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3FF5D7F-E0EA-49F7-A6D1-2E183D86EBAF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05/12/24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7EECA9F-55F2-4C7D-A1B1-78BC200825C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02279A9-5870-4187-8D9D-829D44C76E09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05/12/24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A9A78C2-09F3-4441-A515-4CEB1EF5ABB8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Discrete Maths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84" name="Freeform 3"/>
          <p:cNvSpPr/>
          <p:nvPr/>
        </p:nvSpPr>
        <p:spPr>
          <a:xfrm>
            <a:off x="3516480" y="1074600"/>
            <a:ext cx="481320" cy="303840"/>
          </a:xfrm>
          <a:custGeom>
            <a:avLst/>
            <a:gdLst/>
            <a:ahLst/>
            <a:rect l="0" t="0" r="r" b="b"/>
            <a:pathLst>
              <a:path w="1337" h="844">
                <a:moveTo>
                  <a:pt x="0" y="764"/>
                </a:moveTo>
                <a:cubicBezTo>
                  <a:pt x="140" y="803"/>
                  <a:pt x="284" y="843"/>
                  <a:pt x="428" y="790"/>
                </a:cubicBezTo>
                <a:cubicBezTo>
                  <a:pt x="672" y="701"/>
                  <a:pt x="882" y="484"/>
                  <a:pt x="1061" y="308"/>
                </a:cubicBezTo>
                <a:cubicBezTo>
                  <a:pt x="1210" y="154"/>
                  <a:pt x="1254" y="111"/>
                  <a:pt x="1336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5" name="Freeform 4"/>
          <p:cNvSpPr/>
          <p:nvPr/>
        </p:nvSpPr>
        <p:spPr>
          <a:xfrm>
            <a:off x="4216320" y="4621680"/>
            <a:ext cx="1223280" cy="1071000"/>
          </a:xfrm>
          <a:custGeom>
            <a:avLst/>
            <a:gdLst/>
            <a:ahLst/>
            <a:rect l="0" t="0" r="r" b="b"/>
            <a:pathLst>
              <a:path w="3398" h="2975">
                <a:moveTo>
                  <a:pt x="553" y="862"/>
                </a:moveTo>
                <a:cubicBezTo>
                  <a:pt x="563" y="832"/>
                  <a:pt x="531" y="843"/>
                  <a:pt x="549" y="816"/>
                </a:cubicBezTo>
                <a:cubicBezTo>
                  <a:pt x="635" y="686"/>
                  <a:pt x="768" y="570"/>
                  <a:pt x="887" y="472"/>
                </a:cubicBezTo>
                <a:cubicBezTo>
                  <a:pt x="1202" y="211"/>
                  <a:pt x="1594" y="8"/>
                  <a:pt x="2008" y="3"/>
                </a:cubicBezTo>
                <a:cubicBezTo>
                  <a:pt x="2296" y="0"/>
                  <a:pt x="2402" y="156"/>
                  <a:pt x="2409" y="428"/>
                </a:cubicBezTo>
                <a:cubicBezTo>
                  <a:pt x="2417" y="758"/>
                  <a:pt x="2321" y="1097"/>
                  <a:pt x="2199" y="1402"/>
                </a:cubicBezTo>
                <a:cubicBezTo>
                  <a:pt x="1992" y="1918"/>
                  <a:pt x="1585" y="2245"/>
                  <a:pt x="1095" y="2480"/>
                </a:cubicBezTo>
                <a:cubicBezTo>
                  <a:pt x="759" y="2640"/>
                  <a:pt x="359" y="2710"/>
                  <a:pt x="42" y="2910"/>
                </a:cubicBezTo>
                <a:cubicBezTo>
                  <a:pt x="28" y="2923"/>
                  <a:pt x="14" y="2937"/>
                  <a:pt x="0" y="2950"/>
                </a:cubicBezTo>
                <a:cubicBezTo>
                  <a:pt x="104" y="2958"/>
                  <a:pt x="256" y="2974"/>
                  <a:pt x="404" y="2945"/>
                </a:cubicBezTo>
                <a:cubicBezTo>
                  <a:pt x="1005" y="2825"/>
                  <a:pt x="1590" y="2682"/>
                  <a:pt x="2200" y="2606"/>
                </a:cubicBezTo>
                <a:cubicBezTo>
                  <a:pt x="2586" y="2559"/>
                  <a:pt x="3004" y="2553"/>
                  <a:pt x="3380" y="2445"/>
                </a:cubicBezTo>
                <a:cubicBezTo>
                  <a:pt x="3397" y="2440"/>
                  <a:pt x="3309" y="2453"/>
                  <a:pt x="3326" y="2447"/>
                </a:cubicBezTo>
                <a:cubicBezTo>
                  <a:pt x="3206" y="2470"/>
                  <a:pt x="3127" y="2499"/>
                  <a:pt x="3019" y="254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Freeform 1"/>
          <p:cNvSpPr/>
          <p:nvPr/>
        </p:nvSpPr>
        <p:spPr>
          <a:xfrm>
            <a:off x="564840" y="79200"/>
            <a:ext cx="1683000" cy="336960"/>
          </a:xfrm>
          <a:custGeom>
            <a:avLst/>
            <a:gdLst/>
            <a:ahLst/>
            <a:rect l="0" t="0" r="r" b="b"/>
            <a:pathLst>
              <a:path w="4675" h="936">
                <a:moveTo>
                  <a:pt x="381" y="552"/>
                </a:moveTo>
                <a:cubicBezTo>
                  <a:pt x="327" y="539"/>
                  <a:pt x="288" y="495"/>
                  <a:pt x="232" y="487"/>
                </a:cubicBezTo>
                <a:cubicBezTo>
                  <a:pt x="149" y="474"/>
                  <a:pt x="97" y="526"/>
                  <a:pt x="57" y="593"/>
                </a:cubicBezTo>
                <a:cubicBezTo>
                  <a:pt x="16" y="663"/>
                  <a:pt x="0" y="744"/>
                  <a:pt x="7" y="824"/>
                </a:cubicBezTo>
                <a:cubicBezTo>
                  <a:pt x="15" y="907"/>
                  <a:pt x="80" y="924"/>
                  <a:pt x="153" y="929"/>
                </a:cubicBezTo>
                <a:cubicBezTo>
                  <a:pt x="242" y="935"/>
                  <a:pt x="329" y="907"/>
                  <a:pt x="380" y="829"/>
                </a:cubicBezTo>
                <a:cubicBezTo>
                  <a:pt x="432" y="749"/>
                  <a:pt x="414" y="635"/>
                  <a:pt x="375" y="556"/>
                </a:cubicBezTo>
                <a:cubicBezTo>
                  <a:pt x="342" y="492"/>
                  <a:pt x="278" y="402"/>
                  <a:pt x="206" y="377"/>
                </a:cubicBezTo>
                <a:cubicBezTo>
                  <a:pt x="199" y="377"/>
                  <a:pt x="191" y="377"/>
                  <a:pt x="184" y="377"/>
                </a:cubicBezTo>
                <a:cubicBezTo>
                  <a:pt x="168" y="461"/>
                  <a:pt x="175" y="526"/>
                  <a:pt x="218" y="603"/>
                </a:cubicBezTo>
                <a:cubicBezTo>
                  <a:pt x="235" y="627"/>
                  <a:pt x="252" y="652"/>
                  <a:pt x="269" y="676"/>
                </a:cubicBezTo>
                <a:moveTo>
                  <a:pt x="647" y="883"/>
                </a:moveTo>
                <a:cubicBezTo>
                  <a:pt x="632" y="805"/>
                  <a:pt x="608" y="727"/>
                  <a:pt x="616" y="648"/>
                </a:cubicBezTo>
                <a:cubicBezTo>
                  <a:pt x="622" y="588"/>
                  <a:pt x="651" y="561"/>
                  <a:pt x="717" y="572"/>
                </a:cubicBezTo>
                <a:cubicBezTo>
                  <a:pt x="776" y="582"/>
                  <a:pt x="803" y="626"/>
                  <a:pt x="832" y="672"/>
                </a:cubicBezTo>
                <a:cubicBezTo>
                  <a:pt x="872" y="734"/>
                  <a:pt x="847" y="784"/>
                  <a:pt x="933" y="799"/>
                </a:cubicBezTo>
                <a:cubicBezTo>
                  <a:pt x="1036" y="817"/>
                  <a:pt x="1148" y="777"/>
                  <a:pt x="1244" y="748"/>
                </a:cubicBezTo>
                <a:cubicBezTo>
                  <a:pt x="1359" y="714"/>
                  <a:pt x="1539" y="682"/>
                  <a:pt x="1620" y="584"/>
                </a:cubicBezTo>
                <a:cubicBezTo>
                  <a:pt x="1620" y="575"/>
                  <a:pt x="1620" y="573"/>
                  <a:pt x="1620" y="567"/>
                </a:cubicBezTo>
                <a:cubicBezTo>
                  <a:pt x="1535" y="575"/>
                  <a:pt x="1456" y="573"/>
                  <a:pt x="1380" y="625"/>
                </a:cubicBezTo>
                <a:cubicBezTo>
                  <a:pt x="1320" y="666"/>
                  <a:pt x="1302" y="693"/>
                  <a:pt x="1275" y="753"/>
                </a:cubicBezTo>
                <a:cubicBezTo>
                  <a:pt x="1275" y="760"/>
                  <a:pt x="1275" y="766"/>
                  <a:pt x="1275" y="773"/>
                </a:cubicBezTo>
                <a:cubicBezTo>
                  <a:pt x="1352" y="774"/>
                  <a:pt x="1384" y="792"/>
                  <a:pt x="1466" y="751"/>
                </a:cubicBezTo>
                <a:cubicBezTo>
                  <a:pt x="1619" y="675"/>
                  <a:pt x="1683" y="545"/>
                  <a:pt x="1683" y="382"/>
                </a:cubicBezTo>
                <a:cubicBezTo>
                  <a:pt x="1683" y="301"/>
                  <a:pt x="1652" y="238"/>
                  <a:pt x="1623" y="168"/>
                </a:cubicBezTo>
                <a:cubicBezTo>
                  <a:pt x="1623" y="312"/>
                  <a:pt x="1609" y="484"/>
                  <a:pt x="1738" y="584"/>
                </a:cubicBezTo>
                <a:cubicBezTo>
                  <a:pt x="1798" y="631"/>
                  <a:pt x="1893" y="651"/>
                  <a:pt x="1953" y="600"/>
                </a:cubicBezTo>
                <a:cubicBezTo>
                  <a:pt x="1996" y="564"/>
                  <a:pt x="2015" y="487"/>
                  <a:pt x="2037" y="438"/>
                </a:cubicBezTo>
                <a:cubicBezTo>
                  <a:pt x="2046" y="416"/>
                  <a:pt x="2047" y="411"/>
                  <a:pt x="2054" y="398"/>
                </a:cubicBezTo>
                <a:cubicBezTo>
                  <a:pt x="2073" y="414"/>
                  <a:pt x="2103" y="441"/>
                  <a:pt x="2126" y="460"/>
                </a:cubicBezTo>
                <a:cubicBezTo>
                  <a:pt x="2242" y="553"/>
                  <a:pt x="2357" y="567"/>
                  <a:pt x="2502" y="570"/>
                </a:cubicBezTo>
                <a:cubicBezTo>
                  <a:pt x="2482" y="530"/>
                  <a:pt x="2516" y="512"/>
                  <a:pt x="2449" y="473"/>
                </a:cubicBezTo>
                <a:cubicBezTo>
                  <a:pt x="2370" y="427"/>
                  <a:pt x="2209" y="375"/>
                  <a:pt x="2153" y="473"/>
                </a:cubicBezTo>
                <a:cubicBezTo>
                  <a:pt x="2112" y="544"/>
                  <a:pt x="2163" y="605"/>
                  <a:pt x="2211" y="648"/>
                </a:cubicBezTo>
                <a:cubicBezTo>
                  <a:pt x="2295" y="722"/>
                  <a:pt x="2597" y="733"/>
                  <a:pt x="2690" y="676"/>
                </a:cubicBezTo>
                <a:cubicBezTo>
                  <a:pt x="2783" y="618"/>
                  <a:pt x="2764" y="568"/>
                  <a:pt x="2797" y="477"/>
                </a:cubicBezTo>
                <a:cubicBezTo>
                  <a:pt x="2825" y="398"/>
                  <a:pt x="2911" y="330"/>
                  <a:pt x="2960" y="435"/>
                </a:cubicBezTo>
                <a:cubicBezTo>
                  <a:pt x="2994" y="508"/>
                  <a:pt x="2966" y="635"/>
                  <a:pt x="3037" y="689"/>
                </a:cubicBezTo>
                <a:cubicBezTo>
                  <a:pt x="3083" y="723"/>
                  <a:pt x="3169" y="713"/>
                  <a:pt x="3221" y="704"/>
                </a:cubicBezTo>
                <a:cubicBezTo>
                  <a:pt x="3353" y="681"/>
                  <a:pt x="3401" y="574"/>
                  <a:pt x="3407" y="460"/>
                </a:cubicBezTo>
                <a:cubicBezTo>
                  <a:pt x="3408" y="450"/>
                  <a:pt x="3404" y="431"/>
                  <a:pt x="3404" y="422"/>
                </a:cubicBezTo>
                <a:cubicBezTo>
                  <a:pt x="3424" y="463"/>
                  <a:pt x="3417" y="501"/>
                  <a:pt x="3458" y="538"/>
                </a:cubicBezTo>
                <a:cubicBezTo>
                  <a:pt x="3546" y="619"/>
                  <a:pt x="3780" y="690"/>
                  <a:pt x="3884" y="600"/>
                </a:cubicBezTo>
                <a:cubicBezTo>
                  <a:pt x="3923" y="566"/>
                  <a:pt x="3904" y="500"/>
                  <a:pt x="3872" y="471"/>
                </a:cubicBezTo>
                <a:cubicBezTo>
                  <a:pt x="3796" y="404"/>
                  <a:pt x="3690" y="410"/>
                  <a:pt x="3596" y="411"/>
                </a:cubicBezTo>
                <a:cubicBezTo>
                  <a:pt x="3494" y="412"/>
                  <a:pt x="3396" y="437"/>
                  <a:pt x="3361" y="544"/>
                </a:cubicBezTo>
                <a:cubicBezTo>
                  <a:pt x="3325" y="655"/>
                  <a:pt x="3408" y="715"/>
                  <a:pt x="3500" y="747"/>
                </a:cubicBezTo>
                <a:cubicBezTo>
                  <a:pt x="3631" y="792"/>
                  <a:pt x="3768" y="785"/>
                  <a:pt x="3904" y="790"/>
                </a:cubicBezTo>
                <a:moveTo>
                  <a:pt x="4545" y="603"/>
                </a:moveTo>
                <a:cubicBezTo>
                  <a:pt x="4541" y="528"/>
                  <a:pt x="4537" y="471"/>
                  <a:pt x="4455" y="439"/>
                </a:cubicBezTo>
                <a:cubicBezTo>
                  <a:pt x="4381" y="410"/>
                  <a:pt x="4263" y="416"/>
                  <a:pt x="4200" y="466"/>
                </a:cubicBezTo>
                <a:cubicBezTo>
                  <a:pt x="4157" y="500"/>
                  <a:pt x="4126" y="591"/>
                  <a:pt x="4158" y="642"/>
                </a:cubicBezTo>
                <a:cubicBezTo>
                  <a:pt x="4197" y="702"/>
                  <a:pt x="4315" y="703"/>
                  <a:pt x="4376" y="695"/>
                </a:cubicBezTo>
                <a:cubicBezTo>
                  <a:pt x="4476" y="680"/>
                  <a:pt x="4579" y="614"/>
                  <a:pt x="4626" y="523"/>
                </a:cubicBezTo>
                <a:cubicBezTo>
                  <a:pt x="4674" y="432"/>
                  <a:pt x="4649" y="311"/>
                  <a:pt x="4618" y="221"/>
                </a:cubicBezTo>
                <a:cubicBezTo>
                  <a:pt x="4593" y="148"/>
                  <a:pt x="4558" y="66"/>
                  <a:pt x="4515" y="2"/>
                </a:cubicBezTo>
                <a:cubicBezTo>
                  <a:pt x="4514" y="1"/>
                  <a:pt x="4513" y="1"/>
                  <a:pt x="4512" y="0"/>
                </a:cubicBezTo>
                <a:cubicBezTo>
                  <a:pt x="4497" y="67"/>
                  <a:pt x="4485" y="141"/>
                  <a:pt x="4482" y="213"/>
                </a:cubicBezTo>
                <a:cubicBezTo>
                  <a:pt x="4476" y="364"/>
                  <a:pt x="4489" y="500"/>
                  <a:pt x="4526" y="648"/>
                </a:cubicBezTo>
                <a:cubicBezTo>
                  <a:pt x="4534" y="679"/>
                  <a:pt x="4543" y="709"/>
                  <a:pt x="4551" y="74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8" name="Freeform 2"/>
          <p:cNvSpPr/>
          <p:nvPr/>
        </p:nvSpPr>
        <p:spPr>
          <a:xfrm>
            <a:off x="5856120" y="466200"/>
            <a:ext cx="59040" cy="80280"/>
          </a:xfrm>
          <a:custGeom>
            <a:avLst/>
            <a:gdLst/>
            <a:ahLst/>
            <a:rect l="0" t="0" r="r" b="b"/>
            <a:pathLst>
              <a:path w="164" h="223">
                <a:moveTo>
                  <a:pt x="0" y="47"/>
                </a:moveTo>
                <a:cubicBezTo>
                  <a:pt x="71" y="0"/>
                  <a:pt x="88" y="76"/>
                  <a:pt x="121" y="140"/>
                </a:cubicBezTo>
                <a:cubicBezTo>
                  <a:pt x="136" y="167"/>
                  <a:pt x="149" y="195"/>
                  <a:pt x="163" y="2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9" name="Freeform 3"/>
          <p:cNvSpPr/>
          <p:nvPr/>
        </p:nvSpPr>
        <p:spPr>
          <a:xfrm>
            <a:off x="852480" y="533880"/>
            <a:ext cx="682920" cy="267480"/>
          </a:xfrm>
          <a:custGeom>
            <a:avLst/>
            <a:gdLst/>
            <a:ahLst/>
            <a:rect l="0" t="0" r="r" b="b"/>
            <a:pathLst>
              <a:path w="1897" h="743">
                <a:moveTo>
                  <a:pt x="663" y="133"/>
                </a:moveTo>
                <a:cubicBezTo>
                  <a:pt x="580" y="57"/>
                  <a:pt x="520" y="70"/>
                  <a:pt x="409" y="96"/>
                </a:cubicBezTo>
                <a:cubicBezTo>
                  <a:pt x="327" y="116"/>
                  <a:pt x="194" y="147"/>
                  <a:pt x="146" y="229"/>
                </a:cubicBezTo>
                <a:cubicBezTo>
                  <a:pt x="110" y="291"/>
                  <a:pt x="161" y="334"/>
                  <a:pt x="213" y="356"/>
                </a:cubicBezTo>
                <a:cubicBezTo>
                  <a:pt x="304" y="393"/>
                  <a:pt x="406" y="400"/>
                  <a:pt x="490" y="451"/>
                </a:cubicBezTo>
                <a:cubicBezTo>
                  <a:pt x="554" y="489"/>
                  <a:pt x="563" y="551"/>
                  <a:pt x="509" y="602"/>
                </a:cubicBezTo>
                <a:cubicBezTo>
                  <a:pt x="407" y="697"/>
                  <a:pt x="243" y="720"/>
                  <a:pt x="110" y="732"/>
                </a:cubicBezTo>
                <a:cubicBezTo>
                  <a:pt x="74" y="735"/>
                  <a:pt x="0" y="742"/>
                  <a:pt x="28" y="719"/>
                </a:cubicBezTo>
                <a:cubicBezTo>
                  <a:pt x="44" y="709"/>
                  <a:pt x="61" y="700"/>
                  <a:pt x="77" y="690"/>
                </a:cubicBezTo>
                <a:moveTo>
                  <a:pt x="712" y="393"/>
                </a:moveTo>
                <a:cubicBezTo>
                  <a:pt x="721" y="407"/>
                  <a:pt x="721" y="420"/>
                  <a:pt x="715" y="472"/>
                </a:cubicBezTo>
                <a:cubicBezTo>
                  <a:pt x="711" y="507"/>
                  <a:pt x="694" y="580"/>
                  <a:pt x="721" y="610"/>
                </a:cubicBezTo>
                <a:cubicBezTo>
                  <a:pt x="758" y="649"/>
                  <a:pt x="835" y="650"/>
                  <a:pt x="883" y="645"/>
                </a:cubicBezTo>
                <a:cubicBezTo>
                  <a:pt x="942" y="639"/>
                  <a:pt x="988" y="607"/>
                  <a:pt x="998" y="547"/>
                </a:cubicBezTo>
                <a:cubicBezTo>
                  <a:pt x="1005" y="503"/>
                  <a:pt x="995" y="487"/>
                  <a:pt x="973" y="455"/>
                </a:cubicBezTo>
                <a:cubicBezTo>
                  <a:pt x="912" y="444"/>
                  <a:pt x="886" y="452"/>
                  <a:pt x="847" y="506"/>
                </a:cubicBezTo>
                <a:cubicBezTo>
                  <a:pt x="825" y="537"/>
                  <a:pt x="783" y="621"/>
                  <a:pt x="821" y="658"/>
                </a:cubicBezTo>
                <a:cubicBezTo>
                  <a:pt x="873" y="708"/>
                  <a:pt x="1018" y="681"/>
                  <a:pt x="1075" y="662"/>
                </a:cubicBezTo>
                <a:cubicBezTo>
                  <a:pt x="1238" y="610"/>
                  <a:pt x="1403" y="471"/>
                  <a:pt x="1427" y="295"/>
                </a:cubicBezTo>
                <a:cubicBezTo>
                  <a:pt x="1439" y="203"/>
                  <a:pt x="1430" y="108"/>
                  <a:pt x="1381" y="28"/>
                </a:cubicBezTo>
                <a:cubicBezTo>
                  <a:pt x="1364" y="8"/>
                  <a:pt x="1363" y="0"/>
                  <a:pt x="1346" y="4"/>
                </a:cubicBezTo>
                <a:cubicBezTo>
                  <a:pt x="1322" y="84"/>
                  <a:pt x="1308" y="149"/>
                  <a:pt x="1311" y="238"/>
                </a:cubicBezTo>
                <a:cubicBezTo>
                  <a:pt x="1315" y="352"/>
                  <a:pt x="1362" y="440"/>
                  <a:pt x="1440" y="523"/>
                </a:cubicBezTo>
                <a:cubicBezTo>
                  <a:pt x="1493" y="578"/>
                  <a:pt x="1567" y="629"/>
                  <a:pt x="1639" y="656"/>
                </a:cubicBezTo>
                <a:cubicBezTo>
                  <a:pt x="1645" y="657"/>
                  <a:pt x="1652" y="658"/>
                  <a:pt x="1658" y="659"/>
                </a:cubicBezTo>
                <a:moveTo>
                  <a:pt x="1205" y="441"/>
                </a:moveTo>
                <a:cubicBezTo>
                  <a:pt x="1288" y="443"/>
                  <a:pt x="1372" y="446"/>
                  <a:pt x="1454" y="442"/>
                </a:cubicBezTo>
                <a:cubicBezTo>
                  <a:pt x="1573" y="436"/>
                  <a:pt x="1692" y="414"/>
                  <a:pt x="1811" y="409"/>
                </a:cubicBezTo>
                <a:cubicBezTo>
                  <a:pt x="1858" y="409"/>
                  <a:pt x="1868" y="409"/>
                  <a:pt x="1896" y="40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0" name="Freeform 4"/>
          <p:cNvSpPr/>
          <p:nvPr/>
        </p:nvSpPr>
        <p:spPr>
          <a:xfrm>
            <a:off x="1882440" y="520200"/>
            <a:ext cx="3667320" cy="345600"/>
          </a:xfrm>
          <a:custGeom>
            <a:avLst/>
            <a:gdLst/>
            <a:ahLst/>
            <a:rect l="0" t="0" r="r" b="b"/>
            <a:pathLst>
              <a:path w="10187" h="960">
                <a:moveTo>
                  <a:pt x="651" y="351"/>
                </a:moveTo>
                <a:cubicBezTo>
                  <a:pt x="657" y="328"/>
                  <a:pt x="658" y="310"/>
                  <a:pt x="658" y="287"/>
                </a:cubicBezTo>
                <a:cubicBezTo>
                  <a:pt x="587" y="260"/>
                  <a:pt x="503" y="263"/>
                  <a:pt x="427" y="281"/>
                </a:cubicBezTo>
                <a:cubicBezTo>
                  <a:pt x="368" y="295"/>
                  <a:pt x="285" y="327"/>
                  <a:pt x="269" y="394"/>
                </a:cubicBezTo>
                <a:cubicBezTo>
                  <a:pt x="252" y="464"/>
                  <a:pt x="348" y="489"/>
                  <a:pt x="394" y="504"/>
                </a:cubicBezTo>
                <a:cubicBezTo>
                  <a:pt x="474" y="534"/>
                  <a:pt x="550" y="553"/>
                  <a:pt x="624" y="597"/>
                </a:cubicBezTo>
                <a:cubicBezTo>
                  <a:pt x="637" y="674"/>
                  <a:pt x="553" y="675"/>
                  <a:pt x="488" y="685"/>
                </a:cubicBezTo>
                <a:cubicBezTo>
                  <a:pt x="364" y="706"/>
                  <a:pt x="216" y="713"/>
                  <a:pt x="91" y="694"/>
                </a:cubicBezTo>
                <a:cubicBezTo>
                  <a:pt x="1" y="680"/>
                  <a:pt x="0" y="654"/>
                  <a:pt x="35" y="587"/>
                </a:cubicBezTo>
                <a:moveTo>
                  <a:pt x="885" y="28"/>
                </a:moveTo>
                <a:cubicBezTo>
                  <a:pt x="879" y="40"/>
                  <a:pt x="838" y="116"/>
                  <a:pt x="830" y="134"/>
                </a:cubicBezTo>
                <a:cubicBezTo>
                  <a:pt x="783" y="234"/>
                  <a:pt x="745" y="331"/>
                  <a:pt x="754" y="444"/>
                </a:cubicBezTo>
                <a:cubicBezTo>
                  <a:pt x="761" y="525"/>
                  <a:pt x="816" y="598"/>
                  <a:pt x="891" y="634"/>
                </a:cubicBezTo>
                <a:cubicBezTo>
                  <a:pt x="946" y="660"/>
                  <a:pt x="1008" y="650"/>
                  <a:pt x="1050" y="607"/>
                </a:cubicBezTo>
                <a:cubicBezTo>
                  <a:pt x="1115" y="539"/>
                  <a:pt x="1119" y="435"/>
                  <a:pt x="1180" y="368"/>
                </a:cubicBezTo>
                <a:cubicBezTo>
                  <a:pt x="1185" y="368"/>
                  <a:pt x="1190" y="368"/>
                  <a:pt x="1195" y="368"/>
                </a:cubicBezTo>
                <a:cubicBezTo>
                  <a:pt x="1221" y="411"/>
                  <a:pt x="1241" y="467"/>
                  <a:pt x="1266" y="515"/>
                </a:cubicBezTo>
                <a:cubicBezTo>
                  <a:pt x="1315" y="613"/>
                  <a:pt x="1383" y="645"/>
                  <a:pt x="1488" y="648"/>
                </a:cubicBezTo>
                <a:cubicBezTo>
                  <a:pt x="1567" y="650"/>
                  <a:pt x="1613" y="617"/>
                  <a:pt x="1657" y="552"/>
                </a:cubicBezTo>
                <a:cubicBezTo>
                  <a:pt x="1696" y="495"/>
                  <a:pt x="1705" y="422"/>
                  <a:pt x="1745" y="368"/>
                </a:cubicBezTo>
                <a:cubicBezTo>
                  <a:pt x="1753" y="360"/>
                  <a:pt x="1755" y="358"/>
                  <a:pt x="1763" y="360"/>
                </a:cubicBezTo>
                <a:cubicBezTo>
                  <a:pt x="1803" y="430"/>
                  <a:pt x="1839" y="504"/>
                  <a:pt x="1897" y="562"/>
                </a:cubicBezTo>
                <a:cubicBezTo>
                  <a:pt x="1940" y="606"/>
                  <a:pt x="1980" y="626"/>
                  <a:pt x="2037" y="637"/>
                </a:cubicBezTo>
                <a:cubicBezTo>
                  <a:pt x="2041" y="636"/>
                  <a:pt x="2044" y="636"/>
                  <a:pt x="2048" y="635"/>
                </a:cubicBezTo>
                <a:cubicBezTo>
                  <a:pt x="2048" y="549"/>
                  <a:pt x="2037" y="509"/>
                  <a:pt x="1975" y="444"/>
                </a:cubicBezTo>
                <a:cubicBezTo>
                  <a:pt x="1937" y="403"/>
                  <a:pt x="1889" y="367"/>
                  <a:pt x="1848" y="330"/>
                </a:cubicBezTo>
                <a:moveTo>
                  <a:pt x="2415" y="246"/>
                </a:moveTo>
                <a:cubicBezTo>
                  <a:pt x="2405" y="229"/>
                  <a:pt x="2403" y="208"/>
                  <a:pt x="2376" y="220"/>
                </a:cubicBezTo>
                <a:cubicBezTo>
                  <a:pt x="2314" y="247"/>
                  <a:pt x="2265" y="318"/>
                  <a:pt x="2246" y="380"/>
                </a:cubicBezTo>
                <a:cubicBezTo>
                  <a:pt x="2234" y="418"/>
                  <a:pt x="2228" y="482"/>
                  <a:pt x="2240" y="520"/>
                </a:cubicBezTo>
                <a:cubicBezTo>
                  <a:pt x="2249" y="548"/>
                  <a:pt x="2262" y="552"/>
                  <a:pt x="2286" y="558"/>
                </a:cubicBezTo>
                <a:cubicBezTo>
                  <a:pt x="2330" y="569"/>
                  <a:pt x="2388" y="550"/>
                  <a:pt x="2431" y="541"/>
                </a:cubicBezTo>
                <a:cubicBezTo>
                  <a:pt x="2447" y="538"/>
                  <a:pt x="2498" y="534"/>
                  <a:pt x="2509" y="518"/>
                </a:cubicBezTo>
                <a:cubicBezTo>
                  <a:pt x="2513" y="512"/>
                  <a:pt x="2501" y="502"/>
                  <a:pt x="2507" y="498"/>
                </a:cubicBezTo>
                <a:cubicBezTo>
                  <a:pt x="2516" y="492"/>
                  <a:pt x="2527" y="493"/>
                  <a:pt x="2537" y="489"/>
                </a:cubicBezTo>
                <a:cubicBezTo>
                  <a:pt x="2563" y="477"/>
                  <a:pt x="2578" y="459"/>
                  <a:pt x="2589" y="433"/>
                </a:cubicBezTo>
                <a:cubicBezTo>
                  <a:pt x="2600" y="408"/>
                  <a:pt x="2600" y="384"/>
                  <a:pt x="2603" y="358"/>
                </a:cubicBezTo>
                <a:cubicBezTo>
                  <a:pt x="2604" y="362"/>
                  <a:pt x="2615" y="405"/>
                  <a:pt x="2616" y="409"/>
                </a:cubicBezTo>
                <a:cubicBezTo>
                  <a:pt x="2630" y="455"/>
                  <a:pt x="2655" y="507"/>
                  <a:pt x="2694" y="537"/>
                </a:cubicBezTo>
                <a:cubicBezTo>
                  <a:pt x="2723" y="559"/>
                  <a:pt x="2774" y="565"/>
                  <a:pt x="2804" y="541"/>
                </a:cubicBezTo>
                <a:cubicBezTo>
                  <a:pt x="2866" y="492"/>
                  <a:pt x="2914" y="395"/>
                  <a:pt x="2923" y="318"/>
                </a:cubicBezTo>
                <a:cubicBezTo>
                  <a:pt x="2928" y="272"/>
                  <a:pt x="2934" y="193"/>
                  <a:pt x="2889" y="162"/>
                </a:cubicBezTo>
                <a:cubicBezTo>
                  <a:pt x="2836" y="125"/>
                  <a:pt x="2800" y="179"/>
                  <a:pt x="2773" y="213"/>
                </a:cubicBezTo>
                <a:moveTo>
                  <a:pt x="3487" y="274"/>
                </a:moveTo>
                <a:cubicBezTo>
                  <a:pt x="3431" y="244"/>
                  <a:pt x="3380" y="239"/>
                  <a:pt x="3314" y="246"/>
                </a:cubicBezTo>
                <a:cubicBezTo>
                  <a:pt x="3247" y="253"/>
                  <a:pt x="3144" y="272"/>
                  <a:pt x="3117" y="345"/>
                </a:cubicBezTo>
                <a:cubicBezTo>
                  <a:pt x="3092" y="415"/>
                  <a:pt x="3145" y="456"/>
                  <a:pt x="3202" y="482"/>
                </a:cubicBezTo>
                <a:cubicBezTo>
                  <a:pt x="3222" y="489"/>
                  <a:pt x="3243" y="494"/>
                  <a:pt x="3263" y="501"/>
                </a:cubicBezTo>
                <a:moveTo>
                  <a:pt x="3879" y="301"/>
                </a:moveTo>
                <a:cubicBezTo>
                  <a:pt x="3793" y="306"/>
                  <a:pt x="4067" y="225"/>
                  <a:pt x="3849" y="299"/>
                </a:cubicBezTo>
                <a:cubicBezTo>
                  <a:pt x="3803" y="314"/>
                  <a:pt x="3716" y="333"/>
                  <a:pt x="3690" y="379"/>
                </a:cubicBezTo>
                <a:cubicBezTo>
                  <a:pt x="3659" y="432"/>
                  <a:pt x="3726" y="456"/>
                  <a:pt x="3764" y="464"/>
                </a:cubicBezTo>
                <a:cubicBezTo>
                  <a:pt x="3819" y="475"/>
                  <a:pt x="3904" y="482"/>
                  <a:pt x="3952" y="450"/>
                </a:cubicBezTo>
                <a:cubicBezTo>
                  <a:pt x="3985" y="428"/>
                  <a:pt x="3983" y="389"/>
                  <a:pt x="3983" y="354"/>
                </a:cubicBezTo>
                <a:cubicBezTo>
                  <a:pt x="3983" y="347"/>
                  <a:pt x="3980" y="344"/>
                  <a:pt x="3980" y="337"/>
                </a:cubicBezTo>
                <a:cubicBezTo>
                  <a:pt x="3981" y="363"/>
                  <a:pt x="3972" y="389"/>
                  <a:pt x="3989" y="413"/>
                </a:cubicBezTo>
                <a:cubicBezTo>
                  <a:pt x="4019" y="454"/>
                  <a:pt x="4092" y="463"/>
                  <a:pt x="4137" y="466"/>
                </a:cubicBezTo>
                <a:cubicBezTo>
                  <a:pt x="4190" y="470"/>
                  <a:pt x="4201" y="461"/>
                  <a:pt x="4223" y="416"/>
                </a:cubicBezTo>
                <a:cubicBezTo>
                  <a:pt x="4248" y="366"/>
                  <a:pt x="4272" y="322"/>
                  <a:pt x="4333" y="312"/>
                </a:cubicBezTo>
                <a:cubicBezTo>
                  <a:pt x="4389" y="303"/>
                  <a:pt x="4450" y="306"/>
                  <a:pt x="4489" y="351"/>
                </a:cubicBezTo>
                <a:cubicBezTo>
                  <a:pt x="4521" y="388"/>
                  <a:pt x="4558" y="537"/>
                  <a:pt x="4505" y="570"/>
                </a:cubicBezTo>
                <a:cubicBezTo>
                  <a:pt x="4487" y="579"/>
                  <a:pt x="4482" y="583"/>
                  <a:pt x="4468" y="580"/>
                </a:cubicBezTo>
                <a:cubicBezTo>
                  <a:pt x="4451" y="561"/>
                  <a:pt x="4429" y="545"/>
                  <a:pt x="4446" y="500"/>
                </a:cubicBezTo>
                <a:cubicBezTo>
                  <a:pt x="4484" y="399"/>
                  <a:pt x="4628" y="307"/>
                  <a:pt x="4732" y="295"/>
                </a:cubicBezTo>
                <a:cubicBezTo>
                  <a:pt x="4816" y="285"/>
                  <a:pt x="4893" y="292"/>
                  <a:pt x="4943" y="367"/>
                </a:cubicBezTo>
                <a:cubicBezTo>
                  <a:pt x="4973" y="412"/>
                  <a:pt x="4985" y="503"/>
                  <a:pt x="4937" y="538"/>
                </a:cubicBezTo>
                <a:cubicBezTo>
                  <a:pt x="4923" y="543"/>
                  <a:pt x="4910" y="548"/>
                  <a:pt x="4896" y="553"/>
                </a:cubicBezTo>
                <a:moveTo>
                  <a:pt x="4744" y="94"/>
                </a:moveTo>
                <a:cubicBezTo>
                  <a:pt x="4806" y="48"/>
                  <a:pt x="4875" y="0"/>
                  <a:pt x="4959" y="26"/>
                </a:cubicBezTo>
                <a:cubicBezTo>
                  <a:pt x="5033" y="49"/>
                  <a:pt x="5077" y="171"/>
                  <a:pt x="5114" y="227"/>
                </a:cubicBezTo>
                <a:cubicBezTo>
                  <a:pt x="5159" y="298"/>
                  <a:pt x="5279" y="489"/>
                  <a:pt x="5389" y="472"/>
                </a:cubicBezTo>
                <a:cubicBezTo>
                  <a:pt x="5432" y="465"/>
                  <a:pt x="5430" y="421"/>
                  <a:pt x="5444" y="382"/>
                </a:cubicBezTo>
                <a:cubicBezTo>
                  <a:pt x="5458" y="342"/>
                  <a:pt x="5526" y="178"/>
                  <a:pt x="5596" y="206"/>
                </a:cubicBezTo>
                <a:cubicBezTo>
                  <a:pt x="5644" y="226"/>
                  <a:pt x="5637" y="283"/>
                  <a:pt x="5655" y="332"/>
                </a:cubicBezTo>
                <a:cubicBezTo>
                  <a:pt x="5684" y="414"/>
                  <a:pt x="5722" y="440"/>
                  <a:pt x="5788" y="492"/>
                </a:cubicBezTo>
                <a:moveTo>
                  <a:pt x="6441" y="429"/>
                </a:moveTo>
                <a:cubicBezTo>
                  <a:pt x="6434" y="352"/>
                  <a:pt x="6418" y="298"/>
                  <a:pt x="6355" y="245"/>
                </a:cubicBezTo>
                <a:cubicBezTo>
                  <a:pt x="6315" y="211"/>
                  <a:pt x="6257" y="197"/>
                  <a:pt x="6222" y="242"/>
                </a:cubicBezTo>
                <a:cubicBezTo>
                  <a:pt x="6178" y="299"/>
                  <a:pt x="6179" y="372"/>
                  <a:pt x="6178" y="440"/>
                </a:cubicBezTo>
                <a:cubicBezTo>
                  <a:pt x="6177" y="486"/>
                  <a:pt x="6183" y="490"/>
                  <a:pt x="6215" y="517"/>
                </a:cubicBezTo>
                <a:cubicBezTo>
                  <a:pt x="6261" y="514"/>
                  <a:pt x="6265" y="496"/>
                  <a:pt x="6289" y="458"/>
                </a:cubicBezTo>
                <a:cubicBezTo>
                  <a:pt x="6312" y="418"/>
                  <a:pt x="6331" y="370"/>
                  <a:pt x="6366" y="338"/>
                </a:cubicBezTo>
                <a:cubicBezTo>
                  <a:pt x="6391" y="316"/>
                  <a:pt x="6410" y="317"/>
                  <a:pt x="6441" y="315"/>
                </a:cubicBezTo>
                <a:cubicBezTo>
                  <a:pt x="6490" y="366"/>
                  <a:pt x="6484" y="425"/>
                  <a:pt x="6485" y="494"/>
                </a:cubicBezTo>
                <a:cubicBezTo>
                  <a:pt x="6486" y="609"/>
                  <a:pt x="6485" y="716"/>
                  <a:pt x="6438" y="822"/>
                </a:cubicBezTo>
                <a:cubicBezTo>
                  <a:pt x="6406" y="895"/>
                  <a:pt x="6359" y="947"/>
                  <a:pt x="6278" y="958"/>
                </a:cubicBezTo>
                <a:cubicBezTo>
                  <a:pt x="6250" y="958"/>
                  <a:pt x="6242" y="959"/>
                  <a:pt x="6225" y="954"/>
                </a:cubicBezTo>
                <a:cubicBezTo>
                  <a:pt x="6210" y="907"/>
                  <a:pt x="6210" y="874"/>
                  <a:pt x="6246" y="835"/>
                </a:cubicBezTo>
                <a:cubicBezTo>
                  <a:pt x="6294" y="783"/>
                  <a:pt x="6366" y="742"/>
                  <a:pt x="6424" y="701"/>
                </a:cubicBezTo>
                <a:moveTo>
                  <a:pt x="7042" y="507"/>
                </a:moveTo>
                <a:cubicBezTo>
                  <a:pt x="7045" y="523"/>
                  <a:pt x="7037" y="533"/>
                  <a:pt x="7055" y="541"/>
                </a:cubicBezTo>
                <a:cubicBezTo>
                  <a:pt x="7086" y="554"/>
                  <a:pt x="7105" y="544"/>
                  <a:pt x="7125" y="521"/>
                </a:cubicBezTo>
                <a:cubicBezTo>
                  <a:pt x="7166" y="476"/>
                  <a:pt x="7188" y="416"/>
                  <a:pt x="7196" y="355"/>
                </a:cubicBezTo>
                <a:cubicBezTo>
                  <a:pt x="7204" y="301"/>
                  <a:pt x="7207" y="228"/>
                  <a:pt x="7196" y="174"/>
                </a:cubicBezTo>
                <a:cubicBezTo>
                  <a:pt x="7193" y="161"/>
                  <a:pt x="7187" y="164"/>
                  <a:pt x="7181" y="152"/>
                </a:cubicBezTo>
                <a:cubicBezTo>
                  <a:pt x="7198" y="225"/>
                  <a:pt x="7251" y="258"/>
                  <a:pt x="7316" y="299"/>
                </a:cubicBezTo>
                <a:cubicBezTo>
                  <a:pt x="7413" y="359"/>
                  <a:pt x="7522" y="405"/>
                  <a:pt x="7608" y="483"/>
                </a:cubicBezTo>
                <a:cubicBezTo>
                  <a:pt x="7634" y="505"/>
                  <a:pt x="7668" y="555"/>
                  <a:pt x="7652" y="594"/>
                </a:cubicBezTo>
                <a:cubicBezTo>
                  <a:pt x="7647" y="607"/>
                  <a:pt x="7636" y="618"/>
                  <a:pt x="7630" y="630"/>
                </a:cubicBezTo>
                <a:cubicBezTo>
                  <a:pt x="7692" y="630"/>
                  <a:pt x="7745" y="625"/>
                  <a:pt x="7807" y="616"/>
                </a:cubicBezTo>
                <a:moveTo>
                  <a:pt x="8134" y="380"/>
                </a:moveTo>
                <a:cubicBezTo>
                  <a:pt x="8132" y="318"/>
                  <a:pt x="8141" y="296"/>
                  <a:pt x="8073" y="293"/>
                </a:cubicBezTo>
                <a:cubicBezTo>
                  <a:pt x="8006" y="290"/>
                  <a:pt x="7938" y="322"/>
                  <a:pt x="7898" y="378"/>
                </a:cubicBezTo>
                <a:cubicBezTo>
                  <a:pt x="7867" y="421"/>
                  <a:pt x="7861" y="491"/>
                  <a:pt x="7903" y="525"/>
                </a:cubicBezTo>
                <a:cubicBezTo>
                  <a:pt x="7956" y="569"/>
                  <a:pt x="8056" y="570"/>
                  <a:pt x="8105" y="523"/>
                </a:cubicBezTo>
                <a:cubicBezTo>
                  <a:pt x="8163" y="470"/>
                  <a:pt x="8162" y="375"/>
                  <a:pt x="8213" y="321"/>
                </a:cubicBezTo>
                <a:cubicBezTo>
                  <a:pt x="8217" y="320"/>
                  <a:pt x="8220" y="318"/>
                  <a:pt x="8224" y="317"/>
                </a:cubicBezTo>
                <a:cubicBezTo>
                  <a:pt x="8258" y="344"/>
                  <a:pt x="8263" y="419"/>
                  <a:pt x="8271" y="465"/>
                </a:cubicBezTo>
                <a:cubicBezTo>
                  <a:pt x="8274" y="486"/>
                  <a:pt x="8277" y="506"/>
                  <a:pt x="8280" y="527"/>
                </a:cubicBezTo>
                <a:moveTo>
                  <a:pt x="8371" y="417"/>
                </a:moveTo>
                <a:cubicBezTo>
                  <a:pt x="8450" y="357"/>
                  <a:pt x="8500" y="334"/>
                  <a:pt x="8601" y="334"/>
                </a:cubicBezTo>
                <a:cubicBezTo>
                  <a:pt x="8686" y="334"/>
                  <a:pt x="8741" y="374"/>
                  <a:pt x="8753" y="461"/>
                </a:cubicBezTo>
                <a:cubicBezTo>
                  <a:pt x="8765" y="542"/>
                  <a:pt x="8723" y="615"/>
                  <a:pt x="8663" y="669"/>
                </a:cubicBezTo>
                <a:cubicBezTo>
                  <a:pt x="8635" y="693"/>
                  <a:pt x="8614" y="697"/>
                  <a:pt x="8580" y="701"/>
                </a:cubicBezTo>
                <a:cubicBezTo>
                  <a:pt x="8572" y="663"/>
                  <a:pt x="8565" y="639"/>
                  <a:pt x="8589" y="596"/>
                </a:cubicBezTo>
                <a:cubicBezTo>
                  <a:pt x="8630" y="521"/>
                  <a:pt x="8702" y="454"/>
                  <a:pt x="8775" y="411"/>
                </a:cubicBezTo>
                <a:cubicBezTo>
                  <a:pt x="8844" y="370"/>
                  <a:pt x="8957" y="341"/>
                  <a:pt x="9010" y="420"/>
                </a:cubicBezTo>
                <a:cubicBezTo>
                  <a:pt x="9047" y="475"/>
                  <a:pt x="9037" y="569"/>
                  <a:pt x="9024" y="630"/>
                </a:cubicBezTo>
                <a:cubicBezTo>
                  <a:pt x="9017" y="662"/>
                  <a:pt x="9003" y="690"/>
                  <a:pt x="8992" y="720"/>
                </a:cubicBezTo>
                <a:moveTo>
                  <a:pt x="9147" y="63"/>
                </a:moveTo>
                <a:cubicBezTo>
                  <a:pt x="9187" y="90"/>
                  <a:pt x="9188" y="167"/>
                  <a:pt x="9190" y="216"/>
                </a:cubicBezTo>
                <a:cubicBezTo>
                  <a:pt x="9194" y="318"/>
                  <a:pt x="9180" y="424"/>
                  <a:pt x="9194" y="524"/>
                </a:cubicBezTo>
                <a:cubicBezTo>
                  <a:pt x="9208" y="583"/>
                  <a:pt x="9212" y="601"/>
                  <a:pt x="9227" y="637"/>
                </a:cubicBezTo>
                <a:moveTo>
                  <a:pt x="9661" y="320"/>
                </a:moveTo>
                <a:cubicBezTo>
                  <a:pt x="9645" y="292"/>
                  <a:pt x="9757" y="283"/>
                  <a:pt x="9619" y="320"/>
                </a:cubicBezTo>
                <a:cubicBezTo>
                  <a:pt x="9498" y="353"/>
                  <a:pt x="9373" y="380"/>
                  <a:pt x="9257" y="429"/>
                </a:cubicBezTo>
                <a:cubicBezTo>
                  <a:pt x="9222" y="444"/>
                  <a:pt x="9199" y="456"/>
                  <a:pt x="9179" y="485"/>
                </a:cubicBezTo>
                <a:cubicBezTo>
                  <a:pt x="9209" y="507"/>
                  <a:pt x="9243" y="514"/>
                  <a:pt x="9291" y="523"/>
                </a:cubicBezTo>
                <a:cubicBezTo>
                  <a:pt x="9425" y="548"/>
                  <a:pt x="9548" y="593"/>
                  <a:pt x="9677" y="634"/>
                </a:cubicBezTo>
                <a:cubicBezTo>
                  <a:pt x="9691" y="638"/>
                  <a:pt x="9705" y="642"/>
                  <a:pt x="9719" y="646"/>
                </a:cubicBezTo>
                <a:moveTo>
                  <a:pt x="10114" y="328"/>
                </a:moveTo>
                <a:cubicBezTo>
                  <a:pt x="10122" y="309"/>
                  <a:pt x="10128" y="295"/>
                  <a:pt x="10131" y="276"/>
                </a:cubicBezTo>
                <a:cubicBezTo>
                  <a:pt x="10131" y="275"/>
                  <a:pt x="10131" y="274"/>
                  <a:pt x="10131" y="273"/>
                </a:cubicBezTo>
                <a:cubicBezTo>
                  <a:pt x="10077" y="273"/>
                  <a:pt x="10041" y="279"/>
                  <a:pt x="10004" y="324"/>
                </a:cubicBezTo>
                <a:cubicBezTo>
                  <a:pt x="9965" y="373"/>
                  <a:pt x="9964" y="453"/>
                  <a:pt x="9996" y="503"/>
                </a:cubicBezTo>
                <a:cubicBezTo>
                  <a:pt x="10035" y="567"/>
                  <a:pt x="10110" y="605"/>
                  <a:pt x="10162" y="658"/>
                </a:cubicBezTo>
                <a:cubicBezTo>
                  <a:pt x="10179" y="679"/>
                  <a:pt x="10186" y="684"/>
                  <a:pt x="10181" y="704"/>
                </a:cubicBezTo>
                <a:cubicBezTo>
                  <a:pt x="10135" y="753"/>
                  <a:pt x="10042" y="754"/>
                  <a:pt x="9973" y="761"/>
                </a:cubicBezTo>
                <a:cubicBezTo>
                  <a:pt x="9945" y="763"/>
                  <a:pt x="9916" y="766"/>
                  <a:pt x="9888" y="76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1" name="Freeform 5"/>
          <p:cNvSpPr/>
          <p:nvPr/>
        </p:nvSpPr>
        <p:spPr>
          <a:xfrm>
            <a:off x="5870880" y="625320"/>
            <a:ext cx="811440" cy="127080"/>
          </a:xfrm>
          <a:custGeom>
            <a:avLst/>
            <a:gdLst/>
            <a:ahLst/>
            <a:rect l="0" t="0" r="r" b="b"/>
            <a:pathLst>
              <a:path w="2254" h="353">
                <a:moveTo>
                  <a:pt x="5" y="91"/>
                </a:moveTo>
                <a:cubicBezTo>
                  <a:pt x="13" y="70"/>
                  <a:pt x="13" y="67"/>
                  <a:pt x="17" y="46"/>
                </a:cubicBezTo>
                <a:cubicBezTo>
                  <a:pt x="17" y="91"/>
                  <a:pt x="8" y="133"/>
                  <a:pt x="6" y="179"/>
                </a:cubicBezTo>
                <a:cubicBezTo>
                  <a:pt x="4" y="223"/>
                  <a:pt x="0" y="275"/>
                  <a:pt x="11" y="317"/>
                </a:cubicBezTo>
                <a:cubicBezTo>
                  <a:pt x="17" y="332"/>
                  <a:pt x="17" y="335"/>
                  <a:pt x="23" y="342"/>
                </a:cubicBezTo>
                <a:moveTo>
                  <a:pt x="467" y="0"/>
                </a:moveTo>
                <a:cubicBezTo>
                  <a:pt x="471" y="8"/>
                  <a:pt x="498" y="83"/>
                  <a:pt x="506" y="113"/>
                </a:cubicBezTo>
                <a:cubicBezTo>
                  <a:pt x="525" y="189"/>
                  <a:pt x="538" y="264"/>
                  <a:pt x="596" y="318"/>
                </a:cubicBezTo>
                <a:cubicBezTo>
                  <a:pt x="632" y="352"/>
                  <a:pt x="679" y="352"/>
                  <a:pt x="715" y="322"/>
                </a:cubicBezTo>
                <a:cubicBezTo>
                  <a:pt x="771" y="274"/>
                  <a:pt x="815" y="209"/>
                  <a:pt x="867" y="156"/>
                </a:cubicBezTo>
                <a:cubicBezTo>
                  <a:pt x="919" y="104"/>
                  <a:pt x="970" y="64"/>
                  <a:pt x="1047" y="72"/>
                </a:cubicBezTo>
                <a:cubicBezTo>
                  <a:pt x="1128" y="81"/>
                  <a:pt x="1144" y="174"/>
                  <a:pt x="1178" y="234"/>
                </a:cubicBezTo>
                <a:cubicBezTo>
                  <a:pt x="1188" y="249"/>
                  <a:pt x="1198" y="265"/>
                  <a:pt x="1208" y="281"/>
                </a:cubicBezTo>
                <a:moveTo>
                  <a:pt x="2176" y="87"/>
                </a:moveTo>
                <a:cubicBezTo>
                  <a:pt x="2133" y="7"/>
                  <a:pt x="2096" y="18"/>
                  <a:pt x="2006" y="17"/>
                </a:cubicBezTo>
                <a:cubicBezTo>
                  <a:pt x="1930" y="16"/>
                  <a:pt x="1814" y="2"/>
                  <a:pt x="1776" y="90"/>
                </a:cubicBezTo>
                <a:cubicBezTo>
                  <a:pt x="1748" y="154"/>
                  <a:pt x="1797" y="197"/>
                  <a:pt x="1850" y="216"/>
                </a:cubicBezTo>
                <a:cubicBezTo>
                  <a:pt x="1894" y="233"/>
                  <a:pt x="1963" y="242"/>
                  <a:pt x="2006" y="217"/>
                </a:cubicBezTo>
                <a:cubicBezTo>
                  <a:pt x="2047" y="194"/>
                  <a:pt x="2073" y="144"/>
                  <a:pt x="2123" y="137"/>
                </a:cubicBezTo>
                <a:cubicBezTo>
                  <a:pt x="2173" y="130"/>
                  <a:pt x="2199" y="173"/>
                  <a:pt x="2218" y="213"/>
                </a:cubicBezTo>
                <a:cubicBezTo>
                  <a:pt x="2235" y="251"/>
                  <a:pt x="2242" y="295"/>
                  <a:pt x="2253" y="33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2" name="Freeform 6"/>
          <p:cNvSpPr/>
          <p:nvPr/>
        </p:nvSpPr>
        <p:spPr>
          <a:xfrm>
            <a:off x="6964200" y="481680"/>
            <a:ext cx="1149840" cy="402840"/>
          </a:xfrm>
          <a:custGeom>
            <a:avLst/>
            <a:gdLst/>
            <a:ahLst/>
            <a:rect l="0" t="0" r="r" b="b"/>
            <a:pathLst>
              <a:path w="3194" h="1119">
                <a:moveTo>
                  <a:pt x="306" y="298"/>
                </a:moveTo>
                <a:cubicBezTo>
                  <a:pt x="325" y="233"/>
                  <a:pt x="283" y="243"/>
                  <a:pt x="225" y="242"/>
                </a:cubicBezTo>
                <a:cubicBezTo>
                  <a:pt x="157" y="241"/>
                  <a:pt x="85" y="240"/>
                  <a:pt x="73" y="322"/>
                </a:cubicBezTo>
                <a:cubicBezTo>
                  <a:pt x="62" y="395"/>
                  <a:pt x="161" y="441"/>
                  <a:pt x="210" y="475"/>
                </a:cubicBezTo>
                <a:cubicBezTo>
                  <a:pt x="283" y="525"/>
                  <a:pt x="385" y="572"/>
                  <a:pt x="425" y="657"/>
                </a:cubicBezTo>
                <a:cubicBezTo>
                  <a:pt x="460" y="732"/>
                  <a:pt x="382" y="744"/>
                  <a:pt x="326" y="749"/>
                </a:cubicBezTo>
                <a:cubicBezTo>
                  <a:pt x="239" y="756"/>
                  <a:pt x="142" y="753"/>
                  <a:pt x="71" y="695"/>
                </a:cubicBezTo>
                <a:cubicBezTo>
                  <a:pt x="0" y="637"/>
                  <a:pt x="67" y="582"/>
                  <a:pt x="110" y="543"/>
                </a:cubicBezTo>
                <a:moveTo>
                  <a:pt x="707" y="354"/>
                </a:moveTo>
                <a:cubicBezTo>
                  <a:pt x="754" y="350"/>
                  <a:pt x="788" y="346"/>
                  <a:pt x="832" y="354"/>
                </a:cubicBezTo>
                <a:cubicBezTo>
                  <a:pt x="832" y="428"/>
                  <a:pt x="817" y="481"/>
                  <a:pt x="788" y="550"/>
                </a:cubicBezTo>
                <a:cubicBezTo>
                  <a:pt x="766" y="604"/>
                  <a:pt x="737" y="658"/>
                  <a:pt x="722" y="715"/>
                </a:cubicBezTo>
                <a:cubicBezTo>
                  <a:pt x="710" y="761"/>
                  <a:pt x="725" y="725"/>
                  <a:pt x="715" y="728"/>
                </a:cubicBezTo>
                <a:moveTo>
                  <a:pt x="749" y="20"/>
                </a:moveTo>
                <a:cubicBezTo>
                  <a:pt x="837" y="5"/>
                  <a:pt x="885" y="0"/>
                  <a:pt x="946" y="76"/>
                </a:cubicBezTo>
                <a:cubicBezTo>
                  <a:pt x="998" y="141"/>
                  <a:pt x="1012" y="232"/>
                  <a:pt x="1046" y="308"/>
                </a:cubicBezTo>
                <a:cubicBezTo>
                  <a:pt x="1082" y="387"/>
                  <a:pt x="1145" y="451"/>
                  <a:pt x="1176" y="530"/>
                </a:cubicBezTo>
                <a:cubicBezTo>
                  <a:pt x="1198" y="585"/>
                  <a:pt x="1185" y="650"/>
                  <a:pt x="1206" y="707"/>
                </a:cubicBezTo>
                <a:cubicBezTo>
                  <a:pt x="1208" y="709"/>
                  <a:pt x="1210" y="712"/>
                  <a:pt x="1212" y="714"/>
                </a:cubicBezTo>
                <a:cubicBezTo>
                  <a:pt x="1236" y="702"/>
                  <a:pt x="1245" y="700"/>
                  <a:pt x="1270" y="678"/>
                </a:cubicBezTo>
                <a:cubicBezTo>
                  <a:pt x="1317" y="636"/>
                  <a:pt x="1357" y="588"/>
                  <a:pt x="1407" y="550"/>
                </a:cubicBezTo>
                <a:cubicBezTo>
                  <a:pt x="1433" y="530"/>
                  <a:pt x="1509" y="479"/>
                  <a:pt x="1546" y="504"/>
                </a:cubicBezTo>
                <a:cubicBezTo>
                  <a:pt x="1578" y="526"/>
                  <a:pt x="1602" y="629"/>
                  <a:pt x="1620" y="663"/>
                </a:cubicBezTo>
                <a:moveTo>
                  <a:pt x="1998" y="661"/>
                </a:moveTo>
                <a:cubicBezTo>
                  <a:pt x="1996" y="587"/>
                  <a:pt x="1994" y="531"/>
                  <a:pt x="1939" y="475"/>
                </a:cubicBezTo>
                <a:cubicBezTo>
                  <a:pt x="1895" y="430"/>
                  <a:pt x="1832" y="429"/>
                  <a:pt x="1784" y="468"/>
                </a:cubicBezTo>
                <a:cubicBezTo>
                  <a:pt x="1724" y="517"/>
                  <a:pt x="1703" y="594"/>
                  <a:pt x="1708" y="668"/>
                </a:cubicBezTo>
                <a:cubicBezTo>
                  <a:pt x="1713" y="740"/>
                  <a:pt x="1764" y="784"/>
                  <a:pt x="1833" y="789"/>
                </a:cubicBezTo>
                <a:cubicBezTo>
                  <a:pt x="1887" y="793"/>
                  <a:pt x="1929" y="761"/>
                  <a:pt x="1978" y="746"/>
                </a:cubicBezTo>
                <a:cubicBezTo>
                  <a:pt x="2050" y="725"/>
                  <a:pt x="2172" y="700"/>
                  <a:pt x="2230" y="761"/>
                </a:cubicBezTo>
                <a:cubicBezTo>
                  <a:pt x="2275" y="808"/>
                  <a:pt x="2279" y="927"/>
                  <a:pt x="2260" y="985"/>
                </a:cubicBezTo>
                <a:cubicBezTo>
                  <a:pt x="2235" y="1065"/>
                  <a:pt x="2160" y="1103"/>
                  <a:pt x="2083" y="1111"/>
                </a:cubicBezTo>
                <a:cubicBezTo>
                  <a:pt x="2017" y="1118"/>
                  <a:pt x="1949" y="1108"/>
                  <a:pt x="1907" y="1052"/>
                </a:cubicBezTo>
                <a:cubicBezTo>
                  <a:pt x="1879" y="1016"/>
                  <a:pt x="1882" y="943"/>
                  <a:pt x="1901" y="903"/>
                </a:cubicBezTo>
                <a:cubicBezTo>
                  <a:pt x="1929" y="860"/>
                  <a:pt x="1939" y="846"/>
                  <a:pt x="1965" y="821"/>
                </a:cubicBezTo>
                <a:moveTo>
                  <a:pt x="2376" y="261"/>
                </a:moveTo>
                <a:cubicBezTo>
                  <a:pt x="2409" y="304"/>
                  <a:pt x="2440" y="358"/>
                  <a:pt x="2459" y="417"/>
                </a:cubicBezTo>
                <a:cubicBezTo>
                  <a:pt x="2497" y="533"/>
                  <a:pt x="2509" y="654"/>
                  <a:pt x="2533" y="773"/>
                </a:cubicBezTo>
                <a:cubicBezTo>
                  <a:pt x="2547" y="834"/>
                  <a:pt x="2549" y="851"/>
                  <a:pt x="2566" y="887"/>
                </a:cubicBezTo>
                <a:moveTo>
                  <a:pt x="2726" y="450"/>
                </a:moveTo>
                <a:cubicBezTo>
                  <a:pt x="2764" y="429"/>
                  <a:pt x="2781" y="427"/>
                  <a:pt x="2802" y="472"/>
                </a:cubicBezTo>
                <a:cubicBezTo>
                  <a:pt x="2827" y="525"/>
                  <a:pt x="2835" y="581"/>
                  <a:pt x="2883" y="621"/>
                </a:cubicBezTo>
                <a:cubicBezTo>
                  <a:pt x="2927" y="658"/>
                  <a:pt x="3023" y="682"/>
                  <a:pt x="3079" y="663"/>
                </a:cubicBezTo>
                <a:cubicBezTo>
                  <a:pt x="3146" y="640"/>
                  <a:pt x="3160" y="569"/>
                  <a:pt x="3164" y="510"/>
                </a:cubicBezTo>
                <a:cubicBezTo>
                  <a:pt x="3168" y="451"/>
                  <a:pt x="3158" y="394"/>
                  <a:pt x="3090" y="382"/>
                </a:cubicBezTo>
                <a:cubicBezTo>
                  <a:pt x="3008" y="368"/>
                  <a:pt x="2928" y="426"/>
                  <a:pt x="2880" y="487"/>
                </a:cubicBezTo>
                <a:cubicBezTo>
                  <a:pt x="2839" y="539"/>
                  <a:pt x="2828" y="615"/>
                  <a:pt x="2877" y="663"/>
                </a:cubicBezTo>
                <a:cubicBezTo>
                  <a:pt x="2936" y="721"/>
                  <a:pt x="3034" y="748"/>
                  <a:pt x="3108" y="780"/>
                </a:cubicBezTo>
                <a:cubicBezTo>
                  <a:pt x="3152" y="799"/>
                  <a:pt x="3163" y="805"/>
                  <a:pt x="3193" y="81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3" name="Freeform 7"/>
          <p:cNvSpPr/>
          <p:nvPr/>
        </p:nvSpPr>
        <p:spPr>
          <a:xfrm>
            <a:off x="6483240" y="853200"/>
            <a:ext cx="1184760" cy="320400"/>
          </a:xfrm>
          <a:custGeom>
            <a:avLst/>
            <a:gdLst/>
            <a:ahLst/>
            <a:rect l="0" t="0" r="r" b="b"/>
            <a:pathLst>
              <a:path w="3291" h="890">
                <a:moveTo>
                  <a:pt x="493" y="254"/>
                </a:moveTo>
                <a:cubicBezTo>
                  <a:pt x="499" y="231"/>
                  <a:pt x="495" y="227"/>
                  <a:pt x="505" y="218"/>
                </a:cubicBezTo>
                <a:cubicBezTo>
                  <a:pt x="453" y="251"/>
                  <a:pt x="394" y="281"/>
                  <a:pt x="336" y="309"/>
                </a:cubicBezTo>
                <a:cubicBezTo>
                  <a:pt x="274" y="338"/>
                  <a:pt x="193" y="371"/>
                  <a:pt x="158" y="436"/>
                </a:cubicBezTo>
                <a:cubicBezTo>
                  <a:pt x="128" y="490"/>
                  <a:pt x="160" y="527"/>
                  <a:pt x="207" y="554"/>
                </a:cubicBezTo>
                <a:cubicBezTo>
                  <a:pt x="262" y="584"/>
                  <a:pt x="331" y="583"/>
                  <a:pt x="383" y="612"/>
                </a:cubicBezTo>
                <a:cubicBezTo>
                  <a:pt x="383" y="614"/>
                  <a:pt x="382" y="616"/>
                  <a:pt x="382" y="618"/>
                </a:cubicBezTo>
                <a:cubicBezTo>
                  <a:pt x="306" y="619"/>
                  <a:pt x="223" y="627"/>
                  <a:pt x="148" y="616"/>
                </a:cubicBezTo>
                <a:cubicBezTo>
                  <a:pt x="107" y="610"/>
                  <a:pt x="11" y="594"/>
                  <a:pt x="0" y="543"/>
                </a:cubicBezTo>
                <a:cubicBezTo>
                  <a:pt x="3" y="508"/>
                  <a:pt x="10" y="494"/>
                  <a:pt x="44" y="485"/>
                </a:cubicBezTo>
                <a:moveTo>
                  <a:pt x="606" y="174"/>
                </a:moveTo>
                <a:cubicBezTo>
                  <a:pt x="610" y="210"/>
                  <a:pt x="611" y="273"/>
                  <a:pt x="611" y="316"/>
                </a:cubicBezTo>
                <a:cubicBezTo>
                  <a:pt x="611" y="406"/>
                  <a:pt x="602" y="502"/>
                  <a:pt x="614" y="591"/>
                </a:cubicBezTo>
                <a:cubicBezTo>
                  <a:pt x="619" y="630"/>
                  <a:pt x="637" y="663"/>
                  <a:pt x="647" y="699"/>
                </a:cubicBezTo>
                <a:cubicBezTo>
                  <a:pt x="646" y="699"/>
                  <a:pt x="646" y="699"/>
                  <a:pt x="645" y="699"/>
                </a:cubicBezTo>
                <a:moveTo>
                  <a:pt x="680" y="106"/>
                </a:moveTo>
                <a:cubicBezTo>
                  <a:pt x="724" y="70"/>
                  <a:pt x="796" y="0"/>
                  <a:pt x="856" y="63"/>
                </a:cubicBezTo>
                <a:cubicBezTo>
                  <a:pt x="904" y="111"/>
                  <a:pt x="900" y="230"/>
                  <a:pt x="877" y="288"/>
                </a:cubicBezTo>
                <a:cubicBezTo>
                  <a:pt x="848" y="362"/>
                  <a:pt x="769" y="438"/>
                  <a:pt x="689" y="453"/>
                </a:cubicBezTo>
                <a:cubicBezTo>
                  <a:pt x="658" y="458"/>
                  <a:pt x="674" y="453"/>
                  <a:pt x="670" y="435"/>
                </a:cubicBezTo>
                <a:moveTo>
                  <a:pt x="1235" y="262"/>
                </a:moveTo>
                <a:cubicBezTo>
                  <a:pt x="1185" y="320"/>
                  <a:pt x="1110" y="401"/>
                  <a:pt x="1122" y="485"/>
                </a:cubicBezTo>
                <a:cubicBezTo>
                  <a:pt x="1130" y="539"/>
                  <a:pt x="1144" y="544"/>
                  <a:pt x="1197" y="558"/>
                </a:cubicBezTo>
                <a:cubicBezTo>
                  <a:pt x="1230" y="567"/>
                  <a:pt x="1237" y="549"/>
                  <a:pt x="1260" y="544"/>
                </a:cubicBezTo>
                <a:cubicBezTo>
                  <a:pt x="1262" y="485"/>
                  <a:pt x="1264" y="449"/>
                  <a:pt x="1238" y="393"/>
                </a:cubicBezTo>
                <a:cubicBezTo>
                  <a:pt x="1211" y="334"/>
                  <a:pt x="1174" y="281"/>
                  <a:pt x="1148" y="222"/>
                </a:cubicBezTo>
                <a:cubicBezTo>
                  <a:pt x="1183" y="254"/>
                  <a:pt x="1216" y="293"/>
                  <a:pt x="1250" y="329"/>
                </a:cubicBezTo>
                <a:cubicBezTo>
                  <a:pt x="1319" y="400"/>
                  <a:pt x="1393" y="462"/>
                  <a:pt x="1487" y="498"/>
                </a:cubicBezTo>
                <a:cubicBezTo>
                  <a:pt x="1543" y="520"/>
                  <a:pt x="1637" y="539"/>
                  <a:pt x="1695" y="509"/>
                </a:cubicBezTo>
                <a:cubicBezTo>
                  <a:pt x="1805" y="452"/>
                  <a:pt x="1840" y="325"/>
                  <a:pt x="1861" y="216"/>
                </a:cubicBezTo>
                <a:cubicBezTo>
                  <a:pt x="1872" y="158"/>
                  <a:pt x="1876" y="91"/>
                  <a:pt x="1934" y="66"/>
                </a:cubicBezTo>
                <a:cubicBezTo>
                  <a:pt x="1941" y="66"/>
                  <a:pt x="1948" y="66"/>
                  <a:pt x="1955" y="66"/>
                </a:cubicBezTo>
                <a:cubicBezTo>
                  <a:pt x="1992" y="115"/>
                  <a:pt x="2009" y="141"/>
                  <a:pt x="2013" y="213"/>
                </a:cubicBezTo>
                <a:cubicBezTo>
                  <a:pt x="2018" y="297"/>
                  <a:pt x="2011" y="383"/>
                  <a:pt x="2010" y="467"/>
                </a:cubicBezTo>
                <a:cubicBezTo>
                  <a:pt x="2010" y="538"/>
                  <a:pt x="2039" y="583"/>
                  <a:pt x="2114" y="597"/>
                </a:cubicBezTo>
                <a:cubicBezTo>
                  <a:pt x="2213" y="615"/>
                  <a:pt x="2326" y="597"/>
                  <a:pt x="2414" y="550"/>
                </a:cubicBezTo>
                <a:cubicBezTo>
                  <a:pt x="2509" y="498"/>
                  <a:pt x="2535" y="423"/>
                  <a:pt x="2540" y="323"/>
                </a:cubicBezTo>
                <a:cubicBezTo>
                  <a:pt x="2545" y="223"/>
                  <a:pt x="2515" y="156"/>
                  <a:pt x="2466" y="77"/>
                </a:cubicBezTo>
                <a:cubicBezTo>
                  <a:pt x="2432" y="114"/>
                  <a:pt x="2413" y="146"/>
                  <a:pt x="2404" y="212"/>
                </a:cubicBezTo>
                <a:cubicBezTo>
                  <a:pt x="2392" y="295"/>
                  <a:pt x="2393" y="385"/>
                  <a:pt x="2423" y="464"/>
                </a:cubicBezTo>
                <a:cubicBezTo>
                  <a:pt x="2451" y="537"/>
                  <a:pt x="2507" y="591"/>
                  <a:pt x="2543" y="659"/>
                </a:cubicBezTo>
                <a:cubicBezTo>
                  <a:pt x="2543" y="662"/>
                  <a:pt x="2543" y="666"/>
                  <a:pt x="2543" y="669"/>
                </a:cubicBezTo>
                <a:moveTo>
                  <a:pt x="2246" y="478"/>
                </a:moveTo>
                <a:cubicBezTo>
                  <a:pt x="2339" y="458"/>
                  <a:pt x="2428" y="458"/>
                  <a:pt x="2523" y="457"/>
                </a:cubicBezTo>
                <a:cubicBezTo>
                  <a:pt x="2654" y="456"/>
                  <a:pt x="2784" y="456"/>
                  <a:pt x="2914" y="464"/>
                </a:cubicBezTo>
                <a:moveTo>
                  <a:pt x="3258" y="841"/>
                </a:moveTo>
                <a:cubicBezTo>
                  <a:pt x="3261" y="830"/>
                  <a:pt x="3260" y="819"/>
                  <a:pt x="3273" y="819"/>
                </a:cubicBezTo>
                <a:cubicBezTo>
                  <a:pt x="3274" y="819"/>
                  <a:pt x="3274" y="819"/>
                  <a:pt x="3275" y="819"/>
                </a:cubicBezTo>
                <a:cubicBezTo>
                  <a:pt x="3278" y="825"/>
                  <a:pt x="3282" y="839"/>
                  <a:pt x="3284" y="848"/>
                </a:cubicBezTo>
                <a:cubicBezTo>
                  <a:pt x="3287" y="864"/>
                  <a:pt x="3281" y="889"/>
                  <a:pt x="3290" y="83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4" name="Freeform 8"/>
          <p:cNvSpPr/>
          <p:nvPr/>
        </p:nvSpPr>
        <p:spPr>
          <a:xfrm>
            <a:off x="1800360" y="1073880"/>
            <a:ext cx="335160" cy="381240"/>
          </a:xfrm>
          <a:custGeom>
            <a:avLst/>
            <a:gdLst/>
            <a:ahLst/>
            <a:rect l="0" t="0" r="r" b="b"/>
            <a:pathLst>
              <a:path w="931" h="1059">
                <a:moveTo>
                  <a:pt x="930" y="59"/>
                </a:moveTo>
                <a:cubicBezTo>
                  <a:pt x="872" y="22"/>
                  <a:pt x="831" y="4"/>
                  <a:pt x="763" y="2"/>
                </a:cubicBezTo>
                <a:cubicBezTo>
                  <a:pt x="692" y="0"/>
                  <a:pt x="613" y="11"/>
                  <a:pt x="549" y="48"/>
                </a:cubicBezTo>
                <a:cubicBezTo>
                  <a:pt x="506" y="73"/>
                  <a:pt x="501" y="104"/>
                  <a:pt x="502" y="149"/>
                </a:cubicBezTo>
                <a:cubicBezTo>
                  <a:pt x="504" y="202"/>
                  <a:pt x="592" y="251"/>
                  <a:pt x="625" y="283"/>
                </a:cubicBezTo>
                <a:cubicBezTo>
                  <a:pt x="672" y="330"/>
                  <a:pt x="708" y="411"/>
                  <a:pt x="674" y="478"/>
                </a:cubicBezTo>
                <a:cubicBezTo>
                  <a:pt x="599" y="623"/>
                  <a:pt x="391" y="665"/>
                  <a:pt x="247" y="675"/>
                </a:cubicBezTo>
                <a:cubicBezTo>
                  <a:pt x="187" y="679"/>
                  <a:pt x="52" y="698"/>
                  <a:pt x="6" y="640"/>
                </a:cubicBezTo>
                <a:cubicBezTo>
                  <a:pt x="4" y="631"/>
                  <a:pt x="2" y="623"/>
                  <a:pt x="0" y="614"/>
                </a:cubicBezTo>
                <a:cubicBezTo>
                  <a:pt x="46" y="557"/>
                  <a:pt x="74" y="518"/>
                  <a:pt x="161" y="497"/>
                </a:cubicBezTo>
                <a:cubicBezTo>
                  <a:pt x="254" y="474"/>
                  <a:pt x="333" y="479"/>
                  <a:pt x="396" y="558"/>
                </a:cubicBezTo>
                <a:cubicBezTo>
                  <a:pt x="497" y="682"/>
                  <a:pt x="491" y="867"/>
                  <a:pt x="597" y="986"/>
                </a:cubicBezTo>
                <a:cubicBezTo>
                  <a:pt x="661" y="1058"/>
                  <a:pt x="742" y="1053"/>
                  <a:pt x="830" y="105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5" name="Freeform 9"/>
          <p:cNvSpPr/>
          <p:nvPr/>
        </p:nvSpPr>
        <p:spPr>
          <a:xfrm>
            <a:off x="2335680" y="1253160"/>
            <a:ext cx="165240" cy="247680"/>
          </a:xfrm>
          <a:custGeom>
            <a:avLst/>
            <a:gdLst/>
            <a:ahLst/>
            <a:rect l="0" t="0" r="r" b="b"/>
            <a:pathLst>
              <a:path w="459" h="688">
                <a:moveTo>
                  <a:pt x="440" y="116"/>
                </a:moveTo>
                <a:cubicBezTo>
                  <a:pt x="397" y="70"/>
                  <a:pt x="358" y="26"/>
                  <a:pt x="292" y="15"/>
                </a:cubicBezTo>
                <a:cubicBezTo>
                  <a:pt x="202" y="0"/>
                  <a:pt x="154" y="36"/>
                  <a:pt x="97" y="106"/>
                </a:cubicBezTo>
                <a:cubicBezTo>
                  <a:pt x="41" y="176"/>
                  <a:pt x="0" y="257"/>
                  <a:pt x="10" y="350"/>
                </a:cubicBezTo>
                <a:cubicBezTo>
                  <a:pt x="19" y="433"/>
                  <a:pt x="90" y="458"/>
                  <a:pt x="164" y="464"/>
                </a:cubicBezTo>
                <a:cubicBezTo>
                  <a:pt x="240" y="470"/>
                  <a:pt x="314" y="448"/>
                  <a:pt x="347" y="371"/>
                </a:cubicBezTo>
                <a:cubicBezTo>
                  <a:pt x="371" y="316"/>
                  <a:pt x="359" y="231"/>
                  <a:pt x="353" y="171"/>
                </a:cubicBezTo>
                <a:cubicBezTo>
                  <a:pt x="350" y="136"/>
                  <a:pt x="345" y="102"/>
                  <a:pt x="344" y="67"/>
                </a:cubicBezTo>
                <a:cubicBezTo>
                  <a:pt x="352" y="132"/>
                  <a:pt x="365" y="195"/>
                  <a:pt x="377" y="260"/>
                </a:cubicBezTo>
                <a:cubicBezTo>
                  <a:pt x="398" y="377"/>
                  <a:pt x="413" y="497"/>
                  <a:pt x="440" y="615"/>
                </a:cubicBezTo>
                <a:cubicBezTo>
                  <a:pt x="446" y="639"/>
                  <a:pt x="452" y="663"/>
                  <a:pt x="458" y="68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6" name="Freeform 10"/>
          <p:cNvSpPr/>
          <p:nvPr/>
        </p:nvSpPr>
        <p:spPr>
          <a:xfrm>
            <a:off x="2800800" y="1538280"/>
            <a:ext cx="28440" cy="184680"/>
          </a:xfrm>
          <a:custGeom>
            <a:avLst/>
            <a:gdLst/>
            <a:ahLst/>
            <a:rect l="0" t="0" r="r" b="b"/>
            <a:pathLst>
              <a:path w="79" h="513">
                <a:moveTo>
                  <a:pt x="66" y="29"/>
                </a:moveTo>
                <a:cubicBezTo>
                  <a:pt x="71" y="13"/>
                  <a:pt x="72" y="9"/>
                  <a:pt x="78" y="0"/>
                </a:cubicBezTo>
                <a:cubicBezTo>
                  <a:pt x="78" y="77"/>
                  <a:pt x="58" y="145"/>
                  <a:pt x="38" y="220"/>
                </a:cubicBezTo>
                <a:cubicBezTo>
                  <a:pt x="13" y="322"/>
                  <a:pt x="0" y="409"/>
                  <a:pt x="4" y="51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7" name="Freeform 11"/>
          <p:cNvSpPr/>
          <p:nvPr/>
        </p:nvSpPr>
        <p:spPr>
          <a:xfrm>
            <a:off x="3066120" y="1289880"/>
            <a:ext cx="215640" cy="286920"/>
          </a:xfrm>
          <a:custGeom>
            <a:avLst/>
            <a:gdLst/>
            <a:ahLst/>
            <a:rect l="0" t="0" r="r" b="b"/>
            <a:pathLst>
              <a:path w="599" h="797">
                <a:moveTo>
                  <a:pt x="540" y="39"/>
                </a:moveTo>
                <a:cubicBezTo>
                  <a:pt x="392" y="18"/>
                  <a:pt x="273" y="0"/>
                  <a:pt x="134" y="67"/>
                </a:cubicBezTo>
                <a:cubicBezTo>
                  <a:pt x="59" y="104"/>
                  <a:pt x="0" y="160"/>
                  <a:pt x="13" y="250"/>
                </a:cubicBezTo>
                <a:cubicBezTo>
                  <a:pt x="26" y="344"/>
                  <a:pt x="129" y="395"/>
                  <a:pt x="210" y="416"/>
                </a:cubicBezTo>
                <a:cubicBezTo>
                  <a:pt x="299" y="440"/>
                  <a:pt x="436" y="455"/>
                  <a:pt x="519" y="406"/>
                </a:cubicBezTo>
                <a:cubicBezTo>
                  <a:pt x="582" y="367"/>
                  <a:pt x="593" y="284"/>
                  <a:pt x="597" y="217"/>
                </a:cubicBezTo>
                <a:cubicBezTo>
                  <a:pt x="598" y="197"/>
                  <a:pt x="597" y="142"/>
                  <a:pt x="597" y="162"/>
                </a:cubicBezTo>
                <a:cubicBezTo>
                  <a:pt x="597" y="175"/>
                  <a:pt x="597" y="189"/>
                  <a:pt x="597" y="202"/>
                </a:cubicBezTo>
                <a:cubicBezTo>
                  <a:pt x="597" y="332"/>
                  <a:pt x="588" y="458"/>
                  <a:pt x="585" y="588"/>
                </a:cubicBezTo>
                <a:cubicBezTo>
                  <a:pt x="585" y="694"/>
                  <a:pt x="585" y="727"/>
                  <a:pt x="585" y="79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8" name="Freeform 12"/>
          <p:cNvSpPr/>
          <p:nvPr/>
        </p:nvSpPr>
        <p:spPr>
          <a:xfrm>
            <a:off x="3468600" y="1596960"/>
            <a:ext cx="54720" cy="184680"/>
          </a:xfrm>
          <a:custGeom>
            <a:avLst/>
            <a:gdLst/>
            <a:ahLst/>
            <a:rect l="0" t="0" r="r" b="b"/>
            <a:pathLst>
              <a:path w="152" h="513">
                <a:moveTo>
                  <a:pt x="145" y="0"/>
                </a:moveTo>
                <a:cubicBezTo>
                  <a:pt x="145" y="89"/>
                  <a:pt x="151" y="178"/>
                  <a:pt x="130" y="267"/>
                </a:cubicBezTo>
                <a:cubicBezTo>
                  <a:pt x="106" y="367"/>
                  <a:pt x="59" y="430"/>
                  <a:pt x="0" y="51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9" name="Freeform 13"/>
          <p:cNvSpPr/>
          <p:nvPr/>
        </p:nvSpPr>
        <p:spPr>
          <a:xfrm>
            <a:off x="3838320" y="1195200"/>
            <a:ext cx="714960" cy="694440"/>
          </a:xfrm>
          <a:custGeom>
            <a:avLst/>
            <a:gdLst/>
            <a:ahLst/>
            <a:rect l="0" t="0" r="r" b="b"/>
            <a:pathLst>
              <a:path w="1986" h="1929">
                <a:moveTo>
                  <a:pt x="586" y="480"/>
                </a:moveTo>
                <a:cubicBezTo>
                  <a:pt x="525" y="399"/>
                  <a:pt x="428" y="444"/>
                  <a:pt x="340" y="489"/>
                </a:cubicBezTo>
                <a:cubicBezTo>
                  <a:pt x="227" y="545"/>
                  <a:pt x="96" y="638"/>
                  <a:pt x="38" y="754"/>
                </a:cubicBezTo>
                <a:cubicBezTo>
                  <a:pt x="0" y="830"/>
                  <a:pt x="14" y="913"/>
                  <a:pt x="99" y="943"/>
                </a:cubicBezTo>
                <a:cubicBezTo>
                  <a:pt x="197" y="977"/>
                  <a:pt x="335" y="962"/>
                  <a:pt x="429" y="925"/>
                </a:cubicBezTo>
                <a:cubicBezTo>
                  <a:pt x="515" y="891"/>
                  <a:pt x="565" y="834"/>
                  <a:pt x="581" y="744"/>
                </a:cubicBezTo>
                <a:cubicBezTo>
                  <a:pt x="588" y="701"/>
                  <a:pt x="585" y="656"/>
                  <a:pt x="585" y="613"/>
                </a:cubicBezTo>
                <a:cubicBezTo>
                  <a:pt x="594" y="685"/>
                  <a:pt x="600" y="759"/>
                  <a:pt x="618" y="830"/>
                </a:cubicBezTo>
                <a:cubicBezTo>
                  <a:pt x="650" y="948"/>
                  <a:pt x="711" y="1038"/>
                  <a:pt x="818" y="1100"/>
                </a:cubicBezTo>
                <a:cubicBezTo>
                  <a:pt x="847" y="1113"/>
                  <a:pt x="877" y="1126"/>
                  <a:pt x="906" y="1139"/>
                </a:cubicBezTo>
                <a:moveTo>
                  <a:pt x="1529" y="933"/>
                </a:moveTo>
                <a:cubicBezTo>
                  <a:pt x="1533" y="950"/>
                  <a:pt x="1538" y="972"/>
                  <a:pt x="1538" y="994"/>
                </a:cubicBezTo>
                <a:cubicBezTo>
                  <a:pt x="1539" y="1089"/>
                  <a:pt x="1531" y="1175"/>
                  <a:pt x="1514" y="1268"/>
                </a:cubicBezTo>
                <a:cubicBezTo>
                  <a:pt x="1496" y="1364"/>
                  <a:pt x="1475" y="1461"/>
                  <a:pt x="1453" y="1556"/>
                </a:cubicBezTo>
                <a:moveTo>
                  <a:pt x="1517" y="98"/>
                </a:moveTo>
                <a:cubicBezTo>
                  <a:pt x="1531" y="66"/>
                  <a:pt x="1508" y="45"/>
                  <a:pt x="1551" y="22"/>
                </a:cubicBezTo>
                <a:cubicBezTo>
                  <a:pt x="1592" y="0"/>
                  <a:pt x="1646" y="1"/>
                  <a:pt x="1689" y="19"/>
                </a:cubicBezTo>
                <a:cubicBezTo>
                  <a:pt x="1757" y="48"/>
                  <a:pt x="1754" y="206"/>
                  <a:pt x="1744" y="260"/>
                </a:cubicBezTo>
                <a:cubicBezTo>
                  <a:pt x="1716" y="407"/>
                  <a:pt x="1528" y="598"/>
                  <a:pt x="1598" y="758"/>
                </a:cubicBezTo>
                <a:cubicBezTo>
                  <a:pt x="1638" y="849"/>
                  <a:pt x="1770" y="843"/>
                  <a:pt x="1849" y="844"/>
                </a:cubicBezTo>
                <a:cubicBezTo>
                  <a:pt x="1913" y="845"/>
                  <a:pt x="1946" y="842"/>
                  <a:pt x="1973" y="783"/>
                </a:cubicBezTo>
                <a:cubicBezTo>
                  <a:pt x="1985" y="757"/>
                  <a:pt x="1961" y="735"/>
                  <a:pt x="1961" y="715"/>
                </a:cubicBezTo>
                <a:cubicBezTo>
                  <a:pt x="1913" y="743"/>
                  <a:pt x="1908" y="712"/>
                  <a:pt x="1871" y="793"/>
                </a:cubicBezTo>
                <a:cubicBezTo>
                  <a:pt x="1817" y="912"/>
                  <a:pt x="1820" y="1060"/>
                  <a:pt x="1810" y="1188"/>
                </a:cubicBezTo>
                <a:cubicBezTo>
                  <a:pt x="1797" y="1362"/>
                  <a:pt x="1829" y="1583"/>
                  <a:pt x="1780" y="1750"/>
                </a:cubicBezTo>
                <a:cubicBezTo>
                  <a:pt x="1757" y="1825"/>
                  <a:pt x="1736" y="1835"/>
                  <a:pt x="1660" y="1851"/>
                </a:cubicBezTo>
                <a:cubicBezTo>
                  <a:pt x="1494" y="1887"/>
                  <a:pt x="1316" y="1875"/>
                  <a:pt x="1147" y="1890"/>
                </a:cubicBezTo>
                <a:cubicBezTo>
                  <a:pt x="992" y="1907"/>
                  <a:pt x="944" y="1912"/>
                  <a:pt x="842" y="1928"/>
                </a:cubicBezTo>
                <a:moveTo>
                  <a:pt x="1455" y="1251"/>
                </a:moveTo>
                <a:cubicBezTo>
                  <a:pt x="1462" y="1246"/>
                  <a:pt x="1468" y="1242"/>
                  <a:pt x="1478" y="1239"/>
                </a:cubicBezTo>
                <a:cubicBezTo>
                  <a:pt x="1496" y="1233"/>
                  <a:pt x="1493" y="1237"/>
                  <a:pt x="1496" y="1225"/>
                </a:cubicBezTo>
                <a:cubicBezTo>
                  <a:pt x="1497" y="1221"/>
                  <a:pt x="1495" y="1209"/>
                  <a:pt x="1495" y="1213"/>
                </a:cubicBezTo>
                <a:cubicBezTo>
                  <a:pt x="1495" y="1220"/>
                  <a:pt x="1495" y="1225"/>
                  <a:pt x="1495" y="1231"/>
                </a:cubicBezTo>
                <a:cubicBezTo>
                  <a:pt x="1495" y="1244"/>
                  <a:pt x="1497" y="1253"/>
                  <a:pt x="1499" y="1265"/>
                </a:cubicBezTo>
                <a:cubicBezTo>
                  <a:pt x="1521" y="1266"/>
                  <a:pt x="1527" y="1269"/>
                  <a:pt x="1544" y="1252"/>
                </a:cubicBezTo>
                <a:cubicBezTo>
                  <a:pt x="1575" y="1222"/>
                  <a:pt x="1593" y="1184"/>
                  <a:pt x="1602" y="1142"/>
                </a:cubicBezTo>
                <a:cubicBezTo>
                  <a:pt x="1609" y="1110"/>
                  <a:pt x="1607" y="1078"/>
                  <a:pt x="1607" y="1045"/>
                </a:cubicBezTo>
                <a:cubicBezTo>
                  <a:pt x="1607" y="1044"/>
                  <a:pt x="1607" y="1042"/>
                  <a:pt x="1607" y="1041"/>
                </a:cubicBezTo>
                <a:cubicBezTo>
                  <a:pt x="1576" y="1057"/>
                  <a:pt x="1561" y="1072"/>
                  <a:pt x="1540" y="1106"/>
                </a:cubicBezTo>
                <a:cubicBezTo>
                  <a:pt x="1514" y="1149"/>
                  <a:pt x="1502" y="1194"/>
                  <a:pt x="1504" y="1244"/>
                </a:cubicBezTo>
                <a:cubicBezTo>
                  <a:pt x="1506" y="1283"/>
                  <a:pt x="1532" y="1287"/>
                  <a:pt x="1565" y="1288"/>
                </a:cubicBezTo>
                <a:cubicBezTo>
                  <a:pt x="1602" y="1289"/>
                  <a:pt x="1611" y="1245"/>
                  <a:pt x="1614" y="1214"/>
                </a:cubicBezTo>
                <a:cubicBezTo>
                  <a:pt x="1617" y="1186"/>
                  <a:pt x="1621" y="1135"/>
                  <a:pt x="1592" y="1118"/>
                </a:cubicBezTo>
                <a:cubicBezTo>
                  <a:pt x="1558" y="1098"/>
                  <a:pt x="1532" y="1135"/>
                  <a:pt x="1519" y="1159"/>
                </a:cubicBezTo>
                <a:cubicBezTo>
                  <a:pt x="1490" y="1213"/>
                  <a:pt x="1482" y="1272"/>
                  <a:pt x="1488" y="1333"/>
                </a:cubicBezTo>
                <a:cubicBezTo>
                  <a:pt x="1492" y="1373"/>
                  <a:pt x="1512" y="1409"/>
                  <a:pt x="1553" y="1420"/>
                </a:cubicBezTo>
                <a:cubicBezTo>
                  <a:pt x="1574" y="1426"/>
                  <a:pt x="1576" y="1416"/>
                  <a:pt x="1580" y="1400"/>
                </a:cubicBezTo>
                <a:cubicBezTo>
                  <a:pt x="1585" y="1382"/>
                  <a:pt x="1583" y="1363"/>
                  <a:pt x="1583" y="1345"/>
                </a:cubicBezTo>
                <a:cubicBezTo>
                  <a:pt x="1583" y="1346"/>
                  <a:pt x="1583" y="1346"/>
                  <a:pt x="1583" y="1347"/>
                </a:cubicBezTo>
                <a:cubicBezTo>
                  <a:pt x="1583" y="1386"/>
                  <a:pt x="1582" y="1425"/>
                  <a:pt x="1593" y="1464"/>
                </a:cubicBezTo>
                <a:cubicBezTo>
                  <a:pt x="1601" y="1492"/>
                  <a:pt x="1661" y="1516"/>
                  <a:pt x="1640" y="1536"/>
                </a:cubicBezTo>
                <a:cubicBezTo>
                  <a:pt x="1647" y="1539"/>
                  <a:pt x="1642" y="1540"/>
                  <a:pt x="1623" y="153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0" name="Freeform 14"/>
          <p:cNvSpPr/>
          <p:nvPr/>
        </p:nvSpPr>
        <p:spPr>
          <a:xfrm>
            <a:off x="2811600" y="1903320"/>
            <a:ext cx="462240" cy="284400"/>
          </a:xfrm>
          <a:custGeom>
            <a:avLst/>
            <a:gdLst/>
            <a:ahLst/>
            <a:rect l="0" t="0" r="r" b="b"/>
            <a:pathLst>
              <a:path w="1284" h="790">
                <a:moveTo>
                  <a:pt x="846" y="38"/>
                </a:moveTo>
                <a:cubicBezTo>
                  <a:pt x="847" y="26"/>
                  <a:pt x="849" y="13"/>
                  <a:pt x="849" y="0"/>
                </a:cubicBezTo>
                <a:cubicBezTo>
                  <a:pt x="783" y="74"/>
                  <a:pt x="711" y="145"/>
                  <a:pt x="639" y="213"/>
                </a:cubicBezTo>
                <a:cubicBezTo>
                  <a:pt x="523" y="324"/>
                  <a:pt x="411" y="436"/>
                  <a:pt x="309" y="561"/>
                </a:cubicBezTo>
                <a:cubicBezTo>
                  <a:pt x="250" y="633"/>
                  <a:pt x="205" y="714"/>
                  <a:pt x="149" y="789"/>
                </a:cubicBezTo>
                <a:moveTo>
                  <a:pt x="0" y="186"/>
                </a:moveTo>
                <a:cubicBezTo>
                  <a:pt x="69" y="219"/>
                  <a:pt x="138" y="254"/>
                  <a:pt x="209" y="283"/>
                </a:cubicBezTo>
                <a:cubicBezTo>
                  <a:pt x="443" y="380"/>
                  <a:pt x="684" y="461"/>
                  <a:pt x="916" y="566"/>
                </a:cubicBezTo>
                <a:cubicBezTo>
                  <a:pt x="1038" y="620"/>
                  <a:pt x="1165" y="673"/>
                  <a:pt x="1282" y="740"/>
                </a:cubicBezTo>
                <a:cubicBezTo>
                  <a:pt x="1282" y="741"/>
                  <a:pt x="1283" y="743"/>
                  <a:pt x="1283" y="744"/>
                </a:cubicBezTo>
                <a:cubicBezTo>
                  <a:pt x="1259" y="744"/>
                  <a:pt x="1224" y="749"/>
                  <a:pt x="1211" y="75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1" name="Freeform 15"/>
          <p:cNvSpPr/>
          <p:nvPr/>
        </p:nvSpPr>
        <p:spPr>
          <a:xfrm>
            <a:off x="4030560" y="2402280"/>
            <a:ext cx="522720" cy="459000"/>
          </a:xfrm>
          <a:custGeom>
            <a:avLst/>
            <a:gdLst/>
            <a:ahLst/>
            <a:rect l="0" t="0" r="r" b="b"/>
            <a:pathLst>
              <a:path w="1452" h="1275">
                <a:moveTo>
                  <a:pt x="30" y="723"/>
                </a:moveTo>
                <a:cubicBezTo>
                  <a:pt x="20" y="723"/>
                  <a:pt x="10" y="723"/>
                  <a:pt x="0" y="723"/>
                </a:cubicBezTo>
                <a:cubicBezTo>
                  <a:pt x="23" y="728"/>
                  <a:pt x="58" y="732"/>
                  <a:pt x="86" y="729"/>
                </a:cubicBezTo>
                <a:cubicBezTo>
                  <a:pt x="144" y="722"/>
                  <a:pt x="201" y="693"/>
                  <a:pt x="241" y="651"/>
                </a:cubicBezTo>
                <a:cubicBezTo>
                  <a:pt x="281" y="609"/>
                  <a:pt x="279" y="559"/>
                  <a:pt x="280" y="505"/>
                </a:cubicBezTo>
                <a:cubicBezTo>
                  <a:pt x="278" y="509"/>
                  <a:pt x="252" y="607"/>
                  <a:pt x="250" y="633"/>
                </a:cubicBezTo>
                <a:cubicBezTo>
                  <a:pt x="240" y="739"/>
                  <a:pt x="247" y="847"/>
                  <a:pt x="259" y="953"/>
                </a:cubicBezTo>
                <a:cubicBezTo>
                  <a:pt x="267" y="1025"/>
                  <a:pt x="287" y="1136"/>
                  <a:pt x="261" y="1206"/>
                </a:cubicBezTo>
                <a:cubicBezTo>
                  <a:pt x="245" y="1250"/>
                  <a:pt x="182" y="1274"/>
                  <a:pt x="138" y="1261"/>
                </a:cubicBezTo>
                <a:cubicBezTo>
                  <a:pt x="88" y="1246"/>
                  <a:pt x="57" y="1193"/>
                  <a:pt x="50" y="1145"/>
                </a:cubicBezTo>
                <a:cubicBezTo>
                  <a:pt x="41" y="1080"/>
                  <a:pt x="88" y="1057"/>
                  <a:pt x="144" y="1039"/>
                </a:cubicBezTo>
                <a:cubicBezTo>
                  <a:pt x="214" y="1017"/>
                  <a:pt x="289" y="1015"/>
                  <a:pt x="361" y="1018"/>
                </a:cubicBezTo>
                <a:cubicBezTo>
                  <a:pt x="397" y="1020"/>
                  <a:pt x="421" y="1035"/>
                  <a:pt x="453" y="1046"/>
                </a:cubicBezTo>
                <a:cubicBezTo>
                  <a:pt x="455" y="1046"/>
                  <a:pt x="458" y="1046"/>
                  <a:pt x="460" y="1046"/>
                </a:cubicBezTo>
                <a:moveTo>
                  <a:pt x="885" y="33"/>
                </a:moveTo>
                <a:cubicBezTo>
                  <a:pt x="806" y="19"/>
                  <a:pt x="717" y="0"/>
                  <a:pt x="645" y="50"/>
                </a:cubicBezTo>
                <a:cubicBezTo>
                  <a:pt x="590" y="88"/>
                  <a:pt x="577" y="194"/>
                  <a:pt x="603" y="252"/>
                </a:cubicBezTo>
                <a:cubicBezTo>
                  <a:pt x="645" y="349"/>
                  <a:pt x="762" y="394"/>
                  <a:pt x="850" y="431"/>
                </a:cubicBezTo>
                <a:cubicBezTo>
                  <a:pt x="902" y="453"/>
                  <a:pt x="1026" y="469"/>
                  <a:pt x="1052" y="530"/>
                </a:cubicBezTo>
                <a:cubicBezTo>
                  <a:pt x="1052" y="539"/>
                  <a:pt x="1052" y="547"/>
                  <a:pt x="1052" y="556"/>
                </a:cubicBezTo>
                <a:cubicBezTo>
                  <a:pt x="985" y="610"/>
                  <a:pt x="910" y="629"/>
                  <a:pt x="822" y="639"/>
                </a:cubicBezTo>
                <a:cubicBezTo>
                  <a:pt x="784" y="642"/>
                  <a:pt x="672" y="658"/>
                  <a:pt x="644" y="631"/>
                </a:cubicBezTo>
                <a:cubicBezTo>
                  <a:pt x="646" y="623"/>
                  <a:pt x="649" y="614"/>
                  <a:pt x="651" y="606"/>
                </a:cubicBezTo>
                <a:moveTo>
                  <a:pt x="1195" y="73"/>
                </a:moveTo>
                <a:cubicBezTo>
                  <a:pt x="1194" y="129"/>
                  <a:pt x="1209" y="170"/>
                  <a:pt x="1232" y="231"/>
                </a:cubicBezTo>
                <a:cubicBezTo>
                  <a:pt x="1285" y="370"/>
                  <a:pt x="1359" y="496"/>
                  <a:pt x="1417" y="632"/>
                </a:cubicBezTo>
                <a:cubicBezTo>
                  <a:pt x="1436" y="680"/>
                  <a:pt x="1442" y="692"/>
                  <a:pt x="1451" y="72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2" name="Freeform 16"/>
          <p:cNvSpPr/>
          <p:nvPr/>
        </p:nvSpPr>
        <p:spPr>
          <a:xfrm>
            <a:off x="4421160" y="2539440"/>
            <a:ext cx="294120" cy="23040"/>
          </a:xfrm>
          <a:custGeom>
            <a:avLst/>
            <a:gdLst/>
            <a:ahLst/>
            <a:rect l="0" t="0" r="r" b="b"/>
            <a:pathLst>
              <a:path w="817" h="64">
                <a:moveTo>
                  <a:pt x="0" y="49"/>
                </a:moveTo>
                <a:cubicBezTo>
                  <a:pt x="154" y="5"/>
                  <a:pt x="329" y="0"/>
                  <a:pt x="495" y="12"/>
                </a:cubicBezTo>
                <a:cubicBezTo>
                  <a:pt x="658" y="34"/>
                  <a:pt x="710" y="42"/>
                  <a:pt x="816" y="6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3" name="Freeform 17"/>
          <p:cNvSpPr/>
          <p:nvPr/>
        </p:nvSpPr>
        <p:spPr>
          <a:xfrm>
            <a:off x="511560" y="2716200"/>
            <a:ext cx="711360" cy="287640"/>
          </a:xfrm>
          <a:custGeom>
            <a:avLst/>
            <a:gdLst/>
            <a:ahLst/>
            <a:rect l="0" t="0" r="r" b="b"/>
            <a:pathLst>
              <a:path w="1976" h="799">
                <a:moveTo>
                  <a:pt x="466" y="256"/>
                </a:moveTo>
                <a:cubicBezTo>
                  <a:pt x="465" y="233"/>
                  <a:pt x="458" y="202"/>
                  <a:pt x="466" y="180"/>
                </a:cubicBezTo>
                <a:cubicBezTo>
                  <a:pt x="483" y="129"/>
                  <a:pt x="503" y="90"/>
                  <a:pt x="497" y="34"/>
                </a:cubicBezTo>
                <a:cubicBezTo>
                  <a:pt x="496" y="28"/>
                  <a:pt x="494" y="23"/>
                  <a:pt x="493" y="17"/>
                </a:cubicBezTo>
                <a:cubicBezTo>
                  <a:pt x="421" y="0"/>
                  <a:pt x="368" y="13"/>
                  <a:pt x="300" y="42"/>
                </a:cubicBezTo>
                <a:cubicBezTo>
                  <a:pt x="216" y="77"/>
                  <a:pt x="57" y="139"/>
                  <a:pt x="25" y="237"/>
                </a:cubicBezTo>
                <a:cubicBezTo>
                  <a:pt x="0" y="312"/>
                  <a:pt x="92" y="339"/>
                  <a:pt x="143" y="356"/>
                </a:cubicBezTo>
                <a:cubicBezTo>
                  <a:pt x="259" y="393"/>
                  <a:pt x="448" y="387"/>
                  <a:pt x="532" y="488"/>
                </a:cubicBezTo>
                <a:cubicBezTo>
                  <a:pt x="593" y="561"/>
                  <a:pt x="518" y="639"/>
                  <a:pt x="458" y="674"/>
                </a:cubicBezTo>
                <a:cubicBezTo>
                  <a:pt x="363" y="730"/>
                  <a:pt x="255" y="748"/>
                  <a:pt x="146" y="753"/>
                </a:cubicBezTo>
                <a:cubicBezTo>
                  <a:pt x="95" y="755"/>
                  <a:pt x="69" y="758"/>
                  <a:pt x="33" y="732"/>
                </a:cubicBezTo>
                <a:cubicBezTo>
                  <a:pt x="62" y="653"/>
                  <a:pt x="169" y="612"/>
                  <a:pt x="243" y="566"/>
                </a:cubicBezTo>
                <a:moveTo>
                  <a:pt x="725" y="296"/>
                </a:moveTo>
                <a:cubicBezTo>
                  <a:pt x="732" y="323"/>
                  <a:pt x="740" y="356"/>
                  <a:pt x="749" y="383"/>
                </a:cubicBezTo>
                <a:cubicBezTo>
                  <a:pt x="783" y="479"/>
                  <a:pt x="849" y="555"/>
                  <a:pt x="955" y="566"/>
                </a:cubicBezTo>
                <a:cubicBezTo>
                  <a:pt x="1009" y="572"/>
                  <a:pt x="1053" y="562"/>
                  <a:pt x="1064" y="502"/>
                </a:cubicBezTo>
                <a:cubicBezTo>
                  <a:pt x="1074" y="444"/>
                  <a:pt x="1053" y="400"/>
                  <a:pt x="1005" y="368"/>
                </a:cubicBezTo>
                <a:cubicBezTo>
                  <a:pt x="968" y="342"/>
                  <a:pt x="908" y="339"/>
                  <a:pt x="888" y="385"/>
                </a:cubicBezTo>
                <a:cubicBezTo>
                  <a:pt x="860" y="449"/>
                  <a:pt x="878" y="540"/>
                  <a:pt x="922" y="591"/>
                </a:cubicBezTo>
                <a:cubicBezTo>
                  <a:pt x="982" y="662"/>
                  <a:pt x="1088" y="678"/>
                  <a:pt x="1175" y="666"/>
                </a:cubicBezTo>
                <a:cubicBezTo>
                  <a:pt x="1370" y="640"/>
                  <a:pt x="1454" y="462"/>
                  <a:pt x="1452" y="286"/>
                </a:cubicBezTo>
                <a:cubicBezTo>
                  <a:pt x="1451" y="212"/>
                  <a:pt x="1424" y="146"/>
                  <a:pt x="1406" y="75"/>
                </a:cubicBezTo>
                <a:cubicBezTo>
                  <a:pt x="1401" y="52"/>
                  <a:pt x="1400" y="48"/>
                  <a:pt x="1397" y="34"/>
                </a:cubicBezTo>
                <a:cubicBezTo>
                  <a:pt x="1400" y="105"/>
                  <a:pt x="1411" y="169"/>
                  <a:pt x="1424" y="241"/>
                </a:cubicBezTo>
                <a:cubicBezTo>
                  <a:pt x="1457" y="419"/>
                  <a:pt x="1509" y="580"/>
                  <a:pt x="1582" y="748"/>
                </a:cubicBezTo>
                <a:cubicBezTo>
                  <a:pt x="1594" y="777"/>
                  <a:pt x="1587" y="774"/>
                  <a:pt x="1594" y="798"/>
                </a:cubicBezTo>
                <a:moveTo>
                  <a:pt x="1230" y="466"/>
                </a:moveTo>
                <a:cubicBezTo>
                  <a:pt x="1240" y="388"/>
                  <a:pt x="1321" y="418"/>
                  <a:pt x="1391" y="416"/>
                </a:cubicBezTo>
                <a:cubicBezTo>
                  <a:pt x="1586" y="410"/>
                  <a:pt x="1780" y="408"/>
                  <a:pt x="1975" y="40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4" name="Freeform 18"/>
          <p:cNvSpPr/>
          <p:nvPr/>
        </p:nvSpPr>
        <p:spPr>
          <a:xfrm>
            <a:off x="1682640" y="2802960"/>
            <a:ext cx="2243520" cy="418680"/>
          </a:xfrm>
          <a:custGeom>
            <a:avLst/>
            <a:gdLst/>
            <a:ahLst/>
            <a:rect l="0" t="0" r="r" b="b"/>
            <a:pathLst>
              <a:path w="6232" h="1163">
                <a:moveTo>
                  <a:pt x="468" y="216"/>
                </a:moveTo>
                <a:cubicBezTo>
                  <a:pt x="498" y="174"/>
                  <a:pt x="475" y="233"/>
                  <a:pt x="467" y="242"/>
                </a:cubicBezTo>
                <a:cubicBezTo>
                  <a:pt x="407" y="312"/>
                  <a:pt x="294" y="353"/>
                  <a:pt x="268" y="448"/>
                </a:cubicBezTo>
                <a:cubicBezTo>
                  <a:pt x="248" y="520"/>
                  <a:pt x="342" y="546"/>
                  <a:pt x="390" y="566"/>
                </a:cubicBezTo>
                <a:cubicBezTo>
                  <a:pt x="452" y="591"/>
                  <a:pt x="563" y="611"/>
                  <a:pt x="592" y="681"/>
                </a:cubicBezTo>
                <a:cubicBezTo>
                  <a:pt x="592" y="689"/>
                  <a:pt x="592" y="698"/>
                  <a:pt x="592" y="706"/>
                </a:cubicBezTo>
                <a:cubicBezTo>
                  <a:pt x="513" y="741"/>
                  <a:pt x="435" y="738"/>
                  <a:pt x="347" y="737"/>
                </a:cubicBezTo>
                <a:cubicBezTo>
                  <a:pt x="257" y="736"/>
                  <a:pt x="132" y="730"/>
                  <a:pt x="56" y="671"/>
                </a:cubicBezTo>
                <a:cubicBezTo>
                  <a:pt x="0" y="627"/>
                  <a:pt x="38" y="593"/>
                  <a:pt x="62" y="549"/>
                </a:cubicBezTo>
                <a:moveTo>
                  <a:pt x="720" y="86"/>
                </a:moveTo>
                <a:cubicBezTo>
                  <a:pt x="719" y="174"/>
                  <a:pt x="712" y="261"/>
                  <a:pt x="711" y="351"/>
                </a:cubicBezTo>
                <a:cubicBezTo>
                  <a:pt x="710" y="448"/>
                  <a:pt x="743" y="522"/>
                  <a:pt x="814" y="590"/>
                </a:cubicBezTo>
                <a:cubicBezTo>
                  <a:pt x="853" y="627"/>
                  <a:pt x="872" y="629"/>
                  <a:pt x="917" y="629"/>
                </a:cubicBezTo>
                <a:cubicBezTo>
                  <a:pt x="940" y="568"/>
                  <a:pt x="946" y="505"/>
                  <a:pt x="963" y="443"/>
                </a:cubicBezTo>
                <a:cubicBezTo>
                  <a:pt x="975" y="399"/>
                  <a:pt x="991" y="325"/>
                  <a:pt x="1047" y="326"/>
                </a:cubicBezTo>
                <a:cubicBezTo>
                  <a:pt x="1105" y="327"/>
                  <a:pt x="1148" y="422"/>
                  <a:pt x="1178" y="461"/>
                </a:cubicBezTo>
                <a:cubicBezTo>
                  <a:pt x="1231" y="530"/>
                  <a:pt x="1288" y="588"/>
                  <a:pt x="1366" y="621"/>
                </a:cubicBezTo>
                <a:cubicBezTo>
                  <a:pt x="1374" y="596"/>
                  <a:pt x="1378" y="556"/>
                  <a:pt x="1378" y="522"/>
                </a:cubicBezTo>
                <a:cubicBezTo>
                  <a:pt x="1378" y="460"/>
                  <a:pt x="1363" y="377"/>
                  <a:pt x="1381" y="317"/>
                </a:cubicBezTo>
                <a:cubicBezTo>
                  <a:pt x="1384" y="312"/>
                  <a:pt x="1388" y="308"/>
                  <a:pt x="1391" y="302"/>
                </a:cubicBezTo>
                <a:cubicBezTo>
                  <a:pt x="1433" y="317"/>
                  <a:pt x="1442" y="333"/>
                  <a:pt x="1476" y="369"/>
                </a:cubicBezTo>
                <a:cubicBezTo>
                  <a:pt x="1516" y="412"/>
                  <a:pt x="1563" y="456"/>
                  <a:pt x="1620" y="476"/>
                </a:cubicBezTo>
                <a:cubicBezTo>
                  <a:pt x="1636" y="480"/>
                  <a:pt x="1638" y="482"/>
                  <a:pt x="1648" y="481"/>
                </a:cubicBezTo>
                <a:cubicBezTo>
                  <a:pt x="1640" y="452"/>
                  <a:pt x="1630" y="436"/>
                  <a:pt x="1614" y="409"/>
                </a:cubicBezTo>
                <a:cubicBezTo>
                  <a:pt x="1603" y="391"/>
                  <a:pt x="1588" y="328"/>
                  <a:pt x="1573" y="317"/>
                </a:cubicBezTo>
                <a:cubicBezTo>
                  <a:pt x="1554" y="303"/>
                  <a:pt x="1550" y="327"/>
                  <a:pt x="1536" y="341"/>
                </a:cubicBezTo>
                <a:moveTo>
                  <a:pt x="2028" y="381"/>
                </a:moveTo>
                <a:cubicBezTo>
                  <a:pt x="2038" y="360"/>
                  <a:pt x="2040" y="356"/>
                  <a:pt x="2045" y="343"/>
                </a:cubicBezTo>
                <a:cubicBezTo>
                  <a:pt x="2035" y="366"/>
                  <a:pt x="2009" y="425"/>
                  <a:pt x="1997" y="456"/>
                </a:cubicBezTo>
                <a:cubicBezTo>
                  <a:pt x="1975" y="515"/>
                  <a:pt x="1953" y="598"/>
                  <a:pt x="1974" y="662"/>
                </a:cubicBezTo>
                <a:cubicBezTo>
                  <a:pt x="1984" y="693"/>
                  <a:pt x="2022" y="728"/>
                  <a:pt x="2058" y="714"/>
                </a:cubicBezTo>
                <a:cubicBezTo>
                  <a:pt x="2111" y="694"/>
                  <a:pt x="2155" y="617"/>
                  <a:pt x="2191" y="576"/>
                </a:cubicBezTo>
                <a:cubicBezTo>
                  <a:pt x="2224" y="538"/>
                  <a:pt x="2266" y="484"/>
                  <a:pt x="2319" y="473"/>
                </a:cubicBezTo>
                <a:cubicBezTo>
                  <a:pt x="2380" y="461"/>
                  <a:pt x="2419" y="502"/>
                  <a:pt x="2462" y="538"/>
                </a:cubicBezTo>
                <a:cubicBezTo>
                  <a:pt x="2508" y="576"/>
                  <a:pt x="2548" y="611"/>
                  <a:pt x="2602" y="631"/>
                </a:cubicBezTo>
                <a:cubicBezTo>
                  <a:pt x="2604" y="592"/>
                  <a:pt x="2607" y="561"/>
                  <a:pt x="2592" y="524"/>
                </a:cubicBezTo>
                <a:cubicBezTo>
                  <a:pt x="2576" y="483"/>
                  <a:pt x="2543" y="447"/>
                  <a:pt x="2531" y="406"/>
                </a:cubicBezTo>
                <a:cubicBezTo>
                  <a:pt x="2532" y="406"/>
                  <a:pt x="2533" y="406"/>
                  <a:pt x="2534" y="406"/>
                </a:cubicBezTo>
                <a:moveTo>
                  <a:pt x="3233" y="430"/>
                </a:moveTo>
                <a:cubicBezTo>
                  <a:pt x="3210" y="393"/>
                  <a:pt x="3119" y="399"/>
                  <a:pt x="3072" y="408"/>
                </a:cubicBezTo>
                <a:cubicBezTo>
                  <a:pt x="2967" y="427"/>
                  <a:pt x="2842" y="475"/>
                  <a:pt x="2771" y="557"/>
                </a:cubicBezTo>
                <a:cubicBezTo>
                  <a:pt x="2726" y="609"/>
                  <a:pt x="2731" y="690"/>
                  <a:pt x="2790" y="727"/>
                </a:cubicBezTo>
                <a:cubicBezTo>
                  <a:pt x="2809" y="734"/>
                  <a:pt x="2829" y="741"/>
                  <a:pt x="2848" y="749"/>
                </a:cubicBezTo>
                <a:moveTo>
                  <a:pt x="3712" y="447"/>
                </a:moveTo>
                <a:cubicBezTo>
                  <a:pt x="3670" y="421"/>
                  <a:pt x="3647" y="419"/>
                  <a:pt x="3570" y="443"/>
                </a:cubicBezTo>
                <a:cubicBezTo>
                  <a:pt x="3495" y="465"/>
                  <a:pt x="3384" y="495"/>
                  <a:pt x="3337" y="565"/>
                </a:cubicBezTo>
                <a:cubicBezTo>
                  <a:pt x="3305" y="611"/>
                  <a:pt x="3350" y="640"/>
                  <a:pt x="3391" y="646"/>
                </a:cubicBezTo>
                <a:cubicBezTo>
                  <a:pt x="3451" y="654"/>
                  <a:pt x="3505" y="643"/>
                  <a:pt x="3555" y="609"/>
                </a:cubicBezTo>
                <a:cubicBezTo>
                  <a:pt x="3591" y="584"/>
                  <a:pt x="3612" y="549"/>
                  <a:pt x="3640" y="518"/>
                </a:cubicBezTo>
                <a:cubicBezTo>
                  <a:pt x="3643" y="514"/>
                  <a:pt x="3648" y="514"/>
                  <a:pt x="3651" y="510"/>
                </a:cubicBezTo>
                <a:cubicBezTo>
                  <a:pt x="3673" y="554"/>
                  <a:pt x="3693" y="585"/>
                  <a:pt x="3743" y="602"/>
                </a:cubicBezTo>
                <a:cubicBezTo>
                  <a:pt x="3811" y="626"/>
                  <a:pt x="3914" y="631"/>
                  <a:pt x="3982" y="606"/>
                </a:cubicBezTo>
                <a:cubicBezTo>
                  <a:pt x="4048" y="581"/>
                  <a:pt x="4080" y="526"/>
                  <a:pt x="4092" y="461"/>
                </a:cubicBezTo>
                <a:cubicBezTo>
                  <a:pt x="4099" y="421"/>
                  <a:pt x="4095" y="378"/>
                  <a:pt x="4113" y="340"/>
                </a:cubicBezTo>
                <a:cubicBezTo>
                  <a:pt x="4116" y="339"/>
                  <a:pt x="4120" y="337"/>
                  <a:pt x="4123" y="336"/>
                </a:cubicBezTo>
                <a:cubicBezTo>
                  <a:pt x="4168" y="355"/>
                  <a:pt x="4192" y="372"/>
                  <a:pt x="4228" y="413"/>
                </a:cubicBezTo>
                <a:cubicBezTo>
                  <a:pt x="4273" y="463"/>
                  <a:pt x="4315" y="518"/>
                  <a:pt x="4338" y="583"/>
                </a:cubicBezTo>
                <a:cubicBezTo>
                  <a:pt x="4355" y="633"/>
                  <a:pt x="4343" y="651"/>
                  <a:pt x="4329" y="685"/>
                </a:cubicBezTo>
                <a:cubicBezTo>
                  <a:pt x="4283" y="678"/>
                  <a:pt x="4270" y="690"/>
                  <a:pt x="4265" y="632"/>
                </a:cubicBezTo>
                <a:cubicBezTo>
                  <a:pt x="4260" y="567"/>
                  <a:pt x="4302" y="523"/>
                  <a:pt x="4346" y="481"/>
                </a:cubicBezTo>
                <a:cubicBezTo>
                  <a:pt x="4410" y="421"/>
                  <a:pt x="4514" y="374"/>
                  <a:pt x="4605" y="401"/>
                </a:cubicBezTo>
                <a:cubicBezTo>
                  <a:pt x="4683" y="425"/>
                  <a:pt x="4707" y="520"/>
                  <a:pt x="4690" y="592"/>
                </a:cubicBezTo>
                <a:cubicBezTo>
                  <a:pt x="4679" y="639"/>
                  <a:pt x="4660" y="646"/>
                  <a:pt x="4622" y="658"/>
                </a:cubicBezTo>
                <a:moveTo>
                  <a:pt x="4584" y="58"/>
                </a:moveTo>
                <a:cubicBezTo>
                  <a:pt x="4648" y="28"/>
                  <a:pt x="4702" y="0"/>
                  <a:pt x="4762" y="55"/>
                </a:cubicBezTo>
                <a:cubicBezTo>
                  <a:pt x="4830" y="117"/>
                  <a:pt x="4850" y="226"/>
                  <a:pt x="4878" y="310"/>
                </a:cubicBezTo>
                <a:cubicBezTo>
                  <a:pt x="4898" y="368"/>
                  <a:pt x="4920" y="461"/>
                  <a:pt x="4984" y="490"/>
                </a:cubicBezTo>
                <a:cubicBezTo>
                  <a:pt x="5026" y="509"/>
                  <a:pt x="5047" y="463"/>
                  <a:pt x="5066" y="437"/>
                </a:cubicBezTo>
                <a:cubicBezTo>
                  <a:pt x="5104" y="383"/>
                  <a:pt x="5140" y="326"/>
                  <a:pt x="5185" y="277"/>
                </a:cubicBezTo>
                <a:cubicBezTo>
                  <a:pt x="5210" y="250"/>
                  <a:pt x="5251" y="205"/>
                  <a:pt x="5290" y="198"/>
                </a:cubicBezTo>
                <a:cubicBezTo>
                  <a:pt x="5303" y="198"/>
                  <a:pt x="5307" y="198"/>
                  <a:pt x="5315" y="198"/>
                </a:cubicBezTo>
                <a:cubicBezTo>
                  <a:pt x="5329" y="261"/>
                  <a:pt x="5323" y="326"/>
                  <a:pt x="5333" y="389"/>
                </a:cubicBezTo>
                <a:cubicBezTo>
                  <a:pt x="5348" y="449"/>
                  <a:pt x="5354" y="468"/>
                  <a:pt x="5381" y="501"/>
                </a:cubicBezTo>
                <a:moveTo>
                  <a:pt x="5883" y="459"/>
                </a:moveTo>
                <a:cubicBezTo>
                  <a:pt x="5893" y="409"/>
                  <a:pt x="5918" y="324"/>
                  <a:pt x="5892" y="272"/>
                </a:cubicBezTo>
                <a:cubicBezTo>
                  <a:pt x="5867" y="222"/>
                  <a:pt x="5797" y="229"/>
                  <a:pt x="5762" y="259"/>
                </a:cubicBezTo>
                <a:cubicBezTo>
                  <a:pt x="5711" y="303"/>
                  <a:pt x="5645" y="472"/>
                  <a:pt x="5704" y="529"/>
                </a:cubicBezTo>
                <a:cubicBezTo>
                  <a:pt x="5709" y="531"/>
                  <a:pt x="5715" y="534"/>
                  <a:pt x="5720" y="536"/>
                </a:cubicBezTo>
                <a:cubicBezTo>
                  <a:pt x="5749" y="519"/>
                  <a:pt x="5750" y="506"/>
                  <a:pt x="5770" y="471"/>
                </a:cubicBezTo>
                <a:cubicBezTo>
                  <a:pt x="5793" y="431"/>
                  <a:pt x="5825" y="391"/>
                  <a:pt x="5863" y="364"/>
                </a:cubicBezTo>
                <a:cubicBezTo>
                  <a:pt x="5887" y="347"/>
                  <a:pt x="5925" y="335"/>
                  <a:pt x="5947" y="362"/>
                </a:cubicBezTo>
                <a:cubicBezTo>
                  <a:pt x="5997" y="424"/>
                  <a:pt x="5999" y="544"/>
                  <a:pt x="6010" y="617"/>
                </a:cubicBezTo>
                <a:cubicBezTo>
                  <a:pt x="6029" y="740"/>
                  <a:pt x="6044" y="863"/>
                  <a:pt x="6046" y="989"/>
                </a:cubicBezTo>
                <a:cubicBezTo>
                  <a:pt x="6048" y="1074"/>
                  <a:pt x="6040" y="1137"/>
                  <a:pt x="5944" y="1153"/>
                </a:cubicBezTo>
                <a:cubicBezTo>
                  <a:pt x="5893" y="1161"/>
                  <a:pt x="5846" y="1162"/>
                  <a:pt x="5840" y="1104"/>
                </a:cubicBezTo>
                <a:cubicBezTo>
                  <a:pt x="5832" y="1028"/>
                  <a:pt x="5917" y="975"/>
                  <a:pt x="5970" y="936"/>
                </a:cubicBezTo>
                <a:cubicBezTo>
                  <a:pt x="6054" y="875"/>
                  <a:pt x="6152" y="841"/>
                  <a:pt x="6231" y="77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5" name="Freeform 19"/>
          <p:cNvSpPr/>
          <p:nvPr/>
        </p:nvSpPr>
        <p:spPr>
          <a:xfrm>
            <a:off x="4273560" y="2832120"/>
            <a:ext cx="995760" cy="265320"/>
          </a:xfrm>
          <a:custGeom>
            <a:avLst/>
            <a:gdLst/>
            <a:ahLst/>
            <a:rect l="0" t="0" r="r" b="b"/>
            <a:pathLst>
              <a:path w="2766" h="737">
                <a:moveTo>
                  <a:pt x="6" y="445"/>
                </a:moveTo>
                <a:cubicBezTo>
                  <a:pt x="3" y="430"/>
                  <a:pt x="1" y="416"/>
                  <a:pt x="0" y="401"/>
                </a:cubicBezTo>
                <a:cubicBezTo>
                  <a:pt x="20" y="399"/>
                  <a:pt x="38" y="398"/>
                  <a:pt x="58" y="394"/>
                </a:cubicBezTo>
                <a:cubicBezTo>
                  <a:pt x="99" y="385"/>
                  <a:pt x="117" y="371"/>
                  <a:pt x="138" y="336"/>
                </a:cubicBezTo>
                <a:cubicBezTo>
                  <a:pt x="153" y="310"/>
                  <a:pt x="165" y="280"/>
                  <a:pt x="177" y="253"/>
                </a:cubicBezTo>
                <a:cubicBezTo>
                  <a:pt x="188" y="230"/>
                  <a:pt x="200" y="206"/>
                  <a:pt x="207" y="182"/>
                </a:cubicBezTo>
                <a:cubicBezTo>
                  <a:pt x="212" y="166"/>
                  <a:pt x="215" y="148"/>
                  <a:pt x="216" y="131"/>
                </a:cubicBezTo>
                <a:cubicBezTo>
                  <a:pt x="217" y="113"/>
                  <a:pt x="219" y="101"/>
                  <a:pt x="207" y="89"/>
                </a:cubicBezTo>
                <a:cubicBezTo>
                  <a:pt x="197" y="79"/>
                  <a:pt x="184" y="80"/>
                  <a:pt x="172" y="78"/>
                </a:cubicBezTo>
                <a:cubicBezTo>
                  <a:pt x="157" y="76"/>
                  <a:pt x="143" y="78"/>
                  <a:pt x="138" y="95"/>
                </a:cubicBezTo>
                <a:cubicBezTo>
                  <a:pt x="129" y="126"/>
                  <a:pt x="145" y="155"/>
                  <a:pt x="166" y="175"/>
                </a:cubicBezTo>
                <a:cubicBezTo>
                  <a:pt x="224" y="231"/>
                  <a:pt x="302" y="255"/>
                  <a:pt x="373" y="288"/>
                </a:cubicBezTo>
                <a:cubicBezTo>
                  <a:pt x="439" y="319"/>
                  <a:pt x="521" y="351"/>
                  <a:pt x="559" y="417"/>
                </a:cubicBezTo>
                <a:cubicBezTo>
                  <a:pt x="584" y="460"/>
                  <a:pt x="581" y="538"/>
                  <a:pt x="565" y="584"/>
                </a:cubicBezTo>
                <a:cubicBezTo>
                  <a:pt x="551" y="625"/>
                  <a:pt x="518" y="658"/>
                  <a:pt x="503" y="699"/>
                </a:cubicBezTo>
                <a:cubicBezTo>
                  <a:pt x="503" y="707"/>
                  <a:pt x="503" y="709"/>
                  <a:pt x="503" y="714"/>
                </a:cubicBezTo>
                <a:cubicBezTo>
                  <a:pt x="543" y="716"/>
                  <a:pt x="585" y="718"/>
                  <a:pt x="626" y="718"/>
                </a:cubicBezTo>
                <a:moveTo>
                  <a:pt x="971" y="320"/>
                </a:moveTo>
                <a:cubicBezTo>
                  <a:pt x="873" y="325"/>
                  <a:pt x="766" y="323"/>
                  <a:pt x="697" y="408"/>
                </a:cubicBezTo>
                <a:cubicBezTo>
                  <a:pt x="646" y="472"/>
                  <a:pt x="700" y="538"/>
                  <a:pt x="756" y="570"/>
                </a:cubicBezTo>
                <a:cubicBezTo>
                  <a:pt x="832" y="613"/>
                  <a:pt x="956" y="631"/>
                  <a:pt x="1042" y="614"/>
                </a:cubicBezTo>
                <a:cubicBezTo>
                  <a:pt x="1174" y="588"/>
                  <a:pt x="1215" y="464"/>
                  <a:pt x="1210" y="347"/>
                </a:cubicBezTo>
                <a:cubicBezTo>
                  <a:pt x="1208" y="297"/>
                  <a:pt x="1191" y="253"/>
                  <a:pt x="1177" y="206"/>
                </a:cubicBezTo>
                <a:cubicBezTo>
                  <a:pt x="1183" y="275"/>
                  <a:pt x="1206" y="341"/>
                  <a:pt x="1236" y="404"/>
                </a:cubicBezTo>
                <a:cubicBezTo>
                  <a:pt x="1281" y="498"/>
                  <a:pt x="1341" y="564"/>
                  <a:pt x="1421" y="629"/>
                </a:cubicBezTo>
                <a:moveTo>
                  <a:pt x="1516" y="342"/>
                </a:moveTo>
                <a:cubicBezTo>
                  <a:pt x="1514" y="315"/>
                  <a:pt x="1513" y="291"/>
                  <a:pt x="1512" y="264"/>
                </a:cubicBezTo>
                <a:cubicBezTo>
                  <a:pt x="1555" y="292"/>
                  <a:pt x="1572" y="318"/>
                  <a:pt x="1597" y="370"/>
                </a:cubicBezTo>
                <a:cubicBezTo>
                  <a:pt x="1628" y="434"/>
                  <a:pt x="1733" y="613"/>
                  <a:pt x="1713" y="688"/>
                </a:cubicBezTo>
                <a:cubicBezTo>
                  <a:pt x="1710" y="681"/>
                  <a:pt x="1707" y="675"/>
                  <a:pt x="1704" y="668"/>
                </a:cubicBezTo>
                <a:cubicBezTo>
                  <a:pt x="1687" y="602"/>
                  <a:pt x="1674" y="536"/>
                  <a:pt x="1682" y="467"/>
                </a:cubicBezTo>
                <a:cubicBezTo>
                  <a:pt x="1690" y="398"/>
                  <a:pt x="1740" y="334"/>
                  <a:pt x="1806" y="310"/>
                </a:cubicBezTo>
                <a:cubicBezTo>
                  <a:pt x="1878" y="284"/>
                  <a:pt x="1948" y="306"/>
                  <a:pt x="1985" y="374"/>
                </a:cubicBezTo>
                <a:cubicBezTo>
                  <a:pt x="2027" y="451"/>
                  <a:pt x="2028" y="590"/>
                  <a:pt x="2003" y="672"/>
                </a:cubicBezTo>
                <a:cubicBezTo>
                  <a:pt x="1992" y="693"/>
                  <a:pt x="1982" y="715"/>
                  <a:pt x="1971" y="736"/>
                </a:cubicBezTo>
                <a:moveTo>
                  <a:pt x="1901" y="67"/>
                </a:moveTo>
                <a:cubicBezTo>
                  <a:pt x="1927" y="32"/>
                  <a:pt x="1940" y="7"/>
                  <a:pt x="1985" y="0"/>
                </a:cubicBezTo>
                <a:cubicBezTo>
                  <a:pt x="1986" y="0"/>
                  <a:pt x="1988" y="0"/>
                  <a:pt x="1989" y="0"/>
                </a:cubicBezTo>
                <a:cubicBezTo>
                  <a:pt x="1989" y="165"/>
                  <a:pt x="1955" y="369"/>
                  <a:pt x="2004" y="527"/>
                </a:cubicBezTo>
                <a:cubicBezTo>
                  <a:pt x="2012" y="544"/>
                  <a:pt x="2020" y="562"/>
                  <a:pt x="2028" y="579"/>
                </a:cubicBezTo>
                <a:moveTo>
                  <a:pt x="2539" y="171"/>
                </a:moveTo>
                <a:cubicBezTo>
                  <a:pt x="2472" y="206"/>
                  <a:pt x="2408" y="251"/>
                  <a:pt x="2343" y="296"/>
                </a:cubicBezTo>
                <a:cubicBezTo>
                  <a:pt x="2244" y="366"/>
                  <a:pt x="2127" y="427"/>
                  <a:pt x="2039" y="510"/>
                </a:cubicBezTo>
                <a:cubicBezTo>
                  <a:pt x="2027" y="525"/>
                  <a:pt x="2023" y="527"/>
                  <a:pt x="2025" y="539"/>
                </a:cubicBezTo>
                <a:cubicBezTo>
                  <a:pt x="2094" y="555"/>
                  <a:pt x="2163" y="560"/>
                  <a:pt x="2239" y="563"/>
                </a:cubicBezTo>
                <a:cubicBezTo>
                  <a:pt x="2377" y="568"/>
                  <a:pt x="2522" y="561"/>
                  <a:pt x="2648" y="627"/>
                </a:cubicBezTo>
                <a:cubicBezTo>
                  <a:pt x="2691" y="650"/>
                  <a:pt x="2726" y="685"/>
                  <a:pt x="2765" y="71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6" name="Freeform 20"/>
          <p:cNvSpPr/>
          <p:nvPr/>
        </p:nvSpPr>
        <p:spPr>
          <a:xfrm>
            <a:off x="5611680" y="2717640"/>
            <a:ext cx="402120" cy="311400"/>
          </a:xfrm>
          <a:custGeom>
            <a:avLst/>
            <a:gdLst/>
            <a:ahLst/>
            <a:rect l="0" t="0" r="r" b="b"/>
            <a:pathLst>
              <a:path w="1117" h="865">
                <a:moveTo>
                  <a:pt x="49" y="434"/>
                </a:moveTo>
                <a:cubicBezTo>
                  <a:pt x="35" y="400"/>
                  <a:pt x="33" y="391"/>
                  <a:pt x="16" y="375"/>
                </a:cubicBezTo>
                <a:cubicBezTo>
                  <a:pt x="0" y="363"/>
                  <a:pt x="4" y="388"/>
                  <a:pt x="10" y="414"/>
                </a:cubicBezTo>
                <a:cubicBezTo>
                  <a:pt x="28" y="497"/>
                  <a:pt x="62" y="576"/>
                  <a:pt x="82" y="658"/>
                </a:cubicBezTo>
                <a:cubicBezTo>
                  <a:pt x="97" y="721"/>
                  <a:pt x="98" y="780"/>
                  <a:pt x="98" y="843"/>
                </a:cubicBezTo>
                <a:cubicBezTo>
                  <a:pt x="98" y="849"/>
                  <a:pt x="98" y="855"/>
                  <a:pt x="98" y="861"/>
                </a:cubicBezTo>
                <a:moveTo>
                  <a:pt x="92" y="0"/>
                </a:moveTo>
                <a:cubicBezTo>
                  <a:pt x="75" y="6"/>
                  <a:pt x="81" y="110"/>
                  <a:pt x="84" y="129"/>
                </a:cubicBezTo>
                <a:cubicBezTo>
                  <a:pt x="105" y="202"/>
                  <a:pt x="112" y="228"/>
                  <a:pt x="139" y="273"/>
                </a:cubicBezTo>
                <a:moveTo>
                  <a:pt x="409" y="428"/>
                </a:moveTo>
                <a:cubicBezTo>
                  <a:pt x="423" y="400"/>
                  <a:pt x="455" y="345"/>
                  <a:pt x="500" y="373"/>
                </a:cubicBezTo>
                <a:cubicBezTo>
                  <a:pt x="578" y="423"/>
                  <a:pt x="606" y="571"/>
                  <a:pt x="621" y="654"/>
                </a:cubicBezTo>
                <a:cubicBezTo>
                  <a:pt x="631" y="708"/>
                  <a:pt x="632" y="761"/>
                  <a:pt x="632" y="815"/>
                </a:cubicBezTo>
                <a:cubicBezTo>
                  <a:pt x="627" y="770"/>
                  <a:pt x="616" y="708"/>
                  <a:pt x="627" y="661"/>
                </a:cubicBezTo>
                <a:cubicBezTo>
                  <a:pt x="648" y="570"/>
                  <a:pt x="711" y="469"/>
                  <a:pt x="792" y="421"/>
                </a:cubicBezTo>
                <a:cubicBezTo>
                  <a:pt x="881" y="368"/>
                  <a:pt x="980" y="388"/>
                  <a:pt x="1034" y="476"/>
                </a:cubicBezTo>
                <a:cubicBezTo>
                  <a:pt x="1103" y="588"/>
                  <a:pt x="1103" y="738"/>
                  <a:pt x="1116" y="86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7" name="Freeform 21"/>
          <p:cNvSpPr/>
          <p:nvPr/>
        </p:nvSpPr>
        <p:spPr>
          <a:xfrm>
            <a:off x="6439320" y="2799360"/>
            <a:ext cx="1411920" cy="360360"/>
          </a:xfrm>
          <a:custGeom>
            <a:avLst/>
            <a:gdLst/>
            <a:ahLst/>
            <a:rect l="0" t="0" r="r" b="b"/>
            <a:pathLst>
              <a:path w="3922" h="1001">
                <a:moveTo>
                  <a:pt x="281" y="351"/>
                </a:moveTo>
                <a:cubicBezTo>
                  <a:pt x="286" y="312"/>
                  <a:pt x="289" y="275"/>
                  <a:pt x="290" y="236"/>
                </a:cubicBezTo>
                <a:cubicBezTo>
                  <a:pt x="216" y="229"/>
                  <a:pt x="171" y="247"/>
                  <a:pt x="108" y="290"/>
                </a:cubicBezTo>
                <a:cubicBezTo>
                  <a:pt x="56" y="325"/>
                  <a:pt x="0" y="379"/>
                  <a:pt x="12" y="448"/>
                </a:cubicBezTo>
                <a:cubicBezTo>
                  <a:pt x="26" y="527"/>
                  <a:pt x="167" y="542"/>
                  <a:pt x="227" y="555"/>
                </a:cubicBezTo>
                <a:cubicBezTo>
                  <a:pt x="281" y="567"/>
                  <a:pt x="422" y="567"/>
                  <a:pt x="451" y="629"/>
                </a:cubicBezTo>
                <a:cubicBezTo>
                  <a:pt x="451" y="637"/>
                  <a:pt x="451" y="646"/>
                  <a:pt x="451" y="654"/>
                </a:cubicBezTo>
                <a:cubicBezTo>
                  <a:pt x="366" y="703"/>
                  <a:pt x="283" y="720"/>
                  <a:pt x="183" y="725"/>
                </a:cubicBezTo>
                <a:cubicBezTo>
                  <a:pt x="152" y="727"/>
                  <a:pt x="16" y="748"/>
                  <a:pt x="8" y="693"/>
                </a:cubicBezTo>
                <a:cubicBezTo>
                  <a:pt x="10" y="683"/>
                  <a:pt x="12" y="674"/>
                  <a:pt x="14" y="664"/>
                </a:cubicBezTo>
                <a:moveTo>
                  <a:pt x="806" y="236"/>
                </a:moveTo>
                <a:cubicBezTo>
                  <a:pt x="802" y="320"/>
                  <a:pt x="777" y="400"/>
                  <a:pt x="770" y="484"/>
                </a:cubicBezTo>
                <a:cubicBezTo>
                  <a:pt x="762" y="582"/>
                  <a:pt x="766" y="678"/>
                  <a:pt x="797" y="772"/>
                </a:cubicBezTo>
                <a:cubicBezTo>
                  <a:pt x="805" y="797"/>
                  <a:pt x="836" y="857"/>
                  <a:pt x="827" y="833"/>
                </a:cubicBezTo>
                <a:cubicBezTo>
                  <a:pt x="822" y="821"/>
                  <a:pt x="817" y="808"/>
                  <a:pt x="812" y="796"/>
                </a:cubicBezTo>
                <a:moveTo>
                  <a:pt x="737" y="448"/>
                </a:moveTo>
                <a:cubicBezTo>
                  <a:pt x="754" y="340"/>
                  <a:pt x="773" y="242"/>
                  <a:pt x="881" y="184"/>
                </a:cubicBezTo>
                <a:cubicBezTo>
                  <a:pt x="957" y="143"/>
                  <a:pt x="1056" y="152"/>
                  <a:pt x="1098" y="233"/>
                </a:cubicBezTo>
                <a:cubicBezTo>
                  <a:pt x="1136" y="307"/>
                  <a:pt x="1128" y="429"/>
                  <a:pt x="1087" y="499"/>
                </a:cubicBezTo>
                <a:cubicBezTo>
                  <a:pt x="1044" y="571"/>
                  <a:pt x="972" y="596"/>
                  <a:pt x="894" y="601"/>
                </a:cubicBezTo>
                <a:cubicBezTo>
                  <a:pt x="863" y="603"/>
                  <a:pt x="768" y="593"/>
                  <a:pt x="793" y="534"/>
                </a:cubicBezTo>
                <a:cubicBezTo>
                  <a:pt x="825" y="499"/>
                  <a:pt x="842" y="485"/>
                  <a:pt x="878" y="474"/>
                </a:cubicBezTo>
                <a:moveTo>
                  <a:pt x="1387" y="401"/>
                </a:moveTo>
                <a:cubicBezTo>
                  <a:pt x="1335" y="450"/>
                  <a:pt x="1282" y="503"/>
                  <a:pt x="1266" y="577"/>
                </a:cubicBezTo>
                <a:cubicBezTo>
                  <a:pt x="1249" y="655"/>
                  <a:pt x="1322" y="690"/>
                  <a:pt x="1387" y="698"/>
                </a:cubicBezTo>
                <a:cubicBezTo>
                  <a:pt x="1476" y="710"/>
                  <a:pt x="1569" y="701"/>
                  <a:pt x="1629" y="627"/>
                </a:cubicBezTo>
                <a:cubicBezTo>
                  <a:pt x="1682" y="562"/>
                  <a:pt x="1660" y="474"/>
                  <a:pt x="1621" y="411"/>
                </a:cubicBezTo>
                <a:cubicBezTo>
                  <a:pt x="1582" y="350"/>
                  <a:pt x="1532" y="307"/>
                  <a:pt x="1475" y="266"/>
                </a:cubicBezTo>
                <a:cubicBezTo>
                  <a:pt x="1474" y="266"/>
                  <a:pt x="1472" y="266"/>
                  <a:pt x="1471" y="266"/>
                </a:cubicBezTo>
                <a:cubicBezTo>
                  <a:pt x="1481" y="340"/>
                  <a:pt x="1517" y="388"/>
                  <a:pt x="1572" y="441"/>
                </a:cubicBezTo>
                <a:cubicBezTo>
                  <a:pt x="1627" y="494"/>
                  <a:pt x="1686" y="536"/>
                  <a:pt x="1759" y="554"/>
                </a:cubicBezTo>
                <a:cubicBezTo>
                  <a:pt x="1762" y="554"/>
                  <a:pt x="1764" y="554"/>
                  <a:pt x="1767" y="554"/>
                </a:cubicBezTo>
                <a:cubicBezTo>
                  <a:pt x="1772" y="516"/>
                  <a:pt x="1772" y="477"/>
                  <a:pt x="1783" y="440"/>
                </a:cubicBezTo>
                <a:cubicBezTo>
                  <a:pt x="1810" y="352"/>
                  <a:pt x="1949" y="221"/>
                  <a:pt x="2051" y="250"/>
                </a:cubicBezTo>
                <a:cubicBezTo>
                  <a:pt x="2111" y="267"/>
                  <a:pt x="2115" y="361"/>
                  <a:pt x="2123" y="410"/>
                </a:cubicBezTo>
                <a:cubicBezTo>
                  <a:pt x="2134" y="479"/>
                  <a:pt x="2126" y="617"/>
                  <a:pt x="2218" y="636"/>
                </a:cubicBezTo>
                <a:cubicBezTo>
                  <a:pt x="2300" y="653"/>
                  <a:pt x="2377" y="612"/>
                  <a:pt x="2437" y="561"/>
                </a:cubicBezTo>
                <a:cubicBezTo>
                  <a:pt x="2513" y="498"/>
                  <a:pt x="2558" y="416"/>
                  <a:pt x="2569" y="317"/>
                </a:cubicBezTo>
                <a:cubicBezTo>
                  <a:pt x="2579" y="224"/>
                  <a:pt x="2584" y="95"/>
                  <a:pt x="2513" y="23"/>
                </a:cubicBezTo>
                <a:cubicBezTo>
                  <a:pt x="2487" y="6"/>
                  <a:pt x="2480" y="0"/>
                  <a:pt x="2458" y="5"/>
                </a:cubicBezTo>
                <a:cubicBezTo>
                  <a:pt x="2411" y="67"/>
                  <a:pt x="2401" y="93"/>
                  <a:pt x="2399" y="187"/>
                </a:cubicBezTo>
                <a:cubicBezTo>
                  <a:pt x="2397" y="308"/>
                  <a:pt x="2444" y="391"/>
                  <a:pt x="2503" y="493"/>
                </a:cubicBezTo>
                <a:cubicBezTo>
                  <a:pt x="2541" y="557"/>
                  <a:pt x="2579" y="621"/>
                  <a:pt x="2610" y="690"/>
                </a:cubicBezTo>
                <a:moveTo>
                  <a:pt x="2394" y="455"/>
                </a:moveTo>
                <a:cubicBezTo>
                  <a:pt x="2467" y="432"/>
                  <a:pt x="2530" y="433"/>
                  <a:pt x="2606" y="433"/>
                </a:cubicBezTo>
                <a:cubicBezTo>
                  <a:pt x="2670" y="433"/>
                  <a:pt x="2689" y="433"/>
                  <a:pt x="2731" y="433"/>
                </a:cubicBezTo>
                <a:moveTo>
                  <a:pt x="3290" y="222"/>
                </a:moveTo>
                <a:cubicBezTo>
                  <a:pt x="3300" y="194"/>
                  <a:pt x="3303" y="175"/>
                  <a:pt x="3305" y="147"/>
                </a:cubicBezTo>
                <a:cubicBezTo>
                  <a:pt x="3230" y="135"/>
                  <a:pt x="3179" y="157"/>
                  <a:pt x="3112" y="194"/>
                </a:cubicBezTo>
                <a:cubicBezTo>
                  <a:pt x="3028" y="241"/>
                  <a:pt x="2931" y="306"/>
                  <a:pt x="2885" y="394"/>
                </a:cubicBezTo>
                <a:cubicBezTo>
                  <a:pt x="2864" y="434"/>
                  <a:pt x="2858" y="500"/>
                  <a:pt x="2903" y="520"/>
                </a:cubicBezTo>
                <a:cubicBezTo>
                  <a:pt x="2954" y="545"/>
                  <a:pt x="3051" y="535"/>
                  <a:pt x="3103" y="513"/>
                </a:cubicBezTo>
                <a:cubicBezTo>
                  <a:pt x="3193" y="476"/>
                  <a:pt x="3217" y="388"/>
                  <a:pt x="3232" y="301"/>
                </a:cubicBezTo>
                <a:cubicBezTo>
                  <a:pt x="3238" y="266"/>
                  <a:pt x="3242" y="232"/>
                  <a:pt x="3251" y="198"/>
                </a:cubicBezTo>
                <a:cubicBezTo>
                  <a:pt x="3254" y="203"/>
                  <a:pt x="3281" y="257"/>
                  <a:pt x="3287" y="281"/>
                </a:cubicBezTo>
                <a:cubicBezTo>
                  <a:pt x="3321" y="413"/>
                  <a:pt x="3353" y="541"/>
                  <a:pt x="3421" y="660"/>
                </a:cubicBezTo>
                <a:moveTo>
                  <a:pt x="3872" y="602"/>
                </a:moveTo>
                <a:cubicBezTo>
                  <a:pt x="3921" y="617"/>
                  <a:pt x="3903" y="687"/>
                  <a:pt x="3903" y="733"/>
                </a:cubicBezTo>
                <a:cubicBezTo>
                  <a:pt x="3903" y="834"/>
                  <a:pt x="3880" y="905"/>
                  <a:pt x="3849" y="100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8" name="Freeform 22"/>
          <p:cNvSpPr/>
          <p:nvPr/>
        </p:nvSpPr>
        <p:spPr>
          <a:xfrm>
            <a:off x="4533840" y="3656160"/>
            <a:ext cx="22680" cy="133560"/>
          </a:xfrm>
          <a:custGeom>
            <a:avLst/>
            <a:gdLst/>
            <a:ahLst/>
            <a:rect l="0" t="0" r="r" b="b"/>
            <a:pathLst>
              <a:path w="63" h="371">
                <a:moveTo>
                  <a:pt x="0" y="0"/>
                </a:moveTo>
                <a:cubicBezTo>
                  <a:pt x="34" y="75"/>
                  <a:pt x="57" y="148"/>
                  <a:pt x="62" y="232"/>
                </a:cubicBezTo>
                <a:cubicBezTo>
                  <a:pt x="62" y="302"/>
                  <a:pt x="62" y="324"/>
                  <a:pt x="54" y="37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9" name="Freeform 23"/>
          <p:cNvSpPr/>
          <p:nvPr/>
        </p:nvSpPr>
        <p:spPr>
          <a:xfrm>
            <a:off x="2784600" y="3422520"/>
            <a:ext cx="3554640" cy="357480"/>
          </a:xfrm>
          <a:custGeom>
            <a:avLst/>
            <a:gdLst/>
            <a:ahLst/>
            <a:rect l="0" t="0" r="r" b="b"/>
            <a:pathLst>
              <a:path w="9874" h="993">
                <a:moveTo>
                  <a:pt x="573" y="296"/>
                </a:moveTo>
                <a:cubicBezTo>
                  <a:pt x="559" y="266"/>
                  <a:pt x="556" y="229"/>
                  <a:pt x="542" y="195"/>
                </a:cubicBezTo>
                <a:cubicBezTo>
                  <a:pt x="521" y="148"/>
                  <a:pt x="461" y="152"/>
                  <a:pt x="418" y="156"/>
                </a:cubicBezTo>
                <a:cubicBezTo>
                  <a:pt x="323" y="164"/>
                  <a:pt x="232" y="213"/>
                  <a:pt x="154" y="267"/>
                </a:cubicBezTo>
                <a:cubicBezTo>
                  <a:pt x="112" y="296"/>
                  <a:pt x="13" y="364"/>
                  <a:pt x="38" y="433"/>
                </a:cubicBezTo>
                <a:cubicBezTo>
                  <a:pt x="70" y="519"/>
                  <a:pt x="265" y="517"/>
                  <a:pt x="333" y="527"/>
                </a:cubicBezTo>
                <a:cubicBezTo>
                  <a:pt x="429" y="541"/>
                  <a:pt x="519" y="543"/>
                  <a:pt x="595" y="603"/>
                </a:cubicBezTo>
                <a:cubicBezTo>
                  <a:pt x="574" y="668"/>
                  <a:pt x="484" y="679"/>
                  <a:pt x="418" y="694"/>
                </a:cubicBezTo>
                <a:cubicBezTo>
                  <a:pt x="300" y="720"/>
                  <a:pt x="175" y="729"/>
                  <a:pt x="54" y="733"/>
                </a:cubicBezTo>
                <a:cubicBezTo>
                  <a:pt x="21" y="733"/>
                  <a:pt x="18" y="733"/>
                  <a:pt x="0" y="733"/>
                </a:cubicBezTo>
                <a:cubicBezTo>
                  <a:pt x="62" y="705"/>
                  <a:pt x="127" y="684"/>
                  <a:pt x="191" y="661"/>
                </a:cubicBezTo>
                <a:moveTo>
                  <a:pt x="937" y="344"/>
                </a:moveTo>
                <a:cubicBezTo>
                  <a:pt x="919" y="391"/>
                  <a:pt x="910" y="439"/>
                  <a:pt x="907" y="489"/>
                </a:cubicBezTo>
                <a:cubicBezTo>
                  <a:pt x="903" y="562"/>
                  <a:pt x="900" y="642"/>
                  <a:pt x="912" y="715"/>
                </a:cubicBezTo>
                <a:cubicBezTo>
                  <a:pt x="921" y="766"/>
                  <a:pt x="937" y="815"/>
                  <a:pt x="941" y="868"/>
                </a:cubicBezTo>
                <a:cubicBezTo>
                  <a:pt x="941" y="869"/>
                  <a:pt x="941" y="870"/>
                  <a:pt x="941" y="871"/>
                </a:cubicBezTo>
                <a:moveTo>
                  <a:pt x="976" y="450"/>
                </a:moveTo>
                <a:cubicBezTo>
                  <a:pt x="994" y="408"/>
                  <a:pt x="1003" y="385"/>
                  <a:pt x="1034" y="354"/>
                </a:cubicBezTo>
                <a:cubicBezTo>
                  <a:pt x="1078" y="356"/>
                  <a:pt x="1087" y="389"/>
                  <a:pt x="1103" y="431"/>
                </a:cubicBezTo>
                <a:cubicBezTo>
                  <a:pt x="1128" y="497"/>
                  <a:pt x="1137" y="572"/>
                  <a:pt x="1133" y="643"/>
                </a:cubicBezTo>
                <a:cubicBezTo>
                  <a:pt x="1130" y="704"/>
                  <a:pt x="1092" y="731"/>
                  <a:pt x="1035" y="738"/>
                </a:cubicBezTo>
                <a:cubicBezTo>
                  <a:pt x="984" y="745"/>
                  <a:pt x="959" y="742"/>
                  <a:pt x="934" y="700"/>
                </a:cubicBezTo>
                <a:moveTo>
                  <a:pt x="1384" y="543"/>
                </a:moveTo>
                <a:cubicBezTo>
                  <a:pt x="1370" y="571"/>
                  <a:pt x="1363" y="594"/>
                  <a:pt x="1362" y="626"/>
                </a:cubicBezTo>
                <a:cubicBezTo>
                  <a:pt x="1362" y="642"/>
                  <a:pt x="1363" y="653"/>
                  <a:pt x="1367" y="662"/>
                </a:cubicBezTo>
                <a:cubicBezTo>
                  <a:pt x="1377" y="652"/>
                  <a:pt x="1374" y="663"/>
                  <a:pt x="1383" y="637"/>
                </a:cubicBezTo>
                <a:cubicBezTo>
                  <a:pt x="1396" y="600"/>
                  <a:pt x="1408" y="563"/>
                  <a:pt x="1410" y="523"/>
                </a:cubicBezTo>
                <a:cubicBezTo>
                  <a:pt x="1411" y="501"/>
                  <a:pt x="1417" y="461"/>
                  <a:pt x="1407" y="440"/>
                </a:cubicBezTo>
                <a:cubicBezTo>
                  <a:pt x="1399" y="424"/>
                  <a:pt x="1373" y="416"/>
                  <a:pt x="1357" y="423"/>
                </a:cubicBezTo>
                <a:cubicBezTo>
                  <a:pt x="1315" y="440"/>
                  <a:pt x="1285" y="495"/>
                  <a:pt x="1263" y="533"/>
                </a:cubicBezTo>
                <a:cubicBezTo>
                  <a:pt x="1248" y="557"/>
                  <a:pt x="1237" y="583"/>
                  <a:pt x="1228" y="610"/>
                </a:cubicBezTo>
                <a:cubicBezTo>
                  <a:pt x="1249" y="600"/>
                  <a:pt x="1269" y="590"/>
                  <a:pt x="1288" y="574"/>
                </a:cubicBezTo>
                <a:cubicBezTo>
                  <a:pt x="1302" y="561"/>
                  <a:pt x="1306" y="557"/>
                  <a:pt x="1313" y="547"/>
                </a:cubicBezTo>
                <a:moveTo>
                  <a:pt x="1772" y="601"/>
                </a:moveTo>
                <a:cubicBezTo>
                  <a:pt x="1774" y="598"/>
                  <a:pt x="1784" y="581"/>
                  <a:pt x="1787" y="572"/>
                </a:cubicBezTo>
                <a:cubicBezTo>
                  <a:pt x="1801" y="535"/>
                  <a:pt x="1815" y="498"/>
                  <a:pt x="1832" y="461"/>
                </a:cubicBezTo>
                <a:cubicBezTo>
                  <a:pt x="1853" y="416"/>
                  <a:pt x="1873" y="366"/>
                  <a:pt x="1911" y="332"/>
                </a:cubicBezTo>
                <a:cubicBezTo>
                  <a:pt x="1941" y="304"/>
                  <a:pt x="2010" y="275"/>
                  <a:pt x="2051" y="294"/>
                </a:cubicBezTo>
                <a:cubicBezTo>
                  <a:pt x="2102" y="318"/>
                  <a:pt x="2125" y="400"/>
                  <a:pt x="2145" y="447"/>
                </a:cubicBezTo>
                <a:cubicBezTo>
                  <a:pt x="2179" y="525"/>
                  <a:pt x="2219" y="590"/>
                  <a:pt x="2309" y="597"/>
                </a:cubicBezTo>
                <a:cubicBezTo>
                  <a:pt x="2377" y="602"/>
                  <a:pt x="2426" y="584"/>
                  <a:pt x="2477" y="537"/>
                </a:cubicBezTo>
                <a:cubicBezTo>
                  <a:pt x="2561" y="457"/>
                  <a:pt x="2568" y="348"/>
                  <a:pt x="2568" y="240"/>
                </a:cubicBezTo>
                <a:cubicBezTo>
                  <a:pt x="2568" y="194"/>
                  <a:pt x="2562" y="161"/>
                  <a:pt x="2522" y="139"/>
                </a:cubicBezTo>
                <a:cubicBezTo>
                  <a:pt x="2515" y="139"/>
                  <a:pt x="2508" y="139"/>
                  <a:pt x="2501" y="139"/>
                </a:cubicBezTo>
                <a:cubicBezTo>
                  <a:pt x="2465" y="191"/>
                  <a:pt x="2455" y="250"/>
                  <a:pt x="2466" y="314"/>
                </a:cubicBezTo>
                <a:cubicBezTo>
                  <a:pt x="2482" y="405"/>
                  <a:pt x="2546" y="491"/>
                  <a:pt x="2607" y="556"/>
                </a:cubicBezTo>
                <a:cubicBezTo>
                  <a:pt x="2676" y="630"/>
                  <a:pt x="2758" y="690"/>
                  <a:pt x="2849" y="730"/>
                </a:cubicBezTo>
                <a:moveTo>
                  <a:pt x="2483" y="499"/>
                </a:moveTo>
                <a:cubicBezTo>
                  <a:pt x="2464" y="470"/>
                  <a:pt x="2457" y="465"/>
                  <a:pt x="2461" y="443"/>
                </a:cubicBezTo>
                <a:cubicBezTo>
                  <a:pt x="2585" y="415"/>
                  <a:pt x="2708" y="402"/>
                  <a:pt x="2835" y="397"/>
                </a:cubicBezTo>
                <a:cubicBezTo>
                  <a:pt x="2957" y="394"/>
                  <a:pt x="2994" y="393"/>
                  <a:pt x="3073" y="394"/>
                </a:cubicBezTo>
                <a:moveTo>
                  <a:pt x="3280" y="272"/>
                </a:moveTo>
                <a:cubicBezTo>
                  <a:pt x="3252" y="257"/>
                  <a:pt x="3277" y="332"/>
                  <a:pt x="3284" y="349"/>
                </a:cubicBezTo>
                <a:cubicBezTo>
                  <a:pt x="3307" y="410"/>
                  <a:pt x="3340" y="467"/>
                  <a:pt x="3365" y="527"/>
                </a:cubicBezTo>
                <a:cubicBezTo>
                  <a:pt x="3377" y="557"/>
                  <a:pt x="3385" y="593"/>
                  <a:pt x="3388" y="620"/>
                </a:cubicBezTo>
                <a:cubicBezTo>
                  <a:pt x="3376" y="587"/>
                  <a:pt x="3364" y="541"/>
                  <a:pt x="3384" y="507"/>
                </a:cubicBezTo>
                <a:cubicBezTo>
                  <a:pt x="3419" y="448"/>
                  <a:pt x="3496" y="433"/>
                  <a:pt x="3557" y="429"/>
                </a:cubicBezTo>
                <a:cubicBezTo>
                  <a:pt x="3621" y="425"/>
                  <a:pt x="3664" y="448"/>
                  <a:pt x="3675" y="517"/>
                </a:cubicBezTo>
                <a:cubicBezTo>
                  <a:pt x="3686" y="585"/>
                  <a:pt x="3673" y="642"/>
                  <a:pt x="3611" y="680"/>
                </a:cubicBezTo>
                <a:cubicBezTo>
                  <a:pt x="3557" y="712"/>
                  <a:pt x="3470" y="714"/>
                  <a:pt x="3411" y="701"/>
                </a:cubicBezTo>
                <a:cubicBezTo>
                  <a:pt x="3355" y="688"/>
                  <a:pt x="3317" y="654"/>
                  <a:pt x="3281" y="613"/>
                </a:cubicBezTo>
                <a:moveTo>
                  <a:pt x="6136" y="466"/>
                </a:moveTo>
                <a:cubicBezTo>
                  <a:pt x="6127" y="415"/>
                  <a:pt x="6108" y="421"/>
                  <a:pt x="6057" y="421"/>
                </a:cubicBezTo>
                <a:cubicBezTo>
                  <a:pt x="6014" y="421"/>
                  <a:pt x="5957" y="427"/>
                  <a:pt x="5942" y="477"/>
                </a:cubicBezTo>
                <a:cubicBezTo>
                  <a:pt x="5925" y="537"/>
                  <a:pt x="5989" y="560"/>
                  <a:pt x="6030" y="578"/>
                </a:cubicBezTo>
                <a:cubicBezTo>
                  <a:pt x="6080" y="601"/>
                  <a:pt x="6178" y="618"/>
                  <a:pt x="6203" y="677"/>
                </a:cubicBezTo>
                <a:cubicBezTo>
                  <a:pt x="6203" y="686"/>
                  <a:pt x="6203" y="696"/>
                  <a:pt x="6203" y="705"/>
                </a:cubicBezTo>
                <a:cubicBezTo>
                  <a:pt x="6127" y="759"/>
                  <a:pt x="6052" y="778"/>
                  <a:pt x="5957" y="783"/>
                </a:cubicBezTo>
                <a:cubicBezTo>
                  <a:pt x="5875" y="788"/>
                  <a:pt x="5808" y="790"/>
                  <a:pt x="5742" y="741"/>
                </a:cubicBezTo>
                <a:cubicBezTo>
                  <a:pt x="5758" y="678"/>
                  <a:pt x="5777" y="678"/>
                  <a:pt x="5834" y="634"/>
                </a:cubicBezTo>
                <a:moveTo>
                  <a:pt x="1825" y="478"/>
                </a:moveTo>
                <a:cubicBezTo>
                  <a:pt x="9185" y="373"/>
                  <a:pt x="4773" y="400"/>
                  <a:pt x="6237" y="379"/>
                </a:cubicBezTo>
                <a:cubicBezTo>
                  <a:pt x="6254" y="379"/>
                  <a:pt x="6260" y="384"/>
                  <a:pt x="6256" y="407"/>
                </a:cubicBezTo>
                <a:cubicBezTo>
                  <a:pt x="6323" y="631"/>
                  <a:pt x="6389" y="813"/>
                  <a:pt x="6543" y="992"/>
                </a:cubicBezTo>
                <a:cubicBezTo>
                  <a:pt x="6536" y="951"/>
                  <a:pt x="6550" y="943"/>
                  <a:pt x="6536" y="904"/>
                </a:cubicBezTo>
                <a:cubicBezTo>
                  <a:pt x="6484" y="752"/>
                  <a:pt x="6377" y="569"/>
                  <a:pt x="6428" y="399"/>
                </a:cubicBezTo>
                <a:cubicBezTo>
                  <a:pt x="6462" y="284"/>
                  <a:pt x="6516" y="297"/>
                  <a:pt x="6595" y="252"/>
                </a:cubicBezTo>
                <a:cubicBezTo>
                  <a:pt x="6627" y="306"/>
                  <a:pt x="6673" y="289"/>
                  <a:pt x="6669" y="395"/>
                </a:cubicBezTo>
                <a:cubicBezTo>
                  <a:pt x="6663" y="547"/>
                  <a:pt x="6568" y="556"/>
                  <a:pt x="6458" y="597"/>
                </a:cubicBezTo>
                <a:moveTo>
                  <a:pt x="7016" y="395"/>
                </a:moveTo>
                <a:cubicBezTo>
                  <a:pt x="6991" y="398"/>
                  <a:pt x="6990" y="403"/>
                  <a:pt x="6972" y="426"/>
                </a:cubicBezTo>
                <a:cubicBezTo>
                  <a:pt x="6939" y="466"/>
                  <a:pt x="6925" y="502"/>
                  <a:pt x="6928" y="554"/>
                </a:cubicBezTo>
                <a:cubicBezTo>
                  <a:pt x="6931" y="619"/>
                  <a:pt x="7006" y="619"/>
                  <a:pt x="7055" y="621"/>
                </a:cubicBezTo>
                <a:cubicBezTo>
                  <a:pt x="7120" y="624"/>
                  <a:pt x="7196" y="622"/>
                  <a:pt x="7234" y="558"/>
                </a:cubicBezTo>
                <a:cubicBezTo>
                  <a:pt x="7269" y="501"/>
                  <a:pt x="7237" y="435"/>
                  <a:pt x="7196" y="394"/>
                </a:cubicBezTo>
                <a:cubicBezTo>
                  <a:pt x="7147" y="347"/>
                  <a:pt x="7087" y="318"/>
                  <a:pt x="7020" y="317"/>
                </a:cubicBezTo>
                <a:cubicBezTo>
                  <a:pt x="6983" y="315"/>
                  <a:pt x="6999" y="355"/>
                  <a:pt x="7001" y="379"/>
                </a:cubicBezTo>
                <a:moveTo>
                  <a:pt x="7356" y="585"/>
                </a:moveTo>
                <a:cubicBezTo>
                  <a:pt x="7369" y="533"/>
                  <a:pt x="7390" y="492"/>
                  <a:pt x="7420" y="446"/>
                </a:cubicBezTo>
                <a:cubicBezTo>
                  <a:pt x="7457" y="386"/>
                  <a:pt x="7492" y="319"/>
                  <a:pt x="7536" y="263"/>
                </a:cubicBezTo>
                <a:cubicBezTo>
                  <a:pt x="7572" y="217"/>
                  <a:pt x="7637" y="154"/>
                  <a:pt x="7703" y="172"/>
                </a:cubicBezTo>
                <a:cubicBezTo>
                  <a:pt x="7754" y="186"/>
                  <a:pt x="7737" y="296"/>
                  <a:pt x="7737" y="333"/>
                </a:cubicBezTo>
                <a:cubicBezTo>
                  <a:pt x="7737" y="402"/>
                  <a:pt x="7727" y="485"/>
                  <a:pt x="7777" y="543"/>
                </a:cubicBezTo>
                <a:cubicBezTo>
                  <a:pt x="7832" y="606"/>
                  <a:pt x="7929" y="605"/>
                  <a:pt x="8004" y="604"/>
                </a:cubicBezTo>
                <a:cubicBezTo>
                  <a:pt x="8110" y="602"/>
                  <a:pt x="8204" y="561"/>
                  <a:pt x="8277" y="482"/>
                </a:cubicBezTo>
                <a:cubicBezTo>
                  <a:pt x="8338" y="417"/>
                  <a:pt x="8354" y="320"/>
                  <a:pt x="8340" y="232"/>
                </a:cubicBezTo>
                <a:cubicBezTo>
                  <a:pt x="8329" y="165"/>
                  <a:pt x="8287" y="34"/>
                  <a:pt x="8220" y="0"/>
                </a:cubicBezTo>
                <a:cubicBezTo>
                  <a:pt x="8215" y="0"/>
                  <a:pt x="8211" y="0"/>
                  <a:pt x="8206" y="0"/>
                </a:cubicBezTo>
                <a:cubicBezTo>
                  <a:pt x="8189" y="66"/>
                  <a:pt x="8183" y="147"/>
                  <a:pt x="8203" y="214"/>
                </a:cubicBezTo>
                <a:cubicBezTo>
                  <a:pt x="8243" y="349"/>
                  <a:pt x="8352" y="464"/>
                  <a:pt x="8413" y="590"/>
                </a:cubicBezTo>
                <a:moveTo>
                  <a:pt x="8095" y="449"/>
                </a:moveTo>
                <a:cubicBezTo>
                  <a:pt x="8208" y="416"/>
                  <a:pt x="8316" y="410"/>
                  <a:pt x="8434" y="405"/>
                </a:cubicBezTo>
                <a:cubicBezTo>
                  <a:pt x="8577" y="400"/>
                  <a:pt x="8720" y="400"/>
                  <a:pt x="8863" y="391"/>
                </a:cubicBezTo>
                <a:moveTo>
                  <a:pt x="9070" y="279"/>
                </a:moveTo>
                <a:cubicBezTo>
                  <a:pt x="9064" y="217"/>
                  <a:pt x="9026" y="223"/>
                  <a:pt x="8965" y="230"/>
                </a:cubicBezTo>
                <a:cubicBezTo>
                  <a:pt x="8863" y="240"/>
                  <a:pt x="8758" y="281"/>
                  <a:pt x="8677" y="346"/>
                </a:cubicBezTo>
                <a:cubicBezTo>
                  <a:pt x="8629" y="384"/>
                  <a:pt x="8597" y="450"/>
                  <a:pt x="8659" y="491"/>
                </a:cubicBezTo>
                <a:cubicBezTo>
                  <a:pt x="8732" y="540"/>
                  <a:pt x="8842" y="554"/>
                  <a:pt x="8926" y="567"/>
                </a:cubicBezTo>
                <a:cubicBezTo>
                  <a:pt x="8949" y="570"/>
                  <a:pt x="8973" y="573"/>
                  <a:pt x="8996" y="576"/>
                </a:cubicBezTo>
                <a:moveTo>
                  <a:pt x="9798" y="620"/>
                </a:moveTo>
                <a:cubicBezTo>
                  <a:pt x="9798" y="613"/>
                  <a:pt x="9798" y="607"/>
                  <a:pt x="9798" y="600"/>
                </a:cubicBezTo>
                <a:cubicBezTo>
                  <a:pt x="9815" y="600"/>
                  <a:pt x="9833" y="597"/>
                  <a:pt x="9849" y="606"/>
                </a:cubicBezTo>
                <a:cubicBezTo>
                  <a:pt x="9870" y="617"/>
                  <a:pt x="9873" y="633"/>
                  <a:pt x="9873" y="654"/>
                </a:cubicBezTo>
                <a:cubicBezTo>
                  <a:pt x="9873" y="656"/>
                  <a:pt x="9873" y="657"/>
                  <a:pt x="9873" y="659"/>
                </a:cubicBezTo>
                <a:cubicBezTo>
                  <a:pt x="9851" y="659"/>
                  <a:pt x="9831" y="664"/>
                  <a:pt x="9814" y="648"/>
                </a:cubicBezTo>
                <a:cubicBezTo>
                  <a:pt x="9801" y="636"/>
                  <a:pt x="9805" y="612"/>
                  <a:pt x="9806" y="596"/>
                </a:cubicBezTo>
                <a:cubicBezTo>
                  <a:pt x="9806" y="589"/>
                  <a:pt x="9807" y="581"/>
                  <a:pt x="9807" y="57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0" name="Freeform 24"/>
          <p:cNvSpPr/>
          <p:nvPr/>
        </p:nvSpPr>
        <p:spPr>
          <a:xfrm>
            <a:off x="538200" y="4535640"/>
            <a:ext cx="3329280" cy="1497240"/>
          </a:xfrm>
          <a:custGeom>
            <a:avLst/>
            <a:gdLst/>
            <a:ahLst/>
            <a:rect l="0" t="0" r="r" b="b"/>
            <a:pathLst>
              <a:path w="9248" h="4159">
                <a:moveTo>
                  <a:pt x="1885" y="3074"/>
                </a:moveTo>
                <a:cubicBezTo>
                  <a:pt x="1872" y="3081"/>
                  <a:pt x="1860" y="3089"/>
                  <a:pt x="1847" y="3096"/>
                </a:cubicBezTo>
                <a:moveTo>
                  <a:pt x="786" y="3282"/>
                </a:moveTo>
                <a:cubicBezTo>
                  <a:pt x="692" y="3283"/>
                  <a:pt x="611" y="3295"/>
                  <a:pt x="521" y="3324"/>
                </a:cubicBezTo>
                <a:cubicBezTo>
                  <a:pt x="376" y="3371"/>
                  <a:pt x="139" y="3434"/>
                  <a:pt x="55" y="3574"/>
                </a:cubicBezTo>
                <a:cubicBezTo>
                  <a:pt x="23" y="3628"/>
                  <a:pt x="22" y="3715"/>
                  <a:pt x="82" y="3746"/>
                </a:cubicBezTo>
                <a:cubicBezTo>
                  <a:pt x="167" y="3791"/>
                  <a:pt x="299" y="3767"/>
                  <a:pt x="387" y="3750"/>
                </a:cubicBezTo>
                <a:cubicBezTo>
                  <a:pt x="437" y="3740"/>
                  <a:pt x="479" y="3728"/>
                  <a:pt x="529" y="3725"/>
                </a:cubicBezTo>
                <a:cubicBezTo>
                  <a:pt x="488" y="3767"/>
                  <a:pt x="440" y="3800"/>
                  <a:pt x="378" y="3829"/>
                </a:cubicBezTo>
                <a:cubicBezTo>
                  <a:pt x="271" y="3880"/>
                  <a:pt x="157" y="3907"/>
                  <a:pt x="47" y="3948"/>
                </a:cubicBezTo>
                <a:cubicBezTo>
                  <a:pt x="6" y="3963"/>
                  <a:pt x="18" y="3968"/>
                  <a:pt x="0" y="3990"/>
                </a:cubicBezTo>
                <a:moveTo>
                  <a:pt x="844" y="3502"/>
                </a:moveTo>
                <a:cubicBezTo>
                  <a:pt x="832" y="3462"/>
                  <a:pt x="828" y="3430"/>
                  <a:pt x="857" y="3394"/>
                </a:cubicBezTo>
                <a:cubicBezTo>
                  <a:pt x="896" y="3345"/>
                  <a:pt x="968" y="3318"/>
                  <a:pt x="1027" y="3305"/>
                </a:cubicBezTo>
                <a:cubicBezTo>
                  <a:pt x="1118" y="3285"/>
                  <a:pt x="1255" y="3267"/>
                  <a:pt x="1340" y="3311"/>
                </a:cubicBezTo>
                <a:cubicBezTo>
                  <a:pt x="1385" y="3334"/>
                  <a:pt x="1417" y="3403"/>
                  <a:pt x="1397" y="3453"/>
                </a:cubicBezTo>
                <a:cubicBezTo>
                  <a:pt x="1357" y="3550"/>
                  <a:pt x="1227" y="3621"/>
                  <a:pt x="1139" y="3666"/>
                </a:cubicBezTo>
                <a:cubicBezTo>
                  <a:pt x="1113" y="3679"/>
                  <a:pt x="1084" y="3691"/>
                  <a:pt x="1057" y="3704"/>
                </a:cubicBezTo>
                <a:cubicBezTo>
                  <a:pt x="1133" y="3689"/>
                  <a:pt x="1206" y="3666"/>
                  <a:pt x="1281" y="3647"/>
                </a:cubicBezTo>
                <a:cubicBezTo>
                  <a:pt x="1471" y="3600"/>
                  <a:pt x="1665" y="3568"/>
                  <a:pt x="1857" y="3529"/>
                </a:cubicBezTo>
                <a:moveTo>
                  <a:pt x="9247" y="96"/>
                </a:moveTo>
                <a:cubicBezTo>
                  <a:pt x="9247" y="64"/>
                  <a:pt x="9246" y="32"/>
                  <a:pt x="9245" y="0"/>
                </a:cubicBezTo>
                <a:cubicBezTo>
                  <a:pt x="9188" y="129"/>
                  <a:pt x="9120" y="245"/>
                  <a:pt x="9044" y="371"/>
                </a:cubicBezTo>
                <a:cubicBezTo>
                  <a:pt x="8788" y="795"/>
                  <a:pt x="8640" y="1250"/>
                  <a:pt x="8252" y="1584"/>
                </a:cubicBezTo>
                <a:cubicBezTo>
                  <a:pt x="8001" y="1800"/>
                  <a:pt x="7689" y="1982"/>
                  <a:pt x="7410" y="2161"/>
                </a:cubicBezTo>
                <a:cubicBezTo>
                  <a:pt x="7036" y="2400"/>
                  <a:pt x="6597" y="2547"/>
                  <a:pt x="6194" y="2734"/>
                </a:cubicBezTo>
                <a:cubicBezTo>
                  <a:pt x="5842" y="2898"/>
                  <a:pt x="5499" y="3031"/>
                  <a:pt x="5126" y="3137"/>
                </a:cubicBezTo>
                <a:cubicBezTo>
                  <a:pt x="4717" y="3253"/>
                  <a:pt x="4339" y="3440"/>
                  <a:pt x="3928" y="3550"/>
                </a:cubicBezTo>
                <a:cubicBezTo>
                  <a:pt x="3658" y="3623"/>
                  <a:pt x="3446" y="3698"/>
                  <a:pt x="3233" y="3876"/>
                </a:cubicBezTo>
                <a:cubicBezTo>
                  <a:pt x="3204" y="3900"/>
                  <a:pt x="3177" y="3929"/>
                  <a:pt x="3149" y="3954"/>
                </a:cubicBezTo>
                <a:moveTo>
                  <a:pt x="725" y="3660"/>
                </a:moveTo>
                <a:cubicBezTo>
                  <a:pt x="728" y="3661"/>
                  <a:pt x="726" y="3652"/>
                  <a:pt x="728" y="3654"/>
                </a:cubicBezTo>
                <a:cubicBezTo>
                  <a:pt x="751" y="3679"/>
                  <a:pt x="766" y="3718"/>
                  <a:pt x="781" y="3749"/>
                </a:cubicBezTo>
                <a:cubicBezTo>
                  <a:pt x="823" y="3832"/>
                  <a:pt x="861" y="3915"/>
                  <a:pt x="872" y="4008"/>
                </a:cubicBezTo>
                <a:cubicBezTo>
                  <a:pt x="878" y="4058"/>
                  <a:pt x="879" y="4110"/>
                  <a:pt x="866" y="4158"/>
                </a:cubicBezTo>
                <a:moveTo>
                  <a:pt x="739" y="3812"/>
                </a:moveTo>
                <a:cubicBezTo>
                  <a:pt x="734" y="3791"/>
                  <a:pt x="716" y="3739"/>
                  <a:pt x="728" y="3718"/>
                </a:cubicBezTo>
                <a:cubicBezTo>
                  <a:pt x="747" y="3686"/>
                  <a:pt x="820" y="3682"/>
                  <a:pt x="850" y="3691"/>
                </a:cubicBezTo>
                <a:cubicBezTo>
                  <a:pt x="915" y="3709"/>
                  <a:pt x="939" y="3767"/>
                  <a:pt x="945" y="3828"/>
                </a:cubicBezTo>
                <a:cubicBezTo>
                  <a:pt x="952" y="3908"/>
                  <a:pt x="887" y="3946"/>
                  <a:pt x="819" y="3970"/>
                </a:cubicBezTo>
                <a:cubicBezTo>
                  <a:pt x="758" y="3992"/>
                  <a:pt x="698" y="3991"/>
                  <a:pt x="635" y="399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1" name="Freeform 25"/>
          <p:cNvSpPr/>
          <p:nvPr/>
        </p:nvSpPr>
        <p:spPr>
          <a:xfrm>
            <a:off x="5716440" y="3959280"/>
            <a:ext cx="1276560" cy="560880"/>
          </a:xfrm>
          <a:custGeom>
            <a:avLst/>
            <a:gdLst/>
            <a:ahLst/>
            <a:rect l="0" t="0" r="r" b="b"/>
            <a:pathLst>
              <a:path w="3546" h="1558">
                <a:moveTo>
                  <a:pt x="577" y="406"/>
                </a:moveTo>
                <a:cubicBezTo>
                  <a:pt x="510" y="355"/>
                  <a:pt x="447" y="305"/>
                  <a:pt x="368" y="275"/>
                </a:cubicBezTo>
                <a:cubicBezTo>
                  <a:pt x="329" y="260"/>
                  <a:pt x="267" y="243"/>
                  <a:pt x="229" y="272"/>
                </a:cubicBezTo>
                <a:cubicBezTo>
                  <a:pt x="171" y="317"/>
                  <a:pt x="135" y="447"/>
                  <a:pt x="182" y="509"/>
                </a:cubicBezTo>
                <a:cubicBezTo>
                  <a:pt x="261" y="611"/>
                  <a:pt x="450" y="584"/>
                  <a:pt x="501" y="716"/>
                </a:cubicBezTo>
                <a:cubicBezTo>
                  <a:pt x="535" y="807"/>
                  <a:pt x="487" y="883"/>
                  <a:pt x="422" y="939"/>
                </a:cubicBezTo>
                <a:cubicBezTo>
                  <a:pt x="337" y="1013"/>
                  <a:pt x="101" y="1102"/>
                  <a:pt x="0" y="1023"/>
                </a:cubicBezTo>
                <a:cubicBezTo>
                  <a:pt x="0" y="1018"/>
                  <a:pt x="0" y="1012"/>
                  <a:pt x="0" y="1007"/>
                </a:cubicBezTo>
                <a:cubicBezTo>
                  <a:pt x="53" y="973"/>
                  <a:pt x="94" y="947"/>
                  <a:pt x="165" y="941"/>
                </a:cubicBezTo>
                <a:cubicBezTo>
                  <a:pt x="244" y="934"/>
                  <a:pt x="308" y="939"/>
                  <a:pt x="358" y="1007"/>
                </a:cubicBezTo>
                <a:cubicBezTo>
                  <a:pt x="398" y="1061"/>
                  <a:pt x="407" y="1132"/>
                  <a:pt x="449" y="1186"/>
                </a:cubicBezTo>
                <a:cubicBezTo>
                  <a:pt x="489" y="1238"/>
                  <a:pt x="534" y="1245"/>
                  <a:pt x="593" y="1264"/>
                </a:cubicBezTo>
                <a:moveTo>
                  <a:pt x="1359" y="627"/>
                </a:moveTo>
                <a:cubicBezTo>
                  <a:pt x="1423" y="547"/>
                  <a:pt x="1524" y="495"/>
                  <a:pt x="1561" y="395"/>
                </a:cubicBezTo>
                <a:cubicBezTo>
                  <a:pt x="1568" y="376"/>
                  <a:pt x="1566" y="362"/>
                  <a:pt x="1567" y="343"/>
                </a:cubicBezTo>
                <a:cubicBezTo>
                  <a:pt x="1490" y="343"/>
                  <a:pt x="1425" y="354"/>
                  <a:pt x="1350" y="373"/>
                </a:cubicBezTo>
                <a:cubicBezTo>
                  <a:pt x="1213" y="408"/>
                  <a:pt x="1051" y="449"/>
                  <a:pt x="959" y="567"/>
                </a:cubicBezTo>
                <a:cubicBezTo>
                  <a:pt x="920" y="616"/>
                  <a:pt x="908" y="688"/>
                  <a:pt x="971" y="720"/>
                </a:cubicBezTo>
                <a:cubicBezTo>
                  <a:pt x="1087" y="780"/>
                  <a:pt x="1288" y="750"/>
                  <a:pt x="1402" y="725"/>
                </a:cubicBezTo>
                <a:cubicBezTo>
                  <a:pt x="1486" y="707"/>
                  <a:pt x="1522" y="653"/>
                  <a:pt x="1523" y="575"/>
                </a:cubicBezTo>
                <a:cubicBezTo>
                  <a:pt x="1524" y="514"/>
                  <a:pt x="1497" y="485"/>
                  <a:pt x="1454" y="457"/>
                </a:cubicBezTo>
                <a:cubicBezTo>
                  <a:pt x="1438" y="507"/>
                  <a:pt x="1423" y="554"/>
                  <a:pt x="1430" y="611"/>
                </a:cubicBezTo>
                <a:cubicBezTo>
                  <a:pt x="1442" y="717"/>
                  <a:pt x="1511" y="792"/>
                  <a:pt x="1577" y="868"/>
                </a:cubicBezTo>
                <a:moveTo>
                  <a:pt x="1821" y="1125"/>
                </a:moveTo>
                <a:cubicBezTo>
                  <a:pt x="1828" y="1118"/>
                  <a:pt x="1826" y="1119"/>
                  <a:pt x="1835" y="1115"/>
                </a:cubicBezTo>
                <a:cubicBezTo>
                  <a:pt x="1847" y="1109"/>
                  <a:pt x="1867" y="1080"/>
                  <a:pt x="1867" y="1093"/>
                </a:cubicBezTo>
                <a:cubicBezTo>
                  <a:pt x="1864" y="1096"/>
                  <a:pt x="1861" y="1098"/>
                  <a:pt x="1858" y="1101"/>
                </a:cubicBezTo>
                <a:cubicBezTo>
                  <a:pt x="1824" y="1153"/>
                  <a:pt x="1798" y="1206"/>
                  <a:pt x="1779" y="1265"/>
                </a:cubicBezTo>
                <a:cubicBezTo>
                  <a:pt x="1747" y="1361"/>
                  <a:pt x="1732" y="1458"/>
                  <a:pt x="1717" y="1557"/>
                </a:cubicBezTo>
                <a:moveTo>
                  <a:pt x="2535" y="75"/>
                </a:moveTo>
                <a:cubicBezTo>
                  <a:pt x="2509" y="48"/>
                  <a:pt x="2485" y="22"/>
                  <a:pt x="2455" y="0"/>
                </a:cubicBezTo>
                <a:cubicBezTo>
                  <a:pt x="2454" y="0"/>
                  <a:pt x="2454" y="0"/>
                  <a:pt x="2453" y="0"/>
                </a:cubicBezTo>
                <a:cubicBezTo>
                  <a:pt x="2462" y="66"/>
                  <a:pt x="2478" y="111"/>
                  <a:pt x="2507" y="174"/>
                </a:cubicBezTo>
                <a:cubicBezTo>
                  <a:pt x="2561" y="294"/>
                  <a:pt x="2623" y="411"/>
                  <a:pt x="2666" y="535"/>
                </a:cubicBezTo>
                <a:cubicBezTo>
                  <a:pt x="2676" y="562"/>
                  <a:pt x="2700" y="625"/>
                  <a:pt x="2687" y="656"/>
                </a:cubicBezTo>
                <a:cubicBezTo>
                  <a:pt x="2687" y="662"/>
                  <a:pt x="2682" y="662"/>
                  <a:pt x="2672" y="657"/>
                </a:cubicBezTo>
                <a:cubicBezTo>
                  <a:pt x="2643" y="619"/>
                  <a:pt x="2631" y="590"/>
                  <a:pt x="2629" y="542"/>
                </a:cubicBezTo>
                <a:cubicBezTo>
                  <a:pt x="2626" y="481"/>
                  <a:pt x="2644" y="445"/>
                  <a:pt x="2708" y="429"/>
                </a:cubicBezTo>
                <a:cubicBezTo>
                  <a:pt x="2795" y="408"/>
                  <a:pt x="2861" y="438"/>
                  <a:pt x="2920" y="502"/>
                </a:cubicBezTo>
                <a:cubicBezTo>
                  <a:pt x="2976" y="563"/>
                  <a:pt x="3028" y="691"/>
                  <a:pt x="2997" y="776"/>
                </a:cubicBezTo>
                <a:cubicBezTo>
                  <a:pt x="2967" y="862"/>
                  <a:pt x="2854" y="864"/>
                  <a:pt x="2783" y="867"/>
                </a:cubicBezTo>
                <a:cubicBezTo>
                  <a:pt x="2661" y="871"/>
                  <a:pt x="2515" y="845"/>
                  <a:pt x="2419" y="760"/>
                </a:cubicBezTo>
                <a:cubicBezTo>
                  <a:pt x="2376" y="723"/>
                  <a:pt x="2421" y="724"/>
                  <a:pt x="2442" y="706"/>
                </a:cubicBezTo>
                <a:moveTo>
                  <a:pt x="3545" y="804"/>
                </a:moveTo>
                <a:cubicBezTo>
                  <a:pt x="3500" y="806"/>
                  <a:pt x="3475" y="816"/>
                  <a:pt x="3449" y="857"/>
                </a:cubicBezTo>
                <a:cubicBezTo>
                  <a:pt x="3419" y="904"/>
                  <a:pt x="3419" y="969"/>
                  <a:pt x="3424" y="1023"/>
                </a:cubicBezTo>
                <a:cubicBezTo>
                  <a:pt x="3432" y="1071"/>
                  <a:pt x="3434" y="1086"/>
                  <a:pt x="3451" y="111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2" name="Freeform 26"/>
          <p:cNvSpPr/>
          <p:nvPr/>
        </p:nvSpPr>
        <p:spPr>
          <a:xfrm>
            <a:off x="795240" y="4097160"/>
            <a:ext cx="2340360" cy="1757880"/>
          </a:xfrm>
          <a:custGeom>
            <a:avLst/>
            <a:gdLst/>
            <a:ahLst/>
            <a:rect l="0" t="0" r="r" b="b"/>
            <a:pathLst>
              <a:path w="6501" h="4883">
                <a:moveTo>
                  <a:pt x="4806" y="1702"/>
                </a:moveTo>
                <a:cubicBezTo>
                  <a:pt x="4799" y="1700"/>
                  <a:pt x="4801" y="1699"/>
                  <a:pt x="4797" y="1698"/>
                </a:cubicBezTo>
                <a:cubicBezTo>
                  <a:pt x="4757" y="1688"/>
                  <a:pt x="4715" y="1681"/>
                  <a:pt x="4675" y="1669"/>
                </a:cubicBezTo>
                <a:cubicBezTo>
                  <a:pt x="4610" y="1650"/>
                  <a:pt x="4544" y="1638"/>
                  <a:pt x="4484" y="1632"/>
                </a:cubicBezTo>
                <a:cubicBezTo>
                  <a:pt x="4538" y="1642"/>
                  <a:pt x="4591" y="1655"/>
                  <a:pt x="4648" y="1660"/>
                </a:cubicBezTo>
                <a:cubicBezTo>
                  <a:pt x="4752" y="1669"/>
                  <a:pt x="4856" y="1668"/>
                  <a:pt x="4961" y="1675"/>
                </a:cubicBezTo>
                <a:cubicBezTo>
                  <a:pt x="4944" y="1680"/>
                  <a:pt x="4900" y="1700"/>
                  <a:pt x="4879" y="1705"/>
                </a:cubicBezTo>
                <a:cubicBezTo>
                  <a:pt x="4770" y="1731"/>
                  <a:pt x="4664" y="1739"/>
                  <a:pt x="4553" y="1744"/>
                </a:cubicBezTo>
                <a:cubicBezTo>
                  <a:pt x="4602" y="1738"/>
                  <a:pt x="4620" y="1735"/>
                  <a:pt x="4669" y="1731"/>
                </a:cubicBezTo>
                <a:cubicBezTo>
                  <a:pt x="4812" y="1720"/>
                  <a:pt x="4961" y="1718"/>
                  <a:pt x="5104" y="1728"/>
                </a:cubicBezTo>
                <a:cubicBezTo>
                  <a:pt x="5114" y="1730"/>
                  <a:pt x="5118" y="1727"/>
                  <a:pt x="5118" y="1732"/>
                </a:cubicBezTo>
                <a:cubicBezTo>
                  <a:pt x="4977" y="1739"/>
                  <a:pt x="4832" y="1759"/>
                  <a:pt x="4693" y="1759"/>
                </a:cubicBezTo>
                <a:cubicBezTo>
                  <a:pt x="4648" y="1759"/>
                  <a:pt x="4619" y="1756"/>
                  <a:pt x="4575" y="1775"/>
                </a:cubicBezTo>
                <a:cubicBezTo>
                  <a:pt x="4375" y="1861"/>
                  <a:pt x="4191" y="2011"/>
                  <a:pt x="4004" y="2120"/>
                </a:cubicBezTo>
                <a:cubicBezTo>
                  <a:pt x="3696" y="2300"/>
                  <a:pt x="3381" y="2429"/>
                  <a:pt x="3035" y="2521"/>
                </a:cubicBezTo>
                <a:cubicBezTo>
                  <a:pt x="2818" y="2579"/>
                  <a:pt x="2597" y="2627"/>
                  <a:pt x="2376" y="2666"/>
                </a:cubicBezTo>
                <a:cubicBezTo>
                  <a:pt x="2250" y="2688"/>
                  <a:pt x="2122" y="2700"/>
                  <a:pt x="1995" y="2719"/>
                </a:cubicBezTo>
                <a:cubicBezTo>
                  <a:pt x="1999" y="2706"/>
                  <a:pt x="2039" y="2729"/>
                  <a:pt x="2032" y="2718"/>
                </a:cubicBezTo>
                <a:cubicBezTo>
                  <a:pt x="2023" y="2705"/>
                  <a:pt x="2061" y="2708"/>
                  <a:pt x="2026" y="2694"/>
                </a:cubicBezTo>
                <a:cubicBezTo>
                  <a:pt x="1983" y="2677"/>
                  <a:pt x="1907" y="2691"/>
                  <a:pt x="1867" y="2693"/>
                </a:cubicBezTo>
                <a:cubicBezTo>
                  <a:pt x="1867" y="2694"/>
                  <a:pt x="1867" y="2695"/>
                  <a:pt x="1867" y="2696"/>
                </a:cubicBezTo>
                <a:cubicBezTo>
                  <a:pt x="1904" y="2683"/>
                  <a:pt x="1931" y="2677"/>
                  <a:pt x="1970" y="2658"/>
                </a:cubicBezTo>
                <a:moveTo>
                  <a:pt x="6500" y="136"/>
                </a:moveTo>
                <a:cubicBezTo>
                  <a:pt x="6445" y="80"/>
                  <a:pt x="6392" y="39"/>
                  <a:pt x="6342" y="0"/>
                </a:cubicBezTo>
                <a:cubicBezTo>
                  <a:pt x="6356" y="34"/>
                  <a:pt x="6363" y="55"/>
                  <a:pt x="6381" y="86"/>
                </a:cubicBezTo>
                <a:cubicBezTo>
                  <a:pt x="6387" y="97"/>
                  <a:pt x="6396" y="109"/>
                  <a:pt x="6402" y="119"/>
                </a:cubicBezTo>
                <a:cubicBezTo>
                  <a:pt x="6385" y="126"/>
                  <a:pt x="6388" y="140"/>
                  <a:pt x="6370" y="145"/>
                </a:cubicBezTo>
                <a:cubicBezTo>
                  <a:pt x="6357" y="149"/>
                  <a:pt x="6342" y="141"/>
                  <a:pt x="6329" y="145"/>
                </a:cubicBezTo>
                <a:cubicBezTo>
                  <a:pt x="6332" y="175"/>
                  <a:pt x="6353" y="194"/>
                  <a:pt x="6354" y="230"/>
                </a:cubicBezTo>
                <a:cubicBezTo>
                  <a:pt x="6363" y="493"/>
                  <a:pt x="6311" y="733"/>
                  <a:pt x="6250" y="988"/>
                </a:cubicBezTo>
                <a:cubicBezTo>
                  <a:pt x="6175" y="1304"/>
                  <a:pt x="6057" y="1640"/>
                  <a:pt x="5799" y="1856"/>
                </a:cubicBezTo>
                <a:cubicBezTo>
                  <a:pt x="5440" y="2157"/>
                  <a:pt x="4997" y="2324"/>
                  <a:pt x="4648" y="2653"/>
                </a:cubicBezTo>
                <a:cubicBezTo>
                  <a:pt x="4506" y="2787"/>
                  <a:pt x="4407" y="2808"/>
                  <a:pt x="4223" y="2876"/>
                </a:cubicBezTo>
                <a:cubicBezTo>
                  <a:pt x="3939" y="2981"/>
                  <a:pt x="3664" y="3101"/>
                  <a:pt x="3376" y="3198"/>
                </a:cubicBezTo>
                <a:cubicBezTo>
                  <a:pt x="3096" y="3292"/>
                  <a:pt x="2824" y="3409"/>
                  <a:pt x="2544" y="3499"/>
                </a:cubicBezTo>
                <a:cubicBezTo>
                  <a:pt x="2120" y="3635"/>
                  <a:pt x="1813" y="3768"/>
                  <a:pt x="1435" y="3985"/>
                </a:cubicBezTo>
                <a:cubicBezTo>
                  <a:pt x="1176" y="4135"/>
                  <a:pt x="870" y="4190"/>
                  <a:pt x="616" y="4347"/>
                </a:cubicBezTo>
                <a:cubicBezTo>
                  <a:pt x="405" y="4478"/>
                  <a:pt x="246" y="4660"/>
                  <a:pt x="67" y="4827"/>
                </a:cubicBezTo>
                <a:cubicBezTo>
                  <a:pt x="46" y="4847"/>
                  <a:pt x="20" y="4863"/>
                  <a:pt x="0" y="488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3" name="Freeform 27"/>
          <p:cNvSpPr/>
          <p:nvPr/>
        </p:nvSpPr>
        <p:spPr>
          <a:xfrm>
            <a:off x="1044360" y="4125960"/>
            <a:ext cx="1226160" cy="459000"/>
          </a:xfrm>
          <a:custGeom>
            <a:avLst/>
            <a:gdLst/>
            <a:ahLst/>
            <a:rect l="0" t="0" r="r" b="b"/>
            <a:pathLst>
              <a:path w="3406" h="1275">
                <a:moveTo>
                  <a:pt x="3234" y="217"/>
                </a:moveTo>
                <a:cubicBezTo>
                  <a:pt x="3233" y="159"/>
                  <a:pt x="3230" y="118"/>
                  <a:pt x="3250" y="63"/>
                </a:cubicBezTo>
                <a:cubicBezTo>
                  <a:pt x="3256" y="46"/>
                  <a:pt x="3261" y="31"/>
                  <a:pt x="3267" y="15"/>
                </a:cubicBezTo>
                <a:cubicBezTo>
                  <a:pt x="3189" y="29"/>
                  <a:pt x="3148" y="49"/>
                  <a:pt x="3077" y="94"/>
                </a:cubicBezTo>
                <a:cubicBezTo>
                  <a:pt x="2992" y="148"/>
                  <a:pt x="2884" y="203"/>
                  <a:pt x="2818" y="281"/>
                </a:cubicBezTo>
                <a:cubicBezTo>
                  <a:pt x="2803" y="309"/>
                  <a:pt x="2797" y="316"/>
                  <a:pt x="2801" y="337"/>
                </a:cubicBezTo>
                <a:cubicBezTo>
                  <a:pt x="2872" y="359"/>
                  <a:pt x="2931" y="364"/>
                  <a:pt x="3013" y="364"/>
                </a:cubicBezTo>
                <a:cubicBezTo>
                  <a:pt x="3068" y="364"/>
                  <a:pt x="3182" y="339"/>
                  <a:pt x="3231" y="371"/>
                </a:cubicBezTo>
                <a:cubicBezTo>
                  <a:pt x="3231" y="381"/>
                  <a:pt x="3231" y="392"/>
                  <a:pt x="3231" y="402"/>
                </a:cubicBezTo>
                <a:cubicBezTo>
                  <a:pt x="3175" y="512"/>
                  <a:pt x="3083" y="578"/>
                  <a:pt x="2979" y="649"/>
                </a:cubicBezTo>
                <a:cubicBezTo>
                  <a:pt x="2867" y="723"/>
                  <a:pt x="2742" y="786"/>
                  <a:pt x="2611" y="819"/>
                </a:cubicBezTo>
                <a:cubicBezTo>
                  <a:pt x="2573" y="829"/>
                  <a:pt x="2513" y="825"/>
                  <a:pt x="2492" y="824"/>
                </a:cubicBezTo>
                <a:cubicBezTo>
                  <a:pt x="2552" y="780"/>
                  <a:pt x="2606" y="745"/>
                  <a:pt x="2686" y="726"/>
                </a:cubicBezTo>
                <a:cubicBezTo>
                  <a:pt x="2758" y="709"/>
                  <a:pt x="2855" y="690"/>
                  <a:pt x="2910" y="750"/>
                </a:cubicBezTo>
                <a:cubicBezTo>
                  <a:pt x="2965" y="809"/>
                  <a:pt x="2985" y="909"/>
                  <a:pt x="3025" y="978"/>
                </a:cubicBezTo>
                <a:cubicBezTo>
                  <a:pt x="3078" y="1071"/>
                  <a:pt x="3150" y="1166"/>
                  <a:pt x="3244" y="1221"/>
                </a:cubicBezTo>
                <a:cubicBezTo>
                  <a:pt x="3320" y="1254"/>
                  <a:pt x="3348" y="1266"/>
                  <a:pt x="3405" y="1274"/>
                </a:cubicBezTo>
                <a:moveTo>
                  <a:pt x="378" y="553"/>
                </a:moveTo>
                <a:cubicBezTo>
                  <a:pt x="310" y="477"/>
                  <a:pt x="249" y="404"/>
                  <a:pt x="187" y="323"/>
                </a:cubicBezTo>
                <a:cubicBezTo>
                  <a:pt x="146" y="270"/>
                  <a:pt x="99" y="209"/>
                  <a:pt x="42" y="172"/>
                </a:cubicBezTo>
                <a:cubicBezTo>
                  <a:pt x="29" y="168"/>
                  <a:pt x="27" y="166"/>
                  <a:pt x="19" y="169"/>
                </a:cubicBezTo>
                <a:cubicBezTo>
                  <a:pt x="13" y="294"/>
                  <a:pt x="7" y="418"/>
                  <a:pt x="5" y="543"/>
                </a:cubicBezTo>
                <a:cubicBezTo>
                  <a:pt x="3" y="700"/>
                  <a:pt x="0" y="826"/>
                  <a:pt x="190" y="827"/>
                </a:cubicBezTo>
                <a:cubicBezTo>
                  <a:pt x="509" y="829"/>
                  <a:pt x="872" y="627"/>
                  <a:pt x="1155" y="505"/>
                </a:cubicBezTo>
                <a:cubicBezTo>
                  <a:pt x="1506" y="354"/>
                  <a:pt x="1839" y="179"/>
                  <a:pt x="2176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4" name="Freeform 28"/>
          <p:cNvSpPr/>
          <p:nvPr/>
        </p:nvSpPr>
        <p:spPr>
          <a:xfrm>
            <a:off x="2567520" y="4174560"/>
            <a:ext cx="1758960" cy="535680"/>
          </a:xfrm>
          <a:custGeom>
            <a:avLst/>
            <a:gdLst/>
            <a:ahLst/>
            <a:rect l="0" t="0" r="r" b="b"/>
            <a:pathLst>
              <a:path w="4886" h="1488">
                <a:moveTo>
                  <a:pt x="558" y="477"/>
                </a:moveTo>
                <a:cubicBezTo>
                  <a:pt x="498" y="454"/>
                  <a:pt x="440" y="440"/>
                  <a:pt x="375" y="449"/>
                </a:cubicBezTo>
                <a:cubicBezTo>
                  <a:pt x="278" y="463"/>
                  <a:pt x="185" y="520"/>
                  <a:pt x="109" y="580"/>
                </a:cubicBezTo>
                <a:cubicBezTo>
                  <a:pt x="75" y="607"/>
                  <a:pt x="0" y="683"/>
                  <a:pt x="34" y="738"/>
                </a:cubicBezTo>
                <a:cubicBezTo>
                  <a:pt x="71" y="796"/>
                  <a:pt x="173" y="791"/>
                  <a:pt x="230" y="792"/>
                </a:cubicBezTo>
                <a:cubicBezTo>
                  <a:pt x="299" y="793"/>
                  <a:pt x="344" y="769"/>
                  <a:pt x="373" y="704"/>
                </a:cubicBezTo>
                <a:cubicBezTo>
                  <a:pt x="395" y="654"/>
                  <a:pt x="391" y="597"/>
                  <a:pt x="391" y="543"/>
                </a:cubicBezTo>
                <a:cubicBezTo>
                  <a:pt x="391" y="528"/>
                  <a:pt x="389" y="517"/>
                  <a:pt x="388" y="503"/>
                </a:cubicBezTo>
                <a:cubicBezTo>
                  <a:pt x="388" y="572"/>
                  <a:pt x="386" y="639"/>
                  <a:pt x="398" y="707"/>
                </a:cubicBezTo>
                <a:cubicBezTo>
                  <a:pt x="422" y="840"/>
                  <a:pt x="475" y="963"/>
                  <a:pt x="534" y="1084"/>
                </a:cubicBezTo>
                <a:moveTo>
                  <a:pt x="1111" y="1029"/>
                </a:moveTo>
                <a:cubicBezTo>
                  <a:pt x="1118" y="1056"/>
                  <a:pt x="1121" y="1101"/>
                  <a:pt x="1122" y="1135"/>
                </a:cubicBezTo>
                <a:cubicBezTo>
                  <a:pt x="1125" y="1215"/>
                  <a:pt x="1128" y="1294"/>
                  <a:pt x="1139" y="1373"/>
                </a:cubicBezTo>
                <a:cubicBezTo>
                  <a:pt x="1148" y="1432"/>
                  <a:pt x="1151" y="1449"/>
                  <a:pt x="1155" y="1487"/>
                </a:cubicBezTo>
                <a:moveTo>
                  <a:pt x="1648" y="224"/>
                </a:moveTo>
                <a:cubicBezTo>
                  <a:pt x="1646" y="266"/>
                  <a:pt x="1642" y="286"/>
                  <a:pt x="1636" y="328"/>
                </a:cubicBezTo>
                <a:cubicBezTo>
                  <a:pt x="1622" y="425"/>
                  <a:pt x="1608" y="531"/>
                  <a:pt x="1620" y="629"/>
                </a:cubicBezTo>
                <a:cubicBezTo>
                  <a:pt x="1629" y="700"/>
                  <a:pt x="1657" y="778"/>
                  <a:pt x="1699" y="836"/>
                </a:cubicBezTo>
                <a:cubicBezTo>
                  <a:pt x="1700" y="836"/>
                  <a:pt x="1702" y="836"/>
                  <a:pt x="1703" y="836"/>
                </a:cubicBezTo>
                <a:cubicBezTo>
                  <a:pt x="1714" y="792"/>
                  <a:pt x="1722" y="746"/>
                  <a:pt x="1736" y="702"/>
                </a:cubicBezTo>
                <a:cubicBezTo>
                  <a:pt x="1758" y="633"/>
                  <a:pt x="1791" y="575"/>
                  <a:pt x="1861" y="546"/>
                </a:cubicBezTo>
                <a:cubicBezTo>
                  <a:pt x="1924" y="520"/>
                  <a:pt x="1998" y="523"/>
                  <a:pt x="2040" y="580"/>
                </a:cubicBezTo>
                <a:cubicBezTo>
                  <a:pt x="2073" y="625"/>
                  <a:pt x="2096" y="737"/>
                  <a:pt x="2075" y="790"/>
                </a:cubicBezTo>
                <a:cubicBezTo>
                  <a:pt x="2044" y="871"/>
                  <a:pt x="1945" y="884"/>
                  <a:pt x="1873" y="888"/>
                </a:cubicBezTo>
                <a:cubicBezTo>
                  <a:pt x="1819" y="891"/>
                  <a:pt x="1717" y="896"/>
                  <a:pt x="1676" y="847"/>
                </a:cubicBezTo>
                <a:cubicBezTo>
                  <a:pt x="1675" y="829"/>
                  <a:pt x="1675" y="823"/>
                  <a:pt x="1684" y="813"/>
                </a:cubicBezTo>
                <a:moveTo>
                  <a:pt x="2620" y="878"/>
                </a:moveTo>
                <a:cubicBezTo>
                  <a:pt x="2637" y="926"/>
                  <a:pt x="2633" y="974"/>
                  <a:pt x="2633" y="1025"/>
                </a:cubicBezTo>
                <a:cubicBezTo>
                  <a:pt x="2633" y="1111"/>
                  <a:pt x="2621" y="1188"/>
                  <a:pt x="2611" y="1273"/>
                </a:cubicBezTo>
                <a:cubicBezTo>
                  <a:pt x="2609" y="1291"/>
                  <a:pt x="2608" y="1309"/>
                  <a:pt x="2606" y="1327"/>
                </a:cubicBezTo>
                <a:moveTo>
                  <a:pt x="3672" y="502"/>
                </a:moveTo>
                <a:cubicBezTo>
                  <a:pt x="3532" y="468"/>
                  <a:pt x="3408" y="447"/>
                  <a:pt x="3266" y="484"/>
                </a:cubicBezTo>
                <a:cubicBezTo>
                  <a:pt x="3170" y="509"/>
                  <a:pt x="3080" y="558"/>
                  <a:pt x="3062" y="662"/>
                </a:cubicBezTo>
                <a:cubicBezTo>
                  <a:pt x="3048" y="745"/>
                  <a:pt x="3105" y="805"/>
                  <a:pt x="3175" y="839"/>
                </a:cubicBezTo>
                <a:cubicBezTo>
                  <a:pt x="3250" y="876"/>
                  <a:pt x="3345" y="869"/>
                  <a:pt x="3415" y="830"/>
                </a:cubicBezTo>
                <a:cubicBezTo>
                  <a:pt x="3491" y="788"/>
                  <a:pt x="3543" y="721"/>
                  <a:pt x="3577" y="643"/>
                </a:cubicBezTo>
                <a:cubicBezTo>
                  <a:pt x="3597" y="597"/>
                  <a:pt x="3613" y="548"/>
                  <a:pt x="3634" y="503"/>
                </a:cubicBezTo>
                <a:cubicBezTo>
                  <a:pt x="3652" y="531"/>
                  <a:pt x="3661" y="576"/>
                  <a:pt x="3669" y="619"/>
                </a:cubicBezTo>
                <a:cubicBezTo>
                  <a:pt x="3686" y="712"/>
                  <a:pt x="3706" y="800"/>
                  <a:pt x="3763" y="878"/>
                </a:cubicBezTo>
                <a:cubicBezTo>
                  <a:pt x="3811" y="930"/>
                  <a:pt x="3825" y="947"/>
                  <a:pt x="3868" y="968"/>
                </a:cubicBezTo>
                <a:moveTo>
                  <a:pt x="4422" y="148"/>
                </a:moveTo>
                <a:cubicBezTo>
                  <a:pt x="4434" y="125"/>
                  <a:pt x="4476" y="0"/>
                  <a:pt x="4529" y="21"/>
                </a:cubicBezTo>
                <a:cubicBezTo>
                  <a:pt x="4576" y="40"/>
                  <a:pt x="4584" y="143"/>
                  <a:pt x="4594" y="187"/>
                </a:cubicBezTo>
                <a:cubicBezTo>
                  <a:pt x="4605" y="232"/>
                  <a:pt x="4626" y="300"/>
                  <a:pt x="4616" y="348"/>
                </a:cubicBezTo>
                <a:cubicBezTo>
                  <a:pt x="4611" y="374"/>
                  <a:pt x="4587" y="378"/>
                  <a:pt x="4569" y="391"/>
                </a:cubicBezTo>
                <a:cubicBezTo>
                  <a:pt x="4574" y="397"/>
                  <a:pt x="4582" y="407"/>
                  <a:pt x="4589" y="415"/>
                </a:cubicBezTo>
                <a:cubicBezTo>
                  <a:pt x="4618" y="450"/>
                  <a:pt x="4630" y="477"/>
                  <a:pt x="4643" y="522"/>
                </a:cubicBezTo>
                <a:cubicBezTo>
                  <a:pt x="4676" y="632"/>
                  <a:pt x="4699" y="745"/>
                  <a:pt x="4731" y="854"/>
                </a:cubicBezTo>
                <a:cubicBezTo>
                  <a:pt x="4759" y="951"/>
                  <a:pt x="4796" y="1043"/>
                  <a:pt x="4833" y="1137"/>
                </a:cubicBezTo>
                <a:cubicBezTo>
                  <a:pt x="4852" y="1184"/>
                  <a:pt x="4885" y="1248"/>
                  <a:pt x="4885" y="1300"/>
                </a:cubicBezTo>
                <a:cubicBezTo>
                  <a:pt x="4885" y="1354"/>
                  <a:pt x="4841" y="1345"/>
                  <a:pt x="4794" y="1349"/>
                </a:cubicBezTo>
                <a:cubicBezTo>
                  <a:pt x="4665" y="1361"/>
                  <a:pt x="4544" y="1362"/>
                  <a:pt x="4419" y="139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5" name="Freeform 29"/>
          <p:cNvSpPr/>
          <p:nvPr/>
        </p:nvSpPr>
        <p:spPr>
          <a:xfrm>
            <a:off x="4817520" y="4286160"/>
            <a:ext cx="542160" cy="265680"/>
          </a:xfrm>
          <a:custGeom>
            <a:avLst/>
            <a:gdLst/>
            <a:ahLst/>
            <a:rect l="0" t="0" r="r" b="b"/>
            <a:pathLst>
              <a:path w="1506" h="738">
                <a:moveTo>
                  <a:pt x="492" y="163"/>
                </a:moveTo>
                <a:cubicBezTo>
                  <a:pt x="380" y="98"/>
                  <a:pt x="294" y="70"/>
                  <a:pt x="163" y="117"/>
                </a:cubicBezTo>
                <a:cubicBezTo>
                  <a:pt x="70" y="149"/>
                  <a:pt x="0" y="230"/>
                  <a:pt x="24" y="335"/>
                </a:cubicBezTo>
                <a:cubicBezTo>
                  <a:pt x="47" y="432"/>
                  <a:pt x="148" y="515"/>
                  <a:pt x="240" y="544"/>
                </a:cubicBezTo>
                <a:cubicBezTo>
                  <a:pt x="324" y="570"/>
                  <a:pt x="402" y="559"/>
                  <a:pt x="443" y="474"/>
                </a:cubicBezTo>
                <a:cubicBezTo>
                  <a:pt x="477" y="403"/>
                  <a:pt x="465" y="292"/>
                  <a:pt x="447" y="219"/>
                </a:cubicBezTo>
                <a:cubicBezTo>
                  <a:pt x="438" y="181"/>
                  <a:pt x="415" y="83"/>
                  <a:pt x="375" y="61"/>
                </a:cubicBezTo>
                <a:cubicBezTo>
                  <a:pt x="336" y="39"/>
                  <a:pt x="331" y="145"/>
                  <a:pt x="329" y="157"/>
                </a:cubicBezTo>
                <a:moveTo>
                  <a:pt x="582" y="375"/>
                </a:moveTo>
                <a:cubicBezTo>
                  <a:pt x="600" y="374"/>
                  <a:pt x="613" y="373"/>
                  <a:pt x="631" y="373"/>
                </a:cubicBezTo>
                <a:cubicBezTo>
                  <a:pt x="685" y="373"/>
                  <a:pt x="736" y="377"/>
                  <a:pt x="780" y="342"/>
                </a:cubicBezTo>
                <a:cubicBezTo>
                  <a:pt x="841" y="291"/>
                  <a:pt x="834" y="204"/>
                  <a:pt x="845" y="134"/>
                </a:cubicBezTo>
                <a:cubicBezTo>
                  <a:pt x="855" y="72"/>
                  <a:pt x="879" y="25"/>
                  <a:pt x="948" y="13"/>
                </a:cubicBezTo>
                <a:cubicBezTo>
                  <a:pt x="1025" y="0"/>
                  <a:pt x="1092" y="15"/>
                  <a:pt x="1121" y="96"/>
                </a:cubicBezTo>
                <a:cubicBezTo>
                  <a:pt x="1154" y="188"/>
                  <a:pt x="1126" y="294"/>
                  <a:pt x="1100" y="382"/>
                </a:cubicBezTo>
                <a:cubicBezTo>
                  <a:pt x="1086" y="430"/>
                  <a:pt x="1020" y="584"/>
                  <a:pt x="1066" y="632"/>
                </a:cubicBezTo>
                <a:cubicBezTo>
                  <a:pt x="1118" y="688"/>
                  <a:pt x="1273" y="696"/>
                  <a:pt x="1340" y="710"/>
                </a:cubicBezTo>
                <a:cubicBezTo>
                  <a:pt x="1425" y="727"/>
                  <a:pt x="1449" y="732"/>
                  <a:pt x="1505" y="73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6" name="Freeform 30"/>
          <p:cNvSpPr/>
          <p:nvPr/>
        </p:nvSpPr>
        <p:spPr>
          <a:xfrm>
            <a:off x="1049400" y="5120640"/>
            <a:ext cx="155880" cy="135720"/>
          </a:xfrm>
          <a:custGeom>
            <a:avLst/>
            <a:gdLst/>
            <a:ahLst/>
            <a:rect l="0" t="0" r="r" b="b"/>
            <a:pathLst>
              <a:path w="433" h="377">
                <a:moveTo>
                  <a:pt x="186" y="11"/>
                </a:moveTo>
                <a:cubicBezTo>
                  <a:pt x="169" y="62"/>
                  <a:pt x="181" y="78"/>
                  <a:pt x="214" y="118"/>
                </a:cubicBezTo>
                <a:cubicBezTo>
                  <a:pt x="248" y="161"/>
                  <a:pt x="279" y="203"/>
                  <a:pt x="307" y="251"/>
                </a:cubicBezTo>
                <a:cubicBezTo>
                  <a:pt x="327" y="285"/>
                  <a:pt x="352" y="323"/>
                  <a:pt x="360" y="363"/>
                </a:cubicBezTo>
                <a:cubicBezTo>
                  <a:pt x="360" y="367"/>
                  <a:pt x="360" y="372"/>
                  <a:pt x="360" y="376"/>
                </a:cubicBezTo>
                <a:moveTo>
                  <a:pt x="293" y="35"/>
                </a:moveTo>
                <a:cubicBezTo>
                  <a:pt x="308" y="23"/>
                  <a:pt x="320" y="11"/>
                  <a:pt x="338" y="7"/>
                </a:cubicBezTo>
                <a:cubicBezTo>
                  <a:pt x="368" y="0"/>
                  <a:pt x="393" y="33"/>
                  <a:pt x="406" y="54"/>
                </a:cubicBezTo>
                <a:cubicBezTo>
                  <a:pt x="432" y="98"/>
                  <a:pt x="419" y="136"/>
                  <a:pt x="376" y="158"/>
                </a:cubicBezTo>
                <a:cubicBezTo>
                  <a:pt x="290" y="202"/>
                  <a:pt x="185" y="208"/>
                  <a:pt x="92" y="211"/>
                </a:cubicBezTo>
                <a:cubicBezTo>
                  <a:pt x="61" y="211"/>
                  <a:pt x="30" y="211"/>
                  <a:pt x="0" y="21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7" name="Freeform 31"/>
          <p:cNvSpPr/>
          <p:nvPr/>
        </p:nvSpPr>
        <p:spPr>
          <a:xfrm>
            <a:off x="2066760" y="5289480"/>
            <a:ext cx="8280" cy="7920"/>
          </a:xfrm>
          <a:custGeom>
            <a:avLst/>
            <a:gdLst/>
            <a:ahLst/>
            <a:rect l="0" t="0" r="r" b="b"/>
            <a:pathLst>
              <a:path w="23" h="22">
                <a:moveTo>
                  <a:pt x="0" y="0"/>
                </a:moveTo>
                <a:cubicBezTo>
                  <a:pt x="0" y="15"/>
                  <a:pt x="2" y="21"/>
                  <a:pt x="22" y="1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8" name="Freeform 32"/>
          <p:cNvSpPr/>
          <p:nvPr/>
        </p:nvSpPr>
        <p:spPr>
          <a:xfrm>
            <a:off x="1214280" y="5180760"/>
            <a:ext cx="3007440" cy="518760"/>
          </a:xfrm>
          <a:custGeom>
            <a:avLst/>
            <a:gdLst/>
            <a:ahLst/>
            <a:rect l="0" t="0" r="r" b="b"/>
            <a:pathLst>
              <a:path w="8354" h="1441">
                <a:moveTo>
                  <a:pt x="2717" y="247"/>
                </a:moveTo>
                <a:cubicBezTo>
                  <a:pt x="2752" y="196"/>
                  <a:pt x="2749" y="192"/>
                  <a:pt x="2741" y="140"/>
                </a:cubicBezTo>
                <a:cubicBezTo>
                  <a:pt x="2651" y="130"/>
                  <a:pt x="2574" y="133"/>
                  <a:pt x="2486" y="160"/>
                </a:cubicBezTo>
                <a:cubicBezTo>
                  <a:pt x="2419" y="180"/>
                  <a:pt x="2310" y="213"/>
                  <a:pt x="2289" y="289"/>
                </a:cubicBezTo>
                <a:cubicBezTo>
                  <a:pt x="2270" y="357"/>
                  <a:pt x="2357" y="400"/>
                  <a:pt x="2404" y="423"/>
                </a:cubicBezTo>
                <a:cubicBezTo>
                  <a:pt x="2457" y="449"/>
                  <a:pt x="2510" y="461"/>
                  <a:pt x="2559" y="495"/>
                </a:cubicBezTo>
                <a:cubicBezTo>
                  <a:pt x="2540" y="565"/>
                  <a:pt x="2530" y="580"/>
                  <a:pt x="2461" y="626"/>
                </a:cubicBezTo>
                <a:cubicBezTo>
                  <a:pt x="2379" y="681"/>
                  <a:pt x="2292" y="727"/>
                  <a:pt x="2202" y="766"/>
                </a:cubicBezTo>
                <a:cubicBezTo>
                  <a:pt x="2178" y="777"/>
                  <a:pt x="2155" y="784"/>
                  <a:pt x="2131" y="793"/>
                </a:cubicBezTo>
                <a:cubicBezTo>
                  <a:pt x="2174" y="779"/>
                  <a:pt x="2220" y="761"/>
                  <a:pt x="2267" y="756"/>
                </a:cubicBezTo>
                <a:cubicBezTo>
                  <a:pt x="2340" y="749"/>
                  <a:pt x="2355" y="796"/>
                  <a:pt x="2381" y="855"/>
                </a:cubicBezTo>
                <a:cubicBezTo>
                  <a:pt x="2418" y="938"/>
                  <a:pt x="2457" y="1010"/>
                  <a:pt x="2543" y="1052"/>
                </a:cubicBezTo>
                <a:cubicBezTo>
                  <a:pt x="2646" y="1103"/>
                  <a:pt x="2754" y="1092"/>
                  <a:pt x="2865" y="1095"/>
                </a:cubicBezTo>
                <a:moveTo>
                  <a:pt x="3918" y="452"/>
                </a:moveTo>
                <a:cubicBezTo>
                  <a:pt x="3814" y="362"/>
                  <a:pt x="3725" y="320"/>
                  <a:pt x="3579" y="345"/>
                </a:cubicBezTo>
                <a:cubicBezTo>
                  <a:pt x="3473" y="363"/>
                  <a:pt x="3318" y="427"/>
                  <a:pt x="3283" y="540"/>
                </a:cubicBezTo>
                <a:cubicBezTo>
                  <a:pt x="3249" y="649"/>
                  <a:pt x="3425" y="687"/>
                  <a:pt x="3493" y="702"/>
                </a:cubicBezTo>
                <a:cubicBezTo>
                  <a:pt x="3617" y="729"/>
                  <a:pt x="3784" y="740"/>
                  <a:pt x="3906" y="700"/>
                </a:cubicBezTo>
                <a:cubicBezTo>
                  <a:pt x="3991" y="672"/>
                  <a:pt x="4023" y="607"/>
                  <a:pt x="4034" y="525"/>
                </a:cubicBezTo>
                <a:cubicBezTo>
                  <a:pt x="4036" y="489"/>
                  <a:pt x="4036" y="479"/>
                  <a:pt x="4036" y="456"/>
                </a:cubicBezTo>
                <a:cubicBezTo>
                  <a:pt x="4033" y="507"/>
                  <a:pt x="4031" y="538"/>
                  <a:pt x="4030" y="589"/>
                </a:cubicBezTo>
                <a:cubicBezTo>
                  <a:pt x="4029" y="688"/>
                  <a:pt x="4058" y="771"/>
                  <a:pt x="4124" y="847"/>
                </a:cubicBezTo>
                <a:cubicBezTo>
                  <a:pt x="4143" y="864"/>
                  <a:pt x="4161" y="882"/>
                  <a:pt x="4179" y="899"/>
                </a:cubicBezTo>
                <a:moveTo>
                  <a:pt x="4712" y="787"/>
                </a:moveTo>
                <a:cubicBezTo>
                  <a:pt x="4737" y="752"/>
                  <a:pt x="4723" y="801"/>
                  <a:pt x="4722" y="830"/>
                </a:cubicBezTo>
                <a:cubicBezTo>
                  <a:pt x="4719" y="891"/>
                  <a:pt x="4695" y="977"/>
                  <a:pt x="4715" y="1036"/>
                </a:cubicBezTo>
                <a:cubicBezTo>
                  <a:pt x="4743" y="1083"/>
                  <a:pt x="4754" y="1099"/>
                  <a:pt x="4786" y="1119"/>
                </a:cubicBezTo>
                <a:moveTo>
                  <a:pt x="5626" y="389"/>
                </a:moveTo>
                <a:cubicBezTo>
                  <a:pt x="5550" y="333"/>
                  <a:pt x="5473" y="291"/>
                  <a:pt x="5373" y="338"/>
                </a:cubicBezTo>
                <a:cubicBezTo>
                  <a:pt x="5291" y="377"/>
                  <a:pt x="5264" y="467"/>
                  <a:pt x="5270" y="550"/>
                </a:cubicBezTo>
                <a:cubicBezTo>
                  <a:pt x="5276" y="634"/>
                  <a:pt x="5351" y="688"/>
                  <a:pt x="5426" y="713"/>
                </a:cubicBezTo>
                <a:cubicBezTo>
                  <a:pt x="5492" y="734"/>
                  <a:pt x="5578" y="739"/>
                  <a:pt x="5629" y="688"/>
                </a:cubicBezTo>
                <a:cubicBezTo>
                  <a:pt x="5675" y="641"/>
                  <a:pt x="5689" y="565"/>
                  <a:pt x="5711" y="506"/>
                </a:cubicBezTo>
                <a:cubicBezTo>
                  <a:pt x="5723" y="475"/>
                  <a:pt x="5726" y="468"/>
                  <a:pt x="5734" y="449"/>
                </a:cubicBezTo>
                <a:cubicBezTo>
                  <a:pt x="5740" y="475"/>
                  <a:pt x="5742" y="529"/>
                  <a:pt x="5745" y="560"/>
                </a:cubicBezTo>
                <a:cubicBezTo>
                  <a:pt x="5756" y="663"/>
                  <a:pt x="5787" y="734"/>
                  <a:pt x="5841" y="821"/>
                </a:cubicBezTo>
                <a:moveTo>
                  <a:pt x="6223" y="825"/>
                </a:moveTo>
                <a:cubicBezTo>
                  <a:pt x="6231" y="805"/>
                  <a:pt x="6234" y="802"/>
                  <a:pt x="6243" y="790"/>
                </a:cubicBezTo>
                <a:cubicBezTo>
                  <a:pt x="6246" y="833"/>
                  <a:pt x="6246" y="880"/>
                  <a:pt x="6246" y="924"/>
                </a:cubicBezTo>
                <a:cubicBezTo>
                  <a:pt x="6246" y="982"/>
                  <a:pt x="6225" y="1076"/>
                  <a:pt x="6243" y="1131"/>
                </a:cubicBezTo>
                <a:cubicBezTo>
                  <a:pt x="6268" y="1168"/>
                  <a:pt x="6277" y="1180"/>
                  <a:pt x="6310" y="1185"/>
                </a:cubicBezTo>
                <a:moveTo>
                  <a:pt x="7272" y="435"/>
                </a:moveTo>
                <a:cubicBezTo>
                  <a:pt x="7177" y="355"/>
                  <a:pt x="7101" y="338"/>
                  <a:pt x="6973" y="379"/>
                </a:cubicBezTo>
                <a:cubicBezTo>
                  <a:pt x="6875" y="411"/>
                  <a:pt x="6740" y="485"/>
                  <a:pt x="6710" y="594"/>
                </a:cubicBezTo>
                <a:cubicBezTo>
                  <a:pt x="6685" y="687"/>
                  <a:pt x="6787" y="743"/>
                  <a:pt x="6860" y="765"/>
                </a:cubicBezTo>
                <a:cubicBezTo>
                  <a:pt x="6941" y="790"/>
                  <a:pt x="7052" y="793"/>
                  <a:pt x="7128" y="751"/>
                </a:cubicBezTo>
                <a:cubicBezTo>
                  <a:pt x="7199" y="713"/>
                  <a:pt x="7230" y="645"/>
                  <a:pt x="7258" y="574"/>
                </a:cubicBezTo>
                <a:cubicBezTo>
                  <a:pt x="7267" y="551"/>
                  <a:pt x="7267" y="564"/>
                  <a:pt x="7274" y="553"/>
                </a:cubicBezTo>
                <a:cubicBezTo>
                  <a:pt x="7301" y="661"/>
                  <a:pt x="7324" y="772"/>
                  <a:pt x="7384" y="866"/>
                </a:cubicBezTo>
                <a:moveTo>
                  <a:pt x="7900" y="139"/>
                </a:moveTo>
                <a:cubicBezTo>
                  <a:pt x="7941" y="98"/>
                  <a:pt x="8018" y="0"/>
                  <a:pt x="8093" y="24"/>
                </a:cubicBezTo>
                <a:cubicBezTo>
                  <a:pt x="8146" y="41"/>
                  <a:pt x="8153" y="85"/>
                  <a:pt x="8157" y="143"/>
                </a:cubicBezTo>
                <a:cubicBezTo>
                  <a:pt x="8163" y="222"/>
                  <a:pt x="8137" y="283"/>
                  <a:pt x="8123" y="359"/>
                </a:cubicBezTo>
                <a:cubicBezTo>
                  <a:pt x="8114" y="407"/>
                  <a:pt x="8098" y="494"/>
                  <a:pt x="8126" y="540"/>
                </a:cubicBezTo>
                <a:cubicBezTo>
                  <a:pt x="8147" y="574"/>
                  <a:pt x="8207" y="583"/>
                  <a:pt x="8242" y="575"/>
                </a:cubicBezTo>
                <a:cubicBezTo>
                  <a:pt x="8277" y="567"/>
                  <a:pt x="8282" y="554"/>
                  <a:pt x="8309" y="538"/>
                </a:cubicBezTo>
                <a:cubicBezTo>
                  <a:pt x="8289" y="595"/>
                  <a:pt x="8273" y="643"/>
                  <a:pt x="8270" y="705"/>
                </a:cubicBezTo>
                <a:cubicBezTo>
                  <a:pt x="8263" y="843"/>
                  <a:pt x="8278" y="975"/>
                  <a:pt x="8304" y="1111"/>
                </a:cubicBezTo>
                <a:cubicBezTo>
                  <a:pt x="8315" y="1171"/>
                  <a:pt x="8353" y="1284"/>
                  <a:pt x="8294" y="1331"/>
                </a:cubicBezTo>
                <a:cubicBezTo>
                  <a:pt x="8205" y="1403"/>
                  <a:pt x="8025" y="1410"/>
                  <a:pt x="7918" y="1425"/>
                </a:cubicBezTo>
                <a:cubicBezTo>
                  <a:pt x="7873" y="1430"/>
                  <a:pt x="7829" y="1435"/>
                  <a:pt x="7784" y="1440"/>
                </a:cubicBezTo>
                <a:moveTo>
                  <a:pt x="0" y="614"/>
                </a:moveTo>
                <a:cubicBezTo>
                  <a:pt x="15" y="565"/>
                  <a:pt x="36" y="512"/>
                  <a:pt x="54" y="468"/>
                </a:cubicBezTo>
                <a:cubicBezTo>
                  <a:pt x="72" y="492"/>
                  <a:pt x="98" y="517"/>
                  <a:pt x="116" y="553"/>
                </a:cubicBezTo>
                <a:cubicBezTo>
                  <a:pt x="179" y="681"/>
                  <a:pt x="155" y="942"/>
                  <a:pt x="256" y="1037"/>
                </a:cubicBezTo>
                <a:cubicBezTo>
                  <a:pt x="400" y="1172"/>
                  <a:pt x="840" y="881"/>
                  <a:pt x="941" y="835"/>
                </a:cubicBezTo>
                <a:cubicBezTo>
                  <a:pt x="1421" y="617"/>
                  <a:pt x="1905" y="408"/>
                  <a:pt x="2389" y="19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9" name="Freeform 33"/>
          <p:cNvSpPr/>
          <p:nvPr/>
        </p:nvSpPr>
        <p:spPr>
          <a:xfrm>
            <a:off x="4703760" y="5248800"/>
            <a:ext cx="2959560" cy="317160"/>
          </a:xfrm>
          <a:custGeom>
            <a:avLst/>
            <a:gdLst/>
            <a:ahLst/>
            <a:rect l="0" t="0" r="r" b="b"/>
            <a:pathLst>
              <a:path w="8221" h="881">
                <a:moveTo>
                  <a:pt x="478" y="449"/>
                </a:moveTo>
                <a:cubicBezTo>
                  <a:pt x="474" y="424"/>
                  <a:pt x="469" y="402"/>
                  <a:pt x="459" y="378"/>
                </a:cubicBezTo>
                <a:cubicBezTo>
                  <a:pt x="446" y="346"/>
                  <a:pt x="430" y="346"/>
                  <a:pt x="395" y="348"/>
                </a:cubicBezTo>
                <a:cubicBezTo>
                  <a:pt x="316" y="353"/>
                  <a:pt x="234" y="403"/>
                  <a:pt x="161" y="434"/>
                </a:cubicBezTo>
                <a:cubicBezTo>
                  <a:pt x="111" y="455"/>
                  <a:pt x="16" y="477"/>
                  <a:pt x="0" y="537"/>
                </a:cubicBezTo>
                <a:cubicBezTo>
                  <a:pt x="0" y="546"/>
                  <a:pt x="0" y="554"/>
                  <a:pt x="0" y="563"/>
                </a:cubicBezTo>
                <a:cubicBezTo>
                  <a:pt x="77" y="612"/>
                  <a:pt x="152" y="625"/>
                  <a:pt x="242" y="643"/>
                </a:cubicBezTo>
                <a:cubicBezTo>
                  <a:pt x="326" y="660"/>
                  <a:pt x="419" y="673"/>
                  <a:pt x="497" y="711"/>
                </a:cubicBezTo>
                <a:cubicBezTo>
                  <a:pt x="503" y="715"/>
                  <a:pt x="509" y="720"/>
                  <a:pt x="515" y="724"/>
                </a:cubicBezTo>
                <a:cubicBezTo>
                  <a:pt x="478" y="747"/>
                  <a:pt x="435" y="755"/>
                  <a:pt x="379" y="759"/>
                </a:cubicBezTo>
                <a:cubicBezTo>
                  <a:pt x="260" y="767"/>
                  <a:pt x="140" y="765"/>
                  <a:pt x="21" y="765"/>
                </a:cubicBezTo>
                <a:moveTo>
                  <a:pt x="927" y="462"/>
                </a:moveTo>
                <a:cubicBezTo>
                  <a:pt x="905" y="439"/>
                  <a:pt x="855" y="430"/>
                  <a:pt x="820" y="442"/>
                </a:cubicBezTo>
                <a:cubicBezTo>
                  <a:pt x="759" y="463"/>
                  <a:pt x="703" y="520"/>
                  <a:pt x="679" y="579"/>
                </a:cubicBezTo>
                <a:cubicBezTo>
                  <a:pt x="664" y="617"/>
                  <a:pt x="653" y="685"/>
                  <a:pt x="688" y="714"/>
                </a:cubicBezTo>
                <a:cubicBezTo>
                  <a:pt x="724" y="744"/>
                  <a:pt x="811" y="738"/>
                  <a:pt x="852" y="728"/>
                </a:cubicBezTo>
                <a:cubicBezTo>
                  <a:pt x="912" y="714"/>
                  <a:pt x="981" y="678"/>
                  <a:pt x="1025" y="633"/>
                </a:cubicBezTo>
                <a:cubicBezTo>
                  <a:pt x="1041" y="613"/>
                  <a:pt x="1046" y="608"/>
                  <a:pt x="1050" y="592"/>
                </a:cubicBezTo>
                <a:cubicBezTo>
                  <a:pt x="1048" y="582"/>
                  <a:pt x="1049" y="551"/>
                  <a:pt x="1046" y="600"/>
                </a:cubicBezTo>
                <a:cubicBezTo>
                  <a:pt x="1043" y="659"/>
                  <a:pt x="1047" y="692"/>
                  <a:pt x="1079" y="740"/>
                </a:cubicBezTo>
                <a:moveTo>
                  <a:pt x="1347" y="557"/>
                </a:moveTo>
                <a:cubicBezTo>
                  <a:pt x="1342" y="516"/>
                  <a:pt x="1339" y="480"/>
                  <a:pt x="1339" y="439"/>
                </a:cubicBezTo>
                <a:cubicBezTo>
                  <a:pt x="1372" y="465"/>
                  <a:pt x="1395" y="497"/>
                  <a:pt x="1422" y="536"/>
                </a:cubicBezTo>
                <a:cubicBezTo>
                  <a:pt x="1470" y="606"/>
                  <a:pt x="1520" y="677"/>
                  <a:pt x="1566" y="747"/>
                </a:cubicBezTo>
                <a:cubicBezTo>
                  <a:pt x="1557" y="729"/>
                  <a:pt x="1541" y="707"/>
                  <a:pt x="1538" y="677"/>
                </a:cubicBezTo>
                <a:cubicBezTo>
                  <a:pt x="1533" y="616"/>
                  <a:pt x="1532" y="560"/>
                  <a:pt x="1581" y="520"/>
                </a:cubicBezTo>
                <a:cubicBezTo>
                  <a:pt x="1613" y="494"/>
                  <a:pt x="1680" y="477"/>
                  <a:pt x="1717" y="504"/>
                </a:cubicBezTo>
                <a:cubicBezTo>
                  <a:pt x="1758" y="534"/>
                  <a:pt x="1773" y="592"/>
                  <a:pt x="1778" y="639"/>
                </a:cubicBezTo>
                <a:cubicBezTo>
                  <a:pt x="1782" y="684"/>
                  <a:pt x="1779" y="682"/>
                  <a:pt x="1756" y="701"/>
                </a:cubicBezTo>
                <a:cubicBezTo>
                  <a:pt x="1725" y="689"/>
                  <a:pt x="1716" y="695"/>
                  <a:pt x="1719" y="649"/>
                </a:cubicBezTo>
                <a:cubicBezTo>
                  <a:pt x="1722" y="596"/>
                  <a:pt x="1783" y="566"/>
                  <a:pt x="1830" y="555"/>
                </a:cubicBezTo>
                <a:cubicBezTo>
                  <a:pt x="1888" y="541"/>
                  <a:pt x="1949" y="545"/>
                  <a:pt x="1992" y="590"/>
                </a:cubicBezTo>
                <a:cubicBezTo>
                  <a:pt x="2031" y="631"/>
                  <a:pt x="2043" y="695"/>
                  <a:pt x="2074" y="742"/>
                </a:cubicBezTo>
                <a:cubicBezTo>
                  <a:pt x="2099" y="782"/>
                  <a:pt x="2124" y="802"/>
                  <a:pt x="2167" y="816"/>
                </a:cubicBezTo>
                <a:moveTo>
                  <a:pt x="2280" y="704"/>
                </a:moveTo>
                <a:cubicBezTo>
                  <a:pt x="2309" y="653"/>
                  <a:pt x="2336" y="603"/>
                  <a:pt x="2388" y="575"/>
                </a:cubicBezTo>
                <a:cubicBezTo>
                  <a:pt x="2422" y="556"/>
                  <a:pt x="2478" y="555"/>
                  <a:pt x="2516" y="564"/>
                </a:cubicBezTo>
                <a:cubicBezTo>
                  <a:pt x="2565" y="576"/>
                  <a:pt x="2607" y="599"/>
                  <a:pt x="2659" y="603"/>
                </a:cubicBezTo>
                <a:cubicBezTo>
                  <a:pt x="2701" y="606"/>
                  <a:pt x="2760" y="612"/>
                  <a:pt x="2795" y="583"/>
                </a:cubicBezTo>
                <a:cubicBezTo>
                  <a:pt x="2804" y="568"/>
                  <a:pt x="2808" y="563"/>
                  <a:pt x="2805" y="551"/>
                </a:cubicBezTo>
                <a:cubicBezTo>
                  <a:pt x="2775" y="510"/>
                  <a:pt x="2714" y="516"/>
                  <a:pt x="2662" y="518"/>
                </a:cubicBezTo>
                <a:cubicBezTo>
                  <a:pt x="2580" y="521"/>
                  <a:pt x="2492" y="546"/>
                  <a:pt x="2437" y="612"/>
                </a:cubicBezTo>
                <a:cubicBezTo>
                  <a:pt x="2392" y="668"/>
                  <a:pt x="2424" y="716"/>
                  <a:pt x="2479" y="738"/>
                </a:cubicBezTo>
                <a:cubicBezTo>
                  <a:pt x="2580" y="778"/>
                  <a:pt x="2709" y="789"/>
                  <a:pt x="2816" y="797"/>
                </a:cubicBezTo>
                <a:cubicBezTo>
                  <a:pt x="2849" y="798"/>
                  <a:pt x="2883" y="799"/>
                  <a:pt x="2916" y="800"/>
                </a:cubicBezTo>
                <a:moveTo>
                  <a:pt x="3513" y="359"/>
                </a:moveTo>
                <a:cubicBezTo>
                  <a:pt x="3537" y="414"/>
                  <a:pt x="3564" y="467"/>
                  <a:pt x="3584" y="523"/>
                </a:cubicBezTo>
                <a:cubicBezTo>
                  <a:pt x="3629" y="646"/>
                  <a:pt x="3678" y="753"/>
                  <a:pt x="3766" y="851"/>
                </a:cubicBezTo>
                <a:cubicBezTo>
                  <a:pt x="3775" y="861"/>
                  <a:pt x="3783" y="870"/>
                  <a:pt x="3792" y="880"/>
                </a:cubicBezTo>
                <a:moveTo>
                  <a:pt x="3792" y="399"/>
                </a:moveTo>
                <a:cubicBezTo>
                  <a:pt x="3797" y="332"/>
                  <a:pt x="3799" y="295"/>
                  <a:pt x="3876" y="284"/>
                </a:cubicBezTo>
                <a:cubicBezTo>
                  <a:pt x="3950" y="274"/>
                  <a:pt x="3977" y="334"/>
                  <a:pt x="3996" y="395"/>
                </a:cubicBezTo>
                <a:cubicBezTo>
                  <a:pt x="4013" y="448"/>
                  <a:pt x="4035" y="560"/>
                  <a:pt x="4002" y="612"/>
                </a:cubicBezTo>
                <a:cubicBezTo>
                  <a:pt x="3959" y="683"/>
                  <a:pt x="3850" y="675"/>
                  <a:pt x="3782" y="676"/>
                </a:cubicBezTo>
                <a:cubicBezTo>
                  <a:pt x="3730" y="676"/>
                  <a:pt x="3716" y="677"/>
                  <a:pt x="3685" y="660"/>
                </a:cubicBezTo>
                <a:moveTo>
                  <a:pt x="4314" y="404"/>
                </a:moveTo>
                <a:cubicBezTo>
                  <a:pt x="4306" y="438"/>
                  <a:pt x="4287" y="477"/>
                  <a:pt x="4293" y="513"/>
                </a:cubicBezTo>
                <a:cubicBezTo>
                  <a:pt x="4301" y="563"/>
                  <a:pt x="4365" y="569"/>
                  <a:pt x="4405" y="571"/>
                </a:cubicBezTo>
                <a:cubicBezTo>
                  <a:pt x="4462" y="574"/>
                  <a:pt x="4512" y="562"/>
                  <a:pt x="4541" y="507"/>
                </a:cubicBezTo>
                <a:cubicBezTo>
                  <a:pt x="4569" y="454"/>
                  <a:pt x="4552" y="397"/>
                  <a:pt x="4514" y="358"/>
                </a:cubicBezTo>
                <a:cubicBezTo>
                  <a:pt x="4471" y="314"/>
                  <a:pt x="4398" y="287"/>
                  <a:pt x="4337" y="304"/>
                </a:cubicBezTo>
                <a:cubicBezTo>
                  <a:pt x="4269" y="323"/>
                  <a:pt x="4235" y="380"/>
                  <a:pt x="4229" y="445"/>
                </a:cubicBezTo>
                <a:cubicBezTo>
                  <a:pt x="4222" y="522"/>
                  <a:pt x="4309" y="554"/>
                  <a:pt x="4371" y="574"/>
                </a:cubicBezTo>
                <a:cubicBezTo>
                  <a:pt x="4449" y="599"/>
                  <a:pt x="4550" y="608"/>
                  <a:pt x="4632" y="597"/>
                </a:cubicBezTo>
                <a:cubicBezTo>
                  <a:pt x="4705" y="587"/>
                  <a:pt x="4763" y="544"/>
                  <a:pt x="4802" y="482"/>
                </a:cubicBezTo>
                <a:cubicBezTo>
                  <a:pt x="4837" y="426"/>
                  <a:pt x="4856" y="315"/>
                  <a:pt x="4933" y="299"/>
                </a:cubicBezTo>
                <a:cubicBezTo>
                  <a:pt x="4972" y="291"/>
                  <a:pt x="4983" y="334"/>
                  <a:pt x="4995" y="362"/>
                </a:cubicBezTo>
                <a:cubicBezTo>
                  <a:pt x="5034" y="450"/>
                  <a:pt x="5062" y="541"/>
                  <a:pt x="5139" y="604"/>
                </a:cubicBezTo>
                <a:cubicBezTo>
                  <a:pt x="5153" y="615"/>
                  <a:pt x="5161" y="615"/>
                  <a:pt x="5169" y="613"/>
                </a:cubicBezTo>
                <a:cubicBezTo>
                  <a:pt x="5172" y="612"/>
                  <a:pt x="5165" y="603"/>
                  <a:pt x="5173" y="602"/>
                </a:cubicBezTo>
                <a:cubicBezTo>
                  <a:pt x="5209" y="596"/>
                  <a:pt x="5241" y="600"/>
                  <a:pt x="5278" y="590"/>
                </a:cubicBezTo>
                <a:moveTo>
                  <a:pt x="5551" y="310"/>
                </a:moveTo>
                <a:cubicBezTo>
                  <a:pt x="5518" y="274"/>
                  <a:pt x="5492" y="257"/>
                  <a:pt x="5442" y="253"/>
                </a:cubicBezTo>
                <a:cubicBezTo>
                  <a:pt x="5411" y="253"/>
                  <a:pt x="5402" y="253"/>
                  <a:pt x="5382" y="253"/>
                </a:cubicBezTo>
                <a:cubicBezTo>
                  <a:pt x="5361" y="294"/>
                  <a:pt x="5355" y="325"/>
                  <a:pt x="5391" y="362"/>
                </a:cubicBezTo>
                <a:cubicBezTo>
                  <a:pt x="5454" y="427"/>
                  <a:pt x="5552" y="457"/>
                  <a:pt x="5630" y="497"/>
                </a:cubicBezTo>
                <a:cubicBezTo>
                  <a:pt x="5685" y="525"/>
                  <a:pt x="5767" y="560"/>
                  <a:pt x="5791" y="622"/>
                </a:cubicBezTo>
                <a:cubicBezTo>
                  <a:pt x="5791" y="627"/>
                  <a:pt x="5791" y="632"/>
                  <a:pt x="5791" y="637"/>
                </a:cubicBezTo>
                <a:cubicBezTo>
                  <a:pt x="5717" y="651"/>
                  <a:pt x="5643" y="645"/>
                  <a:pt x="5569" y="626"/>
                </a:cubicBezTo>
                <a:cubicBezTo>
                  <a:pt x="5494" y="606"/>
                  <a:pt x="5348" y="571"/>
                  <a:pt x="5308" y="493"/>
                </a:cubicBezTo>
                <a:cubicBezTo>
                  <a:pt x="5308" y="482"/>
                  <a:pt x="5308" y="472"/>
                  <a:pt x="5308" y="461"/>
                </a:cubicBezTo>
                <a:cubicBezTo>
                  <a:pt x="5385" y="396"/>
                  <a:pt x="5484" y="372"/>
                  <a:pt x="5582" y="342"/>
                </a:cubicBezTo>
                <a:cubicBezTo>
                  <a:pt x="5690" y="309"/>
                  <a:pt x="5803" y="262"/>
                  <a:pt x="5915" y="245"/>
                </a:cubicBezTo>
                <a:cubicBezTo>
                  <a:pt x="5942" y="245"/>
                  <a:pt x="5945" y="245"/>
                  <a:pt x="5960" y="245"/>
                </a:cubicBezTo>
                <a:cubicBezTo>
                  <a:pt x="5949" y="304"/>
                  <a:pt x="5909" y="339"/>
                  <a:pt x="5884" y="393"/>
                </a:cubicBezTo>
                <a:cubicBezTo>
                  <a:pt x="5860" y="446"/>
                  <a:pt x="5853" y="507"/>
                  <a:pt x="5910" y="536"/>
                </a:cubicBezTo>
                <a:cubicBezTo>
                  <a:pt x="5960" y="561"/>
                  <a:pt x="6058" y="569"/>
                  <a:pt x="6109" y="541"/>
                </a:cubicBezTo>
                <a:cubicBezTo>
                  <a:pt x="6154" y="516"/>
                  <a:pt x="6171" y="438"/>
                  <a:pt x="6151" y="393"/>
                </a:cubicBezTo>
                <a:cubicBezTo>
                  <a:pt x="6121" y="324"/>
                  <a:pt x="6041" y="293"/>
                  <a:pt x="5973" y="289"/>
                </a:cubicBezTo>
                <a:cubicBezTo>
                  <a:pt x="5969" y="289"/>
                  <a:pt x="5964" y="289"/>
                  <a:pt x="5960" y="289"/>
                </a:cubicBezTo>
                <a:moveTo>
                  <a:pt x="6310" y="206"/>
                </a:moveTo>
                <a:cubicBezTo>
                  <a:pt x="6319" y="178"/>
                  <a:pt x="6321" y="171"/>
                  <a:pt x="6331" y="155"/>
                </a:cubicBezTo>
                <a:cubicBezTo>
                  <a:pt x="6382" y="147"/>
                  <a:pt x="6396" y="165"/>
                  <a:pt x="6429" y="208"/>
                </a:cubicBezTo>
                <a:cubicBezTo>
                  <a:pt x="6495" y="297"/>
                  <a:pt x="6550" y="385"/>
                  <a:pt x="6629" y="462"/>
                </a:cubicBezTo>
                <a:cubicBezTo>
                  <a:pt x="6653" y="485"/>
                  <a:pt x="6679" y="506"/>
                  <a:pt x="6704" y="528"/>
                </a:cubicBezTo>
                <a:cubicBezTo>
                  <a:pt x="6675" y="490"/>
                  <a:pt x="6648" y="457"/>
                  <a:pt x="6635" y="410"/>
                </a:cubicBezTo>
                <a:cubicBezTo>
                  <a:pt x="6615" y="338"/>
                  <a:pt x="6623" y="274"/>
                  <a:pt x="6685" y="228"/>
                </a:cubicBezTo>
                <a:cubicBezTo>
                  <a:pt x="6746" y="180"/>
                  <a:pt x="6853" y="159"/>
                  <a:pt x="6928" y="174"/>
                </a:cubicBezTo>
                <a:cubicBezTo>
                  <a:pt x="7014" y="192"/>
                  <a:pt x="7045" y="271"/>
                  <a:pt x="7058" y="348"/>
                </a:cubicBezTo>
                <a:cubicBezTo>
                  <a:pt x="7068" y="405"/>
                  <a:pt x="7070" y="460"/>
                  <a:pt x="7082" y="517"/>
                </a:cubicBezTo>
                <a:moveTo>
                  <a:pt x="8220" y="26"/>
                </a:moveTo>
                <a:cubicBezTo>
                  <a:pt x="8136" y="2"/>
                  <a:pt x="8066" y="0"/>
                  <a:pt x="7979" y="21"/>
                </a:cubicBezTo>
                <a:cubicBezTo>
                  <a:pt x="7848" y="52"/>
                  <a:pt x="7693" y="110"/>
                  <a:pt x="7612" y="227"/>
                </a:cubicBezTo>
                <a:cubicBezTo>
                  <a:pt x="7575" y="279"/>
                  <a:pt x="7562" y="358"/>
                  <a:pt x="7625" y="390"/>
                </a:cubicBezTo>
                <a:cubicBezTo>
                  <a:pt x="7705" y="431"/>
                  <a:pt x="7845" y="416"/>
                  <a:pt x="7926" y="388"/>
                </a:cubicBezTo>
                <a:cubicBezTo>
                  <a:pt x="8017" y="356"/>
                  <a:pt x="8082" y="292"/>
                  <a:pt x="8103" y="196"/>
                </a:cubicBezTo>
                <a:cubicBezTo>
                  <a:pt x="8111" y="162"/>
                  <a:pt x="8107" y="124"/>
                  <a:pt x="8107" y="89"/>
                </a:cubicBezTo>
                <a:cubicBezTo>
                  <a:pt x="8051" y="130"/>
                  <a:pt x="8042" y="164"/>
                  <a:pt x="8016" y="245"/>
                </a:cubicBezTo>
                <a:cubicBezTo>
                  <a:pt x="7986" y="343"/>
                  <a:pt x="7976" y="377"/>
                  <a:pt x="7962" y="44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0" name="Freeform 34"/>
          <p:cNvSpPr/>
          <p:nvPr/>
        </p:nvSpPr>
        <p:spPr>
          <a:xfrm>
            <a:off x="777960" y="5981760"/>
            <a:ext cx="1045080" cy="528840"/>
          </a:xfrm>
          <a:custGeom>
            <a:avLst/>
            <a:gdLst/>
            <a:ahLst/>
            <a:rect l="0" t="0" r="r" b="b"/>
            <a:pathLst>
              <a:path w="2903" h="1469">
                <a:moveTo>
                  <a:pt x="2393" y="0"/>
                </a:moveTo>
                <a:cubicBezTo>
                  <a:pt x="2370" y="23"/>
                  <a:pt x="2357" y="41"/>
                  <a:pt x="2342" y="71"/>
                </a:cubicBezTo>
                <a:cubicBezTo>
                  <a:pt x="2295" y="167"/>
                  <a:pt x="2244" y="246"/>
                  <a:pt x="2176" y="329"/>
                </a:cubicBezTo>
                <a:cubicBezTo>
                  <a:pt x="2119" y="400"/>
                  <a:pt x="2060" y="471"/>
                  <a:pt x="1996" y="537"/>
                </a:cubicBezTo>
                <a:cubicBezTo>
                  <a:pt x="1945" y="588"/>
                  <a:pt x="1890" y="644"/>
                  <a:pt x="1832" y="686"/>
                </a:cubicBezTo>
                <a:cubicBezTo>
                  <a:pt x="1811" y="701"/>
                  <a:pt x="1803" y="700"/>
                  <a:pt x="1780" y="705"/>
                </a:cubicBezTo>
                <a:moveTo>
                  <a:pt x="608" y="521"/>
                </a:moveTo>
                <a:cubicBezTo>
                  <a:pt x="572" y="475"/>
                  <a:pt x="537" y="418"/>
                  <a:pt x="493" y="378"/>
                </a:cubicBezTo>
                <a:cubicBezTo>
                  <a:pt x="454" y="344"/>
                  <a:pt x="405" y="327"/>
                  <a:pt x="352" y="333"/>
                </a:cubicBezTo>
                <a:cubicBezTo>
                  <a:pt x="289" y="340"/>
                  <a:pt x="235" y="408"/>
                  <a:pt x="200" y="455"/>
                </a:cubicBezTo>
                <a:cubicBezTo>
                  <a:pt x="151" y="521"/>
                  <a:pt x="122" y="581"/>
                  <a:pt x="118" y="662"/>
                </a:cubicBezTo>
                <a:cubicBezTo>
                  <a:pt x="115" y="727"/>
                  <a:pt x="156" y="755"/>
                  <a:pt x="211" y="782"/>
                </a:cubicBezTo>
                <a:cubicBezTo>
                  <a:pt x="267" y="809"/>
                  <a:pt x="346" y="815"/>
                  <a:pt x="392" y="859"/>
                </a:cubicBezTo>
                <a:cubicBezTo>
                  <a:pt x="437" y="902"/>
                  <a:pt x="391" y="956"/>
                  <a:pt x="355" y="981"/>
                </a:cubicBezTo>
                <a:cubicBezTo>
                  <a:pt x="267" y="1041"/>
                  <a:pt x="154" y="1063"/>
                  <a:pt x="50" y="1076"/>
                </a:cubicBezTo>
                <a:cubicBezTo>
                  <a:pt x="25" y="1079"/>
                  <a:pt x="25" y="1079"/>
                  <a:pt x="0" y="1076"/>
                </a:cubicBezTo>
                <a:moveTo>
                  <a:pt x="551" y="792"/>
                </a:moveTo>
                <a:cubicBezTo>
                  <a:pt x="585" y="820"/>
                  <a:pt x="613" y="846"/>
                  <a:pt x="633" y="886"/>
                </a:cubicBezTo>
                <a:cubicBezTo>
                  <a:pt x="661" y="940"/>
                  <a:pt x="663" y="997"/>
                  <a:pt x="663" y="1056"/>
                </a:cubicBezTo>
                <a:cubicBezTo>
                  <a:pt x="663" y="1092"/>
                  <a:pt x="663" y="1102"/>
                  <a:pt x="663" y="1124"/>
                </a:cubicBezTo>
                <a:moveTo>
                  <a:pt x="581" y="792"/>
                </a:moveTo>
                <a:cubicBezTo>
                  <a:pt x="581" y="775"/>
                  <a:pt x="581" y="772"/>
                  <a:pt x="581" y="762"/>
                </a:cubicBezTo>
                <a:cubicBezTo>
                  <a:pt x="623" y="775"/>
                  <a:pt x="659" y="812"/>
                  <a:pt x="686" y="847"/>
                </a:cubicBezTo>
                <a:cubicBezTo>
                  <a:pt x="715" y="885"/>
                  <a:pt x="745" y="959"/>
                  <a:pt x="725" y="1009"/>
                </a:cubicBezTo>
                <a:cubicBezTo>
                  <a:pt x="702" y="1068"/>
                  <a:pt x="615" y="1090"/>
                  <a:pt x="560" y="1097"/>
                </a:cubicBezTo>
                <a:cubicBezTo>
                  <a:pt x="512" y="1099"/>
                  <a:pt x="499" y="1100"/>
                  <a:pt x="468" y="1099"/>
                </a:cubicBezTo>
                <a:moveTo>
                  <a:pt x="1008" y="834"/>
                </a:moveTo>
                <a:cubicBezTo>
                  <a:pt x="984" y="877"/>
                  <a:pt x="964" y="915"/>
                  <a:pt x="965" y="965"/>
                </a:cubicBezTo>
                <a:cubicBezTo>
                  <a:pt x="966" y="1020"/>
                  <a:pt x="1029" y="1022"/>
                  <a:pt x="1072" y="1024"/>
                </a:cubicBezTo>
                <a:cubicBezTo>
                  <a:pt x="1110" y="1026"/>
                  <a:pt x="1155" y="1028"/>
                  <a:pt x="1169" y="984"/>
                </a:cubicBezTo>
                <a:cubicBezTo>
                  <a:pt x="1182" y="945"/>
                  <a:pt x="1166" y="911"/>
                  <a:pt x="1136" y="886"/>
                </a:cubicBezTo>
                <a:cubicBezTo>
                  <a:pt x="1095" y="852"/>
                  <a:pt x="1051" y="840"/>
                  <a:pt x="999" y="837"/>
                </a:cubicBezTo>
                <a:cubicBezTo>
                  <a:pt x="983" y="837"/>
                  <a:pt x="980" y="835"/>
                  <a:pt x="972" y="842"/>
                </a:cubicBezTo>
                <a:moveTo>
                  <a:pt x="1327" y="954"/>
                </a:moveTo>
                <a:cubicBezTo>
                  <a:pt x="1342" y="931"/>
                  <a:pt x="1362" y="907"/>
                  <a:pt x="1374" y="882"/>
                </a:cubicBezTo>
                <a:cubicBezTo>
                  <a:pt x="1395" y="840"/>
                  <a:pt x="1402" y="793"/>
                  <a:pt x="1421" y="751"/>
                </a:cubicBezTo>
                <a:cubicBezTo>
                  <a:pt x="1439" y="708"/>
                  <a:pt x="1473" y="657"/>
                  <a:pt x="1520" y="644"/>
                </a:cubicBezTo>
                <a:cubicBezTo>
                  <a:pt x="1527" y="644"/>
                  <a:pt x="1535" y="644"/>
                  <a:pt x="1542" y="644"/>
                </a:cubicBezTo>
                <a:cubicBezTo>
                  <a:pt x="1559" y="686"/>
                  <a:pt x="1564" y="716"/>
                  <a:pt x="1567" y="769"/>
                </a:cubicBezTo>
                <a:cubicBezTo>
                  <a:pt x="1569" y="813"/>
                  <a:pt x="1572" y="860"/>
                  <a:pt x="1603" y="895"/>
                </a:cubicBezTo>
                <a:cubicBezTo>
                  <a:pt x="1638" y="934"/>
                  <a:pt x="1726" y="932"/>
                  <a:pt x="1772" y="924"/>
                </a:cubicBezTo>
                <a:cubicBezTo>
                  <a:pt x="1852" y="911"/>
                  <a:pt x="1909" y="851"/>
                  <a:pt x="1930" y="775"/>
                </a:cubicBezTo>
                <a:cubicBezTo>
                  <a:pt x="1947" y="712"/>
                  <a:pt x="1947" y="617"/>
                  <a:pt x="1932" y="555"/>
                </a:cubicBezTo>
                <a:cubicBezTo>
                  <a:pt x="1914" y="480"/>
                  <a:pt x="1868" y="390"/>
                  <a:pt x="1819" y="332"/>
                </a:cubicBezTo>
                <a:cubicBezTo>
                  <a:pt x="1798" y="313"/>
                  <a:pt x="1795" y="307"/>
                  <a:pt x="1777" y="306"/>
                </a:cubicBezTo>
                <a:cubicBezTo>
                  <a:pt x="1759" y="353"/>
                  <a:pt x="1753" y="411"/>
                  <a:pt x="1756" y="476"/>
                </a:cubicBezTo>
                <a:cubicBezTo>
                  <a:pt x="1762" y="594"/>
                  <a:pt x="1800" y="690"/>
                  <a:pt x="1863" y="790"/>
                </a:cubicBezTo>
                <a:cubicBezTo>
                  <a:pt x="1909" y="863"/>
                  <a:pt x="1970" y="930"/>
                  <a:pt x="2033" y="988"/>
                </a:cubicBezTo>
                <a:cubicBezTo>
                  <a:pt x="2045" y="998"/>
                  <a:pt x="2048" y="999"/>
                  <a:pt x="2054" y="1006"/>
                </a:cubicBezTo>
                <a:moveTo>
                  <a:pt x="1883" y="803"/>
                </a:moveTo>
                <a:cubicBezTo>
                  <a:pt x="1951" y="757"/>
                  <a:pt x="2020" y="735"/>
                  <a:pt x="2104" y="727"/>
                </a:cubicBezTo>
                <a:cubicBezTo>
                  <a:pt x="2169" y="727"/>
                  <a:pt x="2187" y="727"/>
                  <a:pt x="2228" y="727"/>
                </a:cubicBezTo>
                <a:moveTo>
                  <a:pt x="548" y="945"/>
                </a:moveTo>
                <a:cubicBezTo>
                  <a:pt x="539" y="915"/>
                  <a:pt x="534" y="888"/>
                  <a:pt x="533" y="856"/>
                </a:cubicBezTo>
                <a:cubicBezTo>
                  <a:pt x="533" y="851"/>
                  <a:pt x="533" y="851"/>
                  <a:pt x="533" y="848"/>
                </a:cubicBezTo>
                <a:cubicBezTo>
                  <a:pt x="584" y="928"/>
                  <a:pt x="625" y="1012"/>
                  <a:pt x="657" y="1101"/>
                </a:cubicBezTo>
                <a:cubicBezTo>
                  <a:pt x="690" y="1196"/>
                  <a:pt x="704" y="1289"/>
                  <a:pt x="706" y="1390"/>
                </a:cubicBezTo>
                <a:cubicBezTo>
                  <a:pt x="706" y="1416"/>
                  <a:pt x="706" y="1442"/>
                  <a:pt x="706" y="1468"/>
                </a:cubicBezTo>
                <a:moveTo>
                  <a:pt x="2265" y="637"/>
                </a:moveTo>
                <a:cubicBezTo>
                  <a:pt x="2252" y="604"/>
                  <a:pt x="2244" y="568"/>
                  <a:pt x="2253" y="531"/>
                </a:cubicBezTo>
                <a:cubicBezTo>
                  <a:pt x="2258" y="511"/>
                  <a:pt x="2271" y="495"/>
                  <a:pt x="2284" y="479"/>
                </a:cubicBezTo>
                <a:cubicBezTo>
                  <a:pt x="2306" y="453"/>
                  <a:pt x="2326" y="443"/>
                  <a:pt x="2359" y="439"/>
                </a:cubicBezTo>
                <a:cubicBezTo>
                  <a:pt x="2386" y="435"/>
                  <a:pt x="2408" y="428"/>
                  <a:pt x="2435" y="421"/>
                </a:cubicBezTo>
                <a:cubicBezTo>
                  <a:pt x="2505" y="404"/>
                  <a:pt x="2624" y="382"/>
                  <a:pt x="2688" y="421"/>
                </a:cubicBezTo>
                <a:cubicBezTo>
                  <a:pt x="2736" y="451"/>
                  <a:pt x="2739" y="515"/>
                  <a:pt x="2733" y="566"/>
                </a:cubicBezTo>
                <a:cubicBezTo>
                  <a:pt x="2726" y="622"/>
                  <a:pt x="2687" y="659"/>
                  <a:pt x="2644" y="690"/>
                </a:cubicBezTo>
                <a:cubicBezTo>
                  <a:pt x="2618" y="708"/>
                  <a:pt x="2593" y="717"/>
                  <a:pt x="2563" y="725"/>
                </a:cubicBezTo>
                <a:cubicBezTo>
                  <a:pt x="2562" y="725"/>
                  <a:pt x="2562" y="725"/>
                  <a:pt x="2561" y="725"/>
                </a:cubicBezTo>
                <a:cubicBezTo>
                  <a:pt x="2603" y="719"/>
                  <a:pt x="2646" y="705"/>
                  <a:pt x="2688" y="702"/>
                </a:cubicBezTo>
                <a:cubicBezTo>
                  <a:pt x="2745" y="698"/>
                  <a:pt x="2801" y="694"/>
                  <a:pt x="2841" y="741"/>
                </a:cubicBezTo>
                <a:cubicBezTo>
                  <a:pt x="2893" y="801"/>
                  <a:pt x="2902" y="907"/>
                  <a:pt x="2846" y="964"/>
                </a:cubicBezTo>
                <a:cubicBezTo>
                  <a:pt x="2785" y="1025"/>
                  <a:pt x="2692" y="1052"/>
                  <a:pt x="2612" y="1074"/>
                </a:cubicBezTo>
                <a:cubicBezTo>
                  <a:pt x="2506" y="1100"/>
                  <a:pt x="2466" y="1109"/>
                  <a:pt x="2393" y="112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1" name="Freeform 35"/>
          <p:cNvSpPr/>
          <p:nvPr/>
        </p:nvSpPr>
        <p:spPr>
          <a:xfrm>
            <a:off x="3448800" y="5547240"/>
            <a:ext cx="5336640" cy="668520"/>
          </a:xfrm>
          <a:custGeom>
            <a:avLst/>
            <a:gdLst/>
            <a:ahLst/>
            <a:rect l="0" t="0" r="r" b="b"/>
            <a:pathLst>
              <a:path w="14824" h="1857">
                <a:moveTo>
                  <a:pt x="67" y="1415"/>
                </a:moveTo>
                <a:cubicBezTo>
                  <a:pt x="43" y="1375"/>
                  <a:pt x="0" y="1326"/>
                  <a:pt x="22" y="1276"/>
                </a:cubicBezTo>
                <a:cubicBezTo>
                  <a:pt x="33" y="1252"/>
                  <a:pt x="87" y="1249"/>
                  <a:pt x="106" y="1259"/>
                </a:cubicBezTo>
                <a:cubicBezTo>
                  <a:pt x="171" y="1293"/>
                  <a:pt x="215" y="1364"/>
                  <a:pt x="250" y="1424"/>
                </a:cubicBezTo>
                <a:cubicBezTo>
                  <a:pt x="282" y="1479"/>
                  <a:pt x="299" y="1533"/>
                  <a:pt x="309" y="1595"/>
                </a:cubicBezTo>
                <a:cubicBezTo>
                  <a:pt x="309" y="1596"/>
                  <a:pt x="309" y="1596"/>
                  <a:pt x="309" y="1597"/>
                </a:cubicBezTo>
                <a:cubicBezTo>
                  <a:pt x="280" y="1544"/>
                  <a:pt x="262" y="1496"/>
                  <a:pt x="258" y="1434"/>
                </a:cubicBezTo>
                <a:cubicBezTo>
                  <a:pt x="255" y="1385"/>
                  <a:pt x="258" y="1335"/>
                  <a:pt x="316" y="1322"/>
                </a:cubicBezTo>
                <a:cubicBezTo>
                  <a:pt x="376" y="1308"/>
                  <a:pt x="420" y="1334"/>
                  <a:pt x="459" y="1378"/>
                </a:cubicBezTo>
                <a:cubicBezTo>
                  <a:pt x="498" y="1423"/>
                  <a:pt x="521" y="1470"/>
                  <a:pt x="525" y="1529"/>
                </a:cubicBezTo>
                <a:cubicBezTo>
                  <a:pt x="525" y="1554"/>
                  <a:pt x="525" y="1560"/>
                  <a:pt x="525" y="1576"/>
                </a:cubicBezTo>
                <a:cubicBezTo>
                  <a:pt x="489" y="1576"/>
                  <a:pt x="479" y="1583"/>
                  <a:pt x="471" y="1533"/>
                </a:cubicBezTo>
                <a:cubicBezTo>
                  <a:pt x="461" y="1466"/>
                  <a:pt x="469" y="1406"/>
                  <a:pt x="520" y="1359"/>
                </a:cubicBezTo>
                <a:cubicBezTo>
                  <a:pt x="580" y="1304"/>
                  <a:pt x="666" y="1278"/>
                  <a:pt x="746" y="1282"/>
                </a:cubicBezTo>
                <a:cubicBezTo>
                  <a:pt x="814" y="1285"/>
                  <a:pt x="834" y="1346"/>
                  <a:pt x="845" y="1406"/>
                </a:cubicBezTo>
                <a:cubicBezTo>
                  <a:pt x="858" y="1477"/>
                  <a:pt x="843" y="1549"/>
                  <a:pt x="862" y="1619"/>
                </a:cubicBezTo>
                <a:moveTo>
                  <a:pt x="1335" y="1176"/>
                </a:moveTo>
                <a:cubicBezTo>
                  <a:pt x="1297" y="1192"/>
                  <a:pt x="1302" y="1242"/>
                  <a:pt x="1301" y="1285"/>
                </a:cubicBezTo>
                <a:cubicBezTo>
                  <a:pt x="1299" y="1364"/>
                  <a:pt x="1322" y="1413"/>
                  <a:pt x="1368" y="1477"/>
                </a:cubicBezTo>
                <a:cubicBezTo>
                  <a:pt x="1377" y="1489"/>
                  <a:pt x="1387" y="1500"/>
                  <a:pt x="1396" y="1512"/>
                </a:cubicBezTo>
                <a:moveTo>
                  <a:pt x="1244" y="913"/>
                </a:moveTo>
                <a:cubicBezTo>
                  <a:pt x="1234" y="890"/>
                  <a:pt x="1230" y="888"/>
                  <a:pt x="1231" y="874"/>
                </a:cubicBezTo>
                <a:cubicBezTo>
                  <a:pt x="1329" y="891"/>
                  <a:pt x="1405" y="951"/>
                  <a:pt x="1490" y="1006"/>
                </a:cubicBezTo>
                <a:cubicBezTo>
                  <a:pt x="1581" y="1066"/>
                  <a:pt x="1612" y="1086"/>
                  <a:pt x="1675" y="1122"/>
                </a:cubicBezTo>
                <a:moveTo>
                  <a:pt x="1915" y="1290"/>
                </a:moveTo>
                <a:cubicBezTo>
                  <a:pt x="1852" y="1305"/>
                  <a:pt x="1776" y="1316"/>
                  <a:pt x="1744" y="1381"/>
                </a:cubicBezTo>
                <a:cubicBezTo>
                  <a:pt x="1721" y="1428"/>
                  <a:pt x="1734" y="1481"/>
                  <a:pt x="1765" y="1519"/>
                </a:cubicBezTo>
                <a:cubicBezTo>
                  <a:pt x="1793" y="1553"/>
                  <a:pt x="1824" y="1566"/>
                  <a:pt x="1865" y="1570"/>
                </a:cubicBezTo>
                <a:cubicBezTo>
                  <a:pt x="1890" y="1534"/>
                  <a:pt x="1887" y="1497"/>
                  <a:pt x="1901" y="1455"/>
                </a:cubicBezTo>
                <a:cubicBezTo>
                  <a:pt x="1928" y="1372"/>
                  <a:pt x="1987" y="1347"/>
                  <a:pt x="2068" y="1347"/>
                </a:cubicBezTo>
                <a:cubicBezTo>
                  <a:pt x="2149" y="1347"/>
                  <a:pt x="2195" y="1415"/>
                  <a:pt x="2223" y="1485"/>
                </a:cubicBezTo>
                <a:cubicBezTo>
                  <a:pt x="2252" y="1557"/>
                  <a:pt x="2268" y="1672"/>
                  <a:pt x="2230" y="1744"/>
                </a:cubicBezTo>
                <a:cubicBezTo>
                  <a:pt x="2180" y="1837"/>
                  <a:pt x="2074" y="1853"/>
                  <a:pt x="1981" y="1855"/>
                </a:cubicBezTo>
                <a:cubicBezTo>
                  <a:pt x="1931" y="1855"/>
                  <a:pt x="1915" y="1856"/>
                  <a:pt x="1890" y="1830"/>
                </a:cubicBezTo>
                <a:moveTo>
                  <a:pt x="2379" y="1055"/>
                </a:moveTo>
                <a:cubicBezTo>
                  <a:pt x="2420" y="1056"/>
                  <a:pt x="2404" y="1008"/>
                  <a:pt x="2411" y="1088"/>
                </a:cubicBezTo>
                <a:cubicBezTo>
                  <a:pt x="2424" y="1235"/>
                  <a:pt x="2430" y="1354"/>
                  <a:pt x="2527" y="1478"/>
                </a:cubicBezTo>
                <a:cubicBezTo>
                  <a:pt x="2560" y="1521"/>
                  <a:pt x="2618" y="1585"/>
                  <a:pt x="2679" y="1577"/>
                </a:cubicBezTo>
                <a:cubicBezTo>
                  <a:pt x="2729" y="1570"/>
                  <a:pt x="2747" y="1478"/>
                  <a:pt x="2763" y="1440"/>
                </a:cubicBezTo>
                <a:cubicBezTo>
                  <a:pt x="2788" y="1381"/>
                  <a:pt x="2819" y="1305"/>
                  <a:pt x="2890" y="1293"/>
                </a:cubicBezTo>
                <a:cubicBezTo>
                  <a:pt x="2952" y="1282"/>
                  <a:pt x="3003" y="1314"/>
                  <a:pt x="3059" y="1334"/>
                </a:cubicBezTo>
                <a:cubicBezTo>
                  <a:pt x="3153" y="1367"/>
                  <a:pt x="3261" y="1389"/>
                  <a:pt x="3361" y="1375"/>
                </a:cubicBezTo>
                <a:cubicBezTo>
                  <a:pt x="3426" y="1366"/>
                  <a:pt x="3469" y="1333"/>
                  <a:pt x="3477" y="1268"/>
                </a:cubicBezTo>
                <a:cubicBezTo>
                  <a:pt x="3485" y="1199"/>
                  <a:pt x="3447" y="1152"/>
                  <a:pt x="3412" y="1098"/>
                </a:cubicBezTo>
                <a:cubicBezTo>
                  <a:pt x="3398" y="1076"/>
                  <a:pt x="3383" y="1054"/>
                  <a:pt x="3368" y="1032"/>
                </a:cubicBezTo>
                <a:cubicBezTo>
                  <a:pt x="3374" y="1096"/>
                  <a:pt x="3385" y="1148"/>
                  <a:pt x="3406" y="1209"/>
                </a:cubicBezTo>
                <a:cubicBezTo>
                  <a:pt x="3439" y="1305"/>
                  <a:pt x="3487" y="1403"/>
                  <a:pt x="3497" y="1505"/>
                </a:cubicBezTo>
                <a:cubicBezTo>
                  <a:pt x="3497" y="1519"/>
                  <a:pt x="3497" y="1533"/>
                  <a:pt x="3497" y="1547"/>
                </a:cubicBezTo>
                <a:moveTo>
                  <a:pt x="3212" y="1347"/>
                </a:moveTo>
                <a:cubicBezTo>
                  <a:pt x="3280" y="1232"/>
                  <a:pt x="3416" y="1221"/>
                  <a:pt x="3550" y="1199"/>
                </a:cubicBezTo>
                <a:cubicBezTo>
                  <a:pt x="3712" y="1172"/>
                  <a:pt x="3875" y="1163"/>
                  <a:pt x="4038" y="1146"/>
                </a:cubicBezTo>
                <a:moveTo>
                  <a:pt x="4507" y="789"/>
                </a:moveTo>
                <a:cubicBezTo>
                  <a:pt x="4493" y="853"/>
                  <a:pt x="4485" y="918"/>
                  <a:pt x="4510" y="981"/>
                </a:cubicBezTo>
                <a:cubicBezTo>
                  <a:pt x="4545" y="1070"/>
                  <a:pt x="4624" y="1150"/>
                  <a:pt x="4699" y="1206"/>
                </a:cubicBezTo>
                <a:cubicBezTo>
                  <a:pt x="4724" y="1225"/>
                  <a:pt x="4734" y="1225"/>
                  <a:pt x="4759" y="1234"/>
                </a:cubicBezTo>
                <a:cubicBezTo>
                  <a:pt x="4772" y="1200"/>
                  <a:pt x="4785" y="1162"/>
                  <a:pt x="4801" y="1128"/>
                </a:cubicBezTo>
                <a:cubicBezTo>
                  <a:pt x="4824" y="1080"/>
                  <a:pt x="4851" y="1042"/>
                  <a:pt x="4907" y="1035"/>
                </a:cubicBezTo>
                <a:cubicBezTo>
                  <a:pt x="4963" y="1028"/>
                  <a:pt x="4992" y="1072"/>
                  <a:pt x="5026" y="1109"/>
                </a:cubicBezTo>
                <a:cubicBezTo>
                  <a:pt x="5073" y="1161"/>
                  <a:pt x="5113" y="1191"/>
                  <a:pt x="5177" y="1220"/>
                </a:cubicBezTo>
                <a:moveTo>
                  <a:pt x="5618" y="1005"/>
                </a:moveTo>
                <a:cubicBezTo>
                  <a:pt x="5556" y="967"/>
                  <a:pt x="5494" y="947"/>
                  <a:pt x="5418" y="967"/>
                </a:cubicBezTo>
                <a:cubicBezTo>
                  <a:pt x="5350" y="985"/>
                  <a:pt x="5293" y="1033"/>
                  <a:pt x="5282" y="1104"/>
                </a:cubicBezTo>
                <a:cubicBezTo>
                  <a:pt x="5273" y="1165"/>
                  <a:pt x="5333" y="1193"/>
                  <a:pt x="5386" y="1203"/>
                </a:cubicBezTo>
                <a:cubicBezTo>
                  <a:pt x="5439" y="1213"/>
                  <a:pt x="5499" y="1213"/>
                  <a:pt x="5539" y="1174"/>
                </a:cubicBezTo>
                <a:cubicBezTo>
                  <a:pt x="5569" y="1145"/>
                  <a:pt x="5565" y="1107"/>
                  <a:pt x="5582" y="1073"/>
                </a:cubicBezTo>
                <a:cubicBezTo>
                  <a:pt x="5585" y="1067"/>
                  <a:pt x="5585" y="1064"/>
                  <a:pt x="5590" y="1066"/>
                </a:cubicBezTo>
                <a:cubicBezTo>
                  <a:pt x="5605" y="1100"/>
                  <a:pt x="5619" y="1136"/>
                  <a:pt x="5640" y="1167"/>
                </a:cubicBezTo>
                <a:cubicBezTo>
                  <a:pt x="5671" y="1214"/>
                  <a:pt x="5712" y="1249"/>
                  <a:pt x="5769" y="1258"/>
                </a:cubicBezTo>
                <a:cubicBezTo>
                  <a:pt x="5780" y="1258"/>
                  <a:pt x="5791" y="1258"/>
                  <a:pt x="5802" y="1258"/>
                </a:cubicBezTo>
                <a:moveTo>
                  <a:pt x="5918" y="1112"/>
                </a:moveTo>
                <a:cubicBezTo>
                  <a:pt x="5930" y="1048"/>
                  <a:pt x="5933" y="956"/>
                  <a:pt x="5979" y="905"/>
                </a:cubicBezTo>
                <a:cubicBezTo>
                  <a:pt x="6011" y="869"/>
                  <a:pt x="6056" y="893"/>
                  <a:pt x="6082" y="919"/>
                </a:cubicBezTo>
                <a:cubicBezTo>
                  <a:pt x="6152" y="988"/>
                  <a:pt x="6195" y="1083"/>
                  <a:pt x="6272" y="1145"/>
                </a:cubicBezTo>
                <a:cubicBezTo>
                  <a:pt x="6292" y="1161"/>
                  <a:pt x="6327" y="1171"/>
                  <a:pt x="6353" y="1164"/>
                </a:cubicBezTo>
                <a:cubicBezTo>
                  <a:pt x="6392" y="1152"/>
                  <a:pt x="6443" y="1084"/>
                  <a:pt x="6475" y="1059"/>
                </a:cubicBezTo>
                <a:cubicBezTo>
                  <a:pt x="6561" y="991"/>
                  <a:pt x="6648" y="916"/>
                  <a:pt x="6762" y="909"/>
                </a:cubicBezTo>
                <a:cubicBezTo>
                  <a:pt x="6810" y="906"/>
                  <a:pt x="6820" y="914"/>
                  <a:pt x="6855" y="943"/>
                </a:cubicBezTo>
                <a:cubicBezTo>
                  <a:pt x="6898" y="978"/>
                  <a:pt x="6945" y="1006"/>
                  <a:pt x="7000" y="1015"/>
                </a:cubicBezTo>
                <a:cubicBezTo>
                  <a:pt x="7020" y="1016"/>
                  <a:pt x="7025" y="1016"/>
                  <a:pt x="7037" y="1016"/>
                </a:cubicBezTo>
                <a:cubicBezTo>
                  <a:pt x="7040" y="978"/>
                  <a:pt x="7043" y="967"/>
                  <a:pt x="7004" y="939"/>
                </a:cubicBezTo>
                <a:cubicBezTo>
                  <a:pt x="6931" y="887"/>
                  <a:pt x="6793" y="862"/>
                  <a:pt x="6706" y="884"/>
                </a:cubicBezTo>
                <a:cubicBezTo>
                  <a:pt x="6634" y="903"/>
                  <a:pt x="6614" y="962"/>
                  <a:pt x="6613" y="1027"/>
                </a:cubicBezTo>
                <a:cubicBezTo>
                  <a:pt x="6612" y="1105"/>
                  <a:pt x="6688" y="1133"/>
                  <a:pt x="6755" y="1148"/>
                </a:cubicBezTo>
                <a:cubicBezTo>
                  <a:pt x="6902" y="1179"/>
                  <a:pt x="7061" y="1163"/>
                  <a:pt x="7209" y="1159"/>
                </a:cubicBezTo>
                <a:moveTo>
                  <a:pt x="7817" y="963"/>
                </a:moveTo>
                <a:cubicBezTo>
                  <a:pt x="7863" y="914"/>
                  <a:pt x="7948" y="844"/>
                  <a:pt x="7920" y="762"/>
                </a:cubicBezTo>
                <a:cubicBezTo>
                  <a:pt x="7903" y="712"/>
                  <a:pt x="7841" y="720"/>
                  <a:pt x="7801" y="720"/>
                </a:cubicBezTo>
                <a:cubicBezTo>
                  <a:pt x="7770" y="779"/>
                  <a:pt x="7784" y="818"/>
                  <a:pt x="7834" y="868"/>
                </a:cubicBezTo>
                <a:cubicBezTo>
                  <a:pt x="7924" y="960"/>
                  <a:pt x="8044" y="1006"/>
                  <a:pt x="8153" y="1068"/>
                </a:cubicBezTo>
                <a:cubicBezTo>
                  <a:pt x="8184" y="1088"/>
                  <a:pt x="8193" y="1089"/>
                  <a:pt x="8201" y="1111"/>
                </a:cubicBezTo>
                <a:cubicBezTo>
                  <a:pt x="8136" y="1121"/>
                  <a:pt x="8058" y="1128"/>
                  <a:pt x="7983" y="1115"/>
                </a:cubicBezTo>
                <a:cubicBezTo>
                  <a:pt x="7911" y="1103"/>
                  <a:pt x="7762" y="1078"/>
                  <a:pt x="7711" y="1016"/>
                </a:cubicBezTo>
                <a:cubicBezTo>
                  <a:pt x="7710" y="1007"/>
                  <a:pt x="7709" y="998"/>
                  <a:pt x="7708" y="989"/>
                </a:cubicBezTo>
                <a:moveTo>
                  <a:pt x="8299" y="608"/>
                </a:moveTo>
                <a:cubicBezTo>
                  <a:pt x="8279" y="583"/>
                  <a:pt x="8292" y="626"/>
                  <a:pt x="8292" y="650"/>
                </a:cubicBezTo>
                <a:cubicBezTo>
                  <a:pt x="8292" y="742"/>
                  <a:pt x="8318" y="828"/>
                  <a:pt x="8363" y="910"/>
                </a:cubicBezTo>
                <a:cubicBezTo>
                  <a:pt x="8398" y="974"/>
                  <a:pt x="8446" y="1020"/>
                  <a:pt x="8499" y="1068"/>
                </a:cubicBezTo>
                <a:cubicBezTo>
                  <a:pt x="8533" y="1099"/>
                  <a:pt x="8457" y="1071"/>
                  <a:pt x="8454" y="1070"/>
                </a:cubicBezTo>
                <a:moveTo>
                  <a:pt x="8201" y="941"/>
                </a:moveTo>
                <a:cubicBezTo>
                  <a:pt x="8190" y="910"/>
                  <a:pt x="8136" y="921"/>
                  <a:pt x="8224" y="913"/>
                </a:cubicBezTo>
                <a:cubicBezTo>
                  <a:pt x="8399" y="896"/>
                  <a:pt x="8577" y="926"/>
                  <a:pt x="8750" y="896"/>
                </a:cubicBezTo>
                <a:cubicBezTo>
                  <a:pt x="8736" y="902"/>
                  <a:pt x="8730" y="893"/>
                  <a:pt x="8717" y="919"/>
                </a:cubicBezTo>
                <a:cubicBezTo>
                  <a:pt x="8700" y="951"/>
                  <a:pt x="8703" y="993"/>
                  <a:pt x="8736" y="1009"/>
                </a:cubicBezTo>
                <a:cubicBezTo>
                  <a:pt x="8785" y="1032"/>
                  <a:pt x="8867" y="1023"/>
                  <a:pt x="8917" y="1010"/>
                </a:cubicBezTo>
                <a:cubicBezTo>
                  <a:pt x="8963" y="998"/>
                  <a:pt x="9039" y="971"/>
                  <a:pt x="9054" y="919"/>
                </a:cubicBezTo>
                <a:cubicBezTo>
                  <a:pt x="9072" y="857"/>
                  <a:pt x="8977" y="827"/>
                  <a:pt x="8937" y="813"/>
                </a:cubicBezTo>
                <a:cubicBezTo>
                  <a:pt x="8880" y="793"/>
                  <a:pt x="8821" y="782"/>
                  <a:pt x="8761" y="779"/>
                </a:cubicBezTo>
                <a:cubicBezTo>
                  <a:pt x="8799" y="807"/>
                  <a:pt x="8831" y="814"/>
                  <a:pt x="8878" y="828"/>
                </a:cubicBezTo>
                <a:moveTo>
                  <a:pt x="9302" y="848"/>
                </a:moveTo>
                <a:cubicBezTo>
                  <a:pt x="9309" y="833"/>
                  <a:pt x="9312" y="825"/>
                  <a:pt x="9315" y="809"/>
                </a:cubicBezTo>
                <a:cubicBezTo>
                  <a:pt x="9317" y="839"/>
                  <a:pt x="9316" y="876"/>
                  <a:pt x="9326" y="907"/>
                </a:cubicBezTo>
                <a:cubicBezTo>
                  <a:pt x="9342" y="959"/>
                  <a:pt x="9378" y="1003"/>
                  <a:pt x="9431" y="1019"/>
                </a:cubicBezTo>
                <a:cubicBezTo>
                  <a:pt x="9469" y="1030"/>
                  <a:pt x="9503" y="1031"/>
                  <a:pt x="9520" y="1003"/>
                </a:cubicBezTo>
                <a:cubicBezTo>
                  <a:pt x="9511" y="940"/>
                  <a:pt x="9475" y="908"/>
                  <a:pt x="9424" y="868"/>
                </a:cubicBezTo>
                <a:cubicBezTo>
                  <a:pt x="9389" y="841"/>
                  <a:pt x="9281" y="765"/>
                  <a:pt x="9311" y="798"/>
                </a:cubicBezTo>
                <a:cubicBezTo>
                  <a:pt x="9339" y="818"/>
                  <a:pt x="9353" y="826"/>
                  <a:pt x="9378" y="834"/>
                </a:cubicBezTo>
                <a:moveTo>
                  <a:pt x="10261" y="914"/>
                </a:moveTo>
                <a:cubicBezTo>
                  <a:pt x="10243" y="863"/>
                  <a:pt x="10195" y="871"/>
                  <a:pt x="10142" y="870"/>
                </a:cubicBezTo>
                <a:cubicBezTo>
                  <a:pt x="10058" y="869"/>
                  <a:pt x="9983" y="878"/>
                  <a:pt x="9908" y="921"/>
                </a:cubicBezTo>
                <a:cubicBezTo>
                  <a:pt x="9874" y="941"/>
                  <a:pt x="9865" y="956"/>
                  <a:pt x="9852" y="989"/>
                </a:cubicBezTo>
                <a:cubicBezTo>
                  <a:pt x="9863" y="1024"/>
                  <a:pt x="9919" y="1019"/>
                  <a:pt x="9955" y="1009"/>
                </a:cubicBezTo>
                <a:cubicBezTo>
                  <a:pt x="10044" y="985"/>
                  <a:pt x="10140" y="920"/>
                  <a:pt x="10207" y="858"/>
                </a:cubicBezTo>
                <a:cubicBezTo>
                  <a:pt x="10260" y="801"/>
                  <a:pt x="10277" y="783"/>
                  <a:pt x="10300" y="737"/>
                </a:cubicBezTo>
                <a:moveTo>
                  <a:pt x="6083" y="400"/>
                </a:moveTo>
                <a:cubicBezTo>
                  <a:pt x="7488" y="370"/>
                  <a:pt x="8892" y="340"/>
                  <a:pt x="10298" y="310"/>
                </a:cubicBezTo>
                <a:cubicBezTo>
                  <a:pt x="10277" y="259"/>
                  <a:pt x="10223" y="112"/>
                  <a:pt x="10225" y="167"/>
                </a:cubicBezTo>
                <a:cubicBezTo>
                  <a:pt x="10229" y="270"/>
                  <a:pt x="10297" y="389"/>
                  <a:pt x="10344" y="479"/>
                </a:cubicBezTo>
                <a:cubicBezTo>
                  <a:pt x="10420" y="626"/>
                  <a:pt x="10511" y="727"/>
                  <a:pt x="10629" y="835"/>
                </a:cubicBezTo>
                <a:moveTo>
                  <a:pt x="11811" y="449"/>
                </a:moveTo>
                <a:cubicBezTo>
                  <a:pt x="11818" y="415"/>
                  <a:pt x="11843" y="318"/>
                  <a:pt x="11823" y="285"/>
                </a:cubicBezTo>
                <a:cubicBezTo>
                  <a:pt x="11806" y="257"/>
                  <a:pt x="11760" y="285"/>
                  <a:pt x="11745" y="300"/>
                </a:cubicBezTo>
                <a:cubicBezTo>
                  <a:pt x="11679" y="362"/>
                  <a:pt x="11649" y="455"/>
                  <a:pt x="11641" y="543"/>
                </a:cubicBezTo>
                <a:cubicBezTo>
                  <a:pt x="11633" y="635"/>
                  <a:pt x="11635" y="730"/>
                  <a:pt x="11681" y="812"/>
                </a:cubicBezTo>
                <a:cubicBezTo>
                  <a:pt x="11691" y="830"/>
                  <a:pt x="11728" y="857"/>
                  <a:pt x="11735" y="878"/>
                </a:cubicBezTo>
                <a:cubicBezTo>
                  <a:pt x="11733" y="878"/>
                  <a:pt x="11731" y="878"/>
                  <a:pt x="11729" y="878"/>
                </a:cubicBezTo>
                <a:cubicBezTo>
                  <a:pt x="11723" y="871"/>
                  <a:pt x="11720" y="882"/>
                  <a:pt x="11717" y="871"/>
                </a:cubicBezTo>
                <a:cubicBezTo>
                  <a:pt x="11714" y="860"/>
                  <a:pt x="11717" y="845"/>
                  <a:pt x="11717" y="834"/>
                </a:cubicBezTo>
                <a:cubicBezTo>
                  <a:pt x="11721" y="837"/>
                  <a:pt x="11725" y="841"/>
                  <a:pt x="11729" y="844"/>
                </a:cubicBezTo>
                <a:cubicBezTo>
                  <a:pt x="11747" y="856"/>
                  <a:pt x="11764" y="866"/>
                  <a:pt x="11774" y="888"/>
                </a:cubicBezTo>
                <a:cubicBezTo>
                  <a:pt x="11784" y="911"/>
                  <a:pt x="11789" y="969"/>
                  <a:pt x="11774" y="991"/>
                </a:cubicBezTo>
                <a:cubicBezTo>
                  <a:pt x="11748" y="1014"/>
                  <a:pt x="11739" y="1021"/>
                  <a:pt x="11717" y="1029"/>
                </a:cubicBezTo>
                <a:moveTo>
                  <a:pt x="11361" y="840"/>
                </a:moveTo>
                <a:cubicBezTo>
                  <a:pt x="11365" y="803"/>
                  <a:pt x="11366" y="817"/>
                  <a:pt x="11422" y="817"/>
                </a:cubicBezTo>
                <a:cubicBezTo>
                  <a:pt x="11518" y="817"/>
                  <a:pt x="11613" y="817"/>
                  <a:pt x="11708" y="823"/>
                </a:cubicBezTo>
                <a:cubicBezTo>
                  <a:pt x="11791" y="829"/>
                  <a:pt x="11873" y="834"/>
                  <a:pt x="11956" y="834"/>
                </a:cubicBezTo>
                <a:moveTo>
                  <a:pt x="12177" y="638"/>
                </a:moveTo>
                <a:cubicBezTo>
                  <a:pt x="12200" y="637"/>
                  <a:pt x="12195" y="641"/>
                  <a:pt x="12196" y="676"/>
                </a:cubicBezTo>
                <a:cubicBezTo>
                  <a:pt x="12198" y="737"/>
                  <a:pt x="12196" y="798"/>
                  <a:pt x="12190" y="860"/>
                </a:cubicBezTo>
                <a:cubicBezTo>
                  <a:pt x="12187" y="893"/>
                  <a:pt x="12185" y="924"/>
                  <a:pt x="12184" y="957"/>
                </a:cubicBezTo>
                <a:moveTo>
                  <a:pt x="12128" y="221"/>
                </a:moveTo>
                <a:cubicBezTo>
                  <a:pt x="12131" y="217"/>
                  <a:pt x="12179" y="310"/>
                  <a:pt x="12184" y="319"/>
                </a:cubicBezTo>
                <a:moveTo>
                  <a:pt x="12487" y="754"/>
                </a:moveTo>
                <a:cubicBezTo>
                  <a:pt x="12493" y="743"/>
                  <a:pt x="12502" y="729"/>
                  <a:pt x="12508" y="717"/>
                </a:cubicBezTo>
                <a:cubicBezTo>
                  <a:pt x="12541" y="655"/>
                  <a:pt x="12535" y="581"/>
                  <a:pt x="12553" y="515"/>
                </a:cubicBezTo>
                <a:cubicBezTo>
                  <a:pt x="12600" y="515"/>
                  <a:pt x="12612" y="507"/>
                  <a:pt x="12635" y="563"/>
                </a:cubicBezTo>
                <a:cubicBezTo>
                  <a:pt x="12671" y="649"/>
                  <a:pt x="12634" y="758"/>
                  <a:pt x="12697" y="834"/>
                </a:cubicBezTo>
                <a:cubicBezTo>
                  <a:pt x="12727" y="870"/>
                  <a:pt x="12797" y="863"/>
                  <a:pt x="12836" y="851"/>
                </a:cubicBezTo>
                <a:cubicBezTo>
                  <a:pt x="12967" y="812"/>
                  <a:pt x="13118" y="729"/>
                  <a:pt x="13216" y="635"/>
                </a:cubicBezTo>
                <a:cubicBezTo>
                  <a:pt x="13323" y="531"/>
                  <a:pt x="13342" y="397"/>
                  <a:pt x="13342" y="255"/>
                </a:cubicBezTo>
                <a:cubicBezTo>
                  <a:pt x="13342" y="219"/>
                  <a:pt x="13335" y="191"/>
                  <a:pt x="13307" y="166"/>
                </a:cubicBezTo>
                <a:cubicBezTo>
                  <a:pt x="13304" y="166"/>
                  <a:pt x="13300" y="166"/>
                  <a:pt x="13297" y="166"/>
                </a:cubicBezTo>
                <a:cubicBezTo>
                  <a:pt x="13279" y="218"/>
                  <a:pt x="13271" y="262"/>
                  <a:pt x="13270" y="321"/>
                </a:cubicBezTo>
                <a:cubicBezTo>
                  <a:pt x="13267" y="428"/>
                  <a:pt x="13270" y="527"/>
                  <a:pt x="13307" y="629"/>
                </a:cubicBezTo>
                <a:cubicBezTo>
                  <a:pt x="13335" y="705"/>
                  <a:pt x="13381" y="786"/>
                  <a:pt x="13440" y="843"/>
                </a:cubicBezTo>
                <a:cubicBezTo>
                  <a:pt x="13470" y="873"/>
                  <a:pt x="13485" y="867"/>
                  <a:pt x="13518" y="878"/>
                </a:cubicBezTo>
                <a:moveTo>
                  <a:pt x="13256" y="464"/>
                </a:moveTo>
                <a:cubicBezTo>
                  <a:pt x="13353" y="446"/>
                  <a:pt x="13450" y="452"/>
                  <a:pt x="13548" y="465"/>
                </a:cubicBezTo>
                <a:cubicBezTo>
                  <a:pt x="13661" y="484"/>
                  <a:pt x="13699" y="491"/>
                  <a:pt x="13776" y="501"/>
                </a:cubicBezTo>
                <a:moveTo>
                  <a:pt x="12982" y="429"/>
                </a:moveTo>
                <a:cubicBezTo>
                  <a:pt x="12924" y="382"/>
                  <a:pt x="12890" y="370"/>
                  <a:pt x="12814" y="368"/>
                </a:cubicBezTo>
                <a:cubicBezTo>
                  <a:pt x="12722" y="366"/>
                  <a:pt x="12686" y="421"/>
                  <a:pt x="12690" y="508"/>
                </a:cubicBezTo>
                <a:cubicBezTo>
                  <a:pt x="12693" y="589"/>
                  <a:pt x="12763" y="643"/>
                  <a:pt x="12823" y="690"/>
                </a:cubicBezTo>
                <a:cubicBezTo>
                  <a:pt x="12862" y="719"/>
                  <a:pt x="12906" y="741"/>
                  <a:pt x="12945" y="771"/>
                </a:cubicBezTo>
                <a:cubicBezTo>
                  <a:pt x="12912" y="780"/>
                  <a:pt x="12859" y="782"/>
                  <a:pt x="12820" y="782"/>
                </a:cubicBezTo>
                <a:cubicBezTo>
                  <a:pt x="12734" y="783"/>
                  <a:pt x="12647" y="782"/>
                  <a:pt x="12561" y="782"/>
                </a:cubicBezTo>
                <a:moveTo>
                  <a:pt x="13970" y="313"/>
                </a:moveTo>
                <a:cubicBezTo>
                  <a:pt x="13959" y="344"/>
                  <a:pt x="13967" y="366"/>
                  <a:pt x="13967" y="399"/>
                </a:cubicBezTo>
                <a:cubicBezTo>
                  <a:pt x="13967" y="492"/>
                  <a:pt x="13965" y="586"/>
                  <a:pt x="13964" y="679"/>
                </a:cubicBezTo>
                <a:cubicBezTo>
                  <a:pt x="13964" y="704"/>
                  <a:pt x="13964" y="729"/>
                  <a:pt x="13964" y="754"/>
                </a:cubicBezTo>
                <a:moveTo>
                  <a:pt x="13940" y="57"/>
                </a:moveTo>
                <a:cubicBezTo>
                  <a:pt x="13979" y="31"/>
                  <a:pt x="14030" y="0"/>
                  <a:pt x="14080" y="26"/>
                </a:cubicBezTo>
                <a:cubicBezTo>
                  <a:pt x="14146" y="60"/>
                  <a:pt x="14200" y="149"/>
                  <a:pt x="14248" y="203"/>
                </a:cubicBezTo>
                <a:moveTo>
                  <a:pt x="14459" y="382"/>
                </a:moveTo>
                <a:cubicBezTo>
                  <a:pt x="14473" y="357"/>
                  <a:pt x="14469" y="356"/>
                  <a:pt x="14495" y="351"/>
                </a:cubicBezTo>
                <a:cubicBezTo>
                  <a:pt x="14529" y="392"/>
                  <a:pt x="14525" y="435"/>
                  <a:pt x="14525" y="489"/>
                </a:cubicBezTo>
                <a:cubicBezTo>
                  <a:pt x="14526" y="555"/>
                  <a:pt x="14515" y="618"/>
                  <a:pt x="14498" y="681"/>
                </a:cubicBezTo>
                <a:cubicBezTo>
                  <a:pt x="14491" y="706"/>
                  <a:pt x="14485" y="717"/>
                  <a:pt x="14471" y="732"/>
                </a:cubicBezTo>
                <a:cubicBezTo>
                  <a:pt x="14470" y="731"/>
                  <a:pt x="14470" y="729"/>
                  <a:pt x="14469" y="728"/>
                </a:cubicBezTo>
                <a:cubicBezTo>
                  <a:pt x="14469" y="676"/>
                  <a:pt x="14476" y="639"/>
                  <a:pt x="14498" y="590"/>
                </a:cubicBezTo>
                <a:cubicBezTo>
                  <a:pt x="14529" y="522"/>
                  <a:pt x="14566" y="458"/>
                  <a:pt x="14625" y="409"/>
                </a:cubicBezTo>
                <a:cubicBezTo>
                  <a:pt x="14649" y="389"/>
                  <a:pt x="14733" y="338"/>
                  <a:pt x="14767" y="370"/>
                </a:cubicBezTo>
                <a:cubicBezTo>
                  <a:pt x="14823" y="422"/>
                  <a:pt x="14799" y="590"/>
                  <a:pt x="14784" y="650"/>
                </a:cubicBezTo>
                <a:cubicBezTo>
                  <a:pt x="14743" y="762"/>
                  <a:pt x="14729" y="801"/>
                  <a:pt x="14686" y="87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2" name="Freeform 36"/>
          <p:cNvSpPr/>
          <p:nvPr/>
        </p:nvSpPr>
        <p:spPr>
          <a:xfrm>
            <a:off x="5423760" y="6218280"/>
            <a:ext cx="632880" cy="308160"/>
          </a:xfrm>
          <a:custGeom>
            <a:avLst/>
            <a:gdLst/>
            <a:ahLst/>
            <a:rect l="0" t="0" r="r" b="b"/>
            <a:pathLst>
              <a:path w="1758" h="856">
                <a:moveTo>
                  <a:pt x="422" y="328"/>
                </a:moveTo>
                <a:cubicBezTo>
                  <a:pt x="350" y="299"/>
                  <a:pt x="272" y="269"/>
                  <a:pt x="190" y="288"/>
                </a:cubicBezTo>
                <a:cubicBezTo>
                  <a:pt x="63" y="318"/>
                  <a:pt x="8" y="429"/>
                  <a:pt x="3" y="549"/>
                </a:cubicBezTo>
                <a:cubicBezTo>
                  <a:pt x="0" y="618"/>
                  <a:pt x="8" y="673"/>
                  <a:pt x="70" y="709"/>
                </a:cubicBezTo>
                <a:cubicBezTo>
                  <a:pt x="129" y="744"/>
                  <a:pt x="211" y="675"/>
                  <a:pt x="250" y="642"/>
                </a:cubicBezTo>
                <a:cubicBezTo>
                  <a:pt x="333" y="570"/>
                  <a:pt x="359" y="491"/>
                  <a:pt x="399" y="397"/>
                </a:cubicBezTo>
                <a:cubicBezTo>
                  <a:pt x="400" y="397"/>
                  <a:pt x="401" y="397"/>
                  <a:pt x="402" y="397"/>
                </a:cubicBezTo>
                <a:cubicBezTo>
                  <a:pt x="443" y="514"/>
                  <a:pt x="508" y="658"/>
                  <a:pt x="647" y="681"/>
                </a:cubicBezTo>
                <a:cubicBezTo>
                  <a:pt x="724" y="694"/>
                  <a:pt x="779" y="666"/>
                  <a:pt x="829" y="610"/>
                </a:cubicBezTo>
                <a:cubicBezTo>
                  <a:pt x="884" y="549"/>
                  <a:pt x="912" y="472"/>
                  <a:pt x="918" y="391"/>
                </a:cubicBezTo>
                <a:cubicBezTo>
                  <a:pt x="927" y="276"/>
                  <a:pt x="919" y="154"/>
                  <a:pt x="905" y="40"/>
                </a:cubicBezTo>
                <a:cubicBezTo>
                  <a:pt x="903" y="17"/>
                  <a:pt x="904" y="13"/>
                  <a:pt x="899" y="0"/>
                </a:cubicBezTo>
                <a:cubicBezTo>
                  <a:pt x="887" y="48"/>
                  <a:pt x="879" y="112"/>
                  <a:pt x="878" y="168"/>
                </a:cubicBezTo>
                <a:cubicBezTo>
                  <a:pt x="875" y="290"/>
                  <a:pt x="879" y="406"/>
                  <a:pt x="908" y="525"/>
                </a:cubicBezTo>
                <a:cubicBezTo>
                  <a:pt x="932" y="624"/>
                  <a:pt x="974" y="798"/>
                  <a:pt x="1091" y="829"/>
                </a:cubicBezTo>
                <a:cubicBezTo>
                  <a:pt x="1191" y="855"/>
                  <a:pt x="1274" y="758"/>
                  <a:pt x="1336" y="699"/>
                </a:cubicBezTo>
                <a:cubicBezTo>
                  <a:pt x="1461" y="581"/>
                  <a:pt x="1591" y="444"/>
                  <a:pt x="1610" y="264"/>
                </a:cubicBezTo>
                <a:cubicBezTo>
                  <a:pt x="1621" y="163"/>
                  <a:pt x="1604" y="156"/>
                  <a:pt x="1550" y="96"/>
                </a:cubicBezTo>
                <a:cubicBezTo>
                  <a:pt x="1468" y="109"/>
                  <a:pt x="1446" y="143"/>
                  <a:pt x="1438" y="229"/>
                </a:cubicBezTo>
                <a:cubicBezTo>
                  <a:pt x="1427" y="339"/>
                  <a:pt x="1483" y="414"/>
                  <a:pt x="1557" y="490"/>
                </a:cubicBezTo>
                <a:cubicBezTo>
                  <a:pt x="1618" y="554"/>
                  <a:pt x="1683" y="596"/>
                  <a:pt x="1757" y="64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3" name="Freeform 37"/>
          <p:cNvSpPr/>
          <p:nvPr/>
        </p:nvSpPr>
        <p:spPr>
          <a:xfrm>
            <a:off x="6366240" y="6197400"/>
            <a:ext cx="1257120" cy="278640"/>
          </a:xfrm>
          <a:custGeom>
            <a:avLst/>
            <a:gdLst/>
            <a:ahLst/>
            <a:rect l="0" t="0" r="r" b="b"/>
            <a:pathLst>
              <a:path w="3492" h="774">
                <a:moveTo>
                  <a:pt x="502" y="300"/>
                </a:moveTo>
                <a:cubicBezTo>
                  <a:pt x="444" y="279"/>
                  <a:pt x="386" y="274"/>
                  <a:pt x="323" y="280"/>
                </a:cubicBezTo>
                <a:cubicBezTo>
                  <a:pt x="276" y="284"/>
                  <a:pt x="260" y="296"/>
                  <a:pt x="229" y="326"/>
                </a:cubicBezTo>
                <a:cubicBezTo>
                  <a:pt x="234" y="395"/>
                  <a:pt x="267" y="404"/>
                  <a:pt x="328" y="432"/>
                </a:cubicBezTo>
                <a:cubicBezTo>
                  <a:pt x="387" y="459"/>
                  <a:pt x="528" y="481"/>
                  <a:pt x="557" y="547"/>
                </a:cubicBezTo>
                <a:cubicBezTo>
                  <a:pt x="557" y="554"/>
                  <a:pt x="557" y="560"/>
                  <a:pt x="557" y="567"/>
                </a:cubicBezTo>
                <a:cubicBezTo>
                  <a:pt x="475" y="595"/>
                  <a:pt x="390" y="595"/>
                  <a:pt x="303" y="591"/>
                </a:cubicBezTo>
                <a:cubicBezTo>
                  <a:pt x="211" y="587"/>
                  <a:pt x="106" y="569"/>
                  <a:pt x="23" y="526"/>
                </a:cubicBezTo>
                <a:cubicBezTo>
                  <a:pt x="6" y="512"/>
                  <a:pt x="0" y="509"/>
                  <a:pt x="4" y="493"/>
                </a:cubicBezTo>
                <a:moveTo>
                  <a:pt x="714" y="316"/>
                </a:moveTo>
                <a:cubicBezTo>
                  <a:pt x="694" y="357"/>
                  <a:pt x="670" y="400"/>
                  <a:pt x="664" y="447"/>
                </a:cubicBezTo>
                <a:cubicBezTo>
                  <a:pt x="654" y="529"/>
                  <a:pt x="677" y="583"/>
                  <a:pt x="727" y="647"/>
                </a:cubicBezTo>
                <a:cubicBezTo>
                  <a:pt x="765" y="695"/>
                  <a:pt x="811" y="738"/>
                  <a:pt x="860" y="773"/>
                </a:cubicBezTo>
                <a:moveTo>
                  <a:pt x="669" y="343"/>
                </a:moveTo>
                <a:cubicBezTo>
                  <a:pt x="682" y="270"/>
                  <a:pt x="703" y="234"/>
                  <a:pt x="786" y="222"/>
                </a:cubicBezTo>
                <a:cubicBezTo>
                  <a:pt x="862" y="211"/>
                  <a:pt x="902" y="255"/>
                  <a:pt x="927" y="323"/>
                </a:cubicBezTo>
                <a:cubicBezTo>
                  <a:pt x="952" y="395"/>
                  <a:pt x="955" y="482"/>
                  <a:pt x="893" y="530"/>
                </a:cubicBezTo>
                <a:cubicBezTo>
                  <a:pt x="828" y="580"/>
                  <a:pt x="701" y="586"/>
                  <a:pt x="624" y="570"/>
                </a:cubicBezTo>
                <a:cubicBezTo>
                  <a:pt x="550" y="555"/>
                  <a:pt x="519" y="529"/>
                  <a:pt x="541" y="464"/>
                </a:cubicBezTo>
                <a:moveTo>
                  <a:pt x="1282" y="327"/>
                </a:moveTo>
                <a:cubicBezTo>
                  <a:pt x="1229" y="340"/>
                  <a:pt x="1183" y="354"/>
                  <a:pt x="1153" y="406"/>
                </a:cubicBezTo>
                <a:cubicBezTo>
                  <a:pt x="1122" y="457"/>
                  <a:pt x="1138" y="510"/>
                  <a:pt x="1186" y="541"/>
                </a:cubicBezTo>
                <a:cubicBezTo>
                  <a:pt x="1237" y="574"/>
                  <a:pt x="1377" y="618"/>
                  <a:pt x="1432" y="573"/>
                </a:cubicBezTo>
                <a:cubicBezTo>
                  <a:pt x="1464" y="547"/>
                  <a:pt x="1455" y="464"/>
                  <a:pt x="1443" y="431"/>
                </a:cubicBezTo>
                <a:cubicBezTo>
                  <a:pt x="1418" y="362"/>
                  <a:pt x="1345" y="271"/>
                  <a:pt x="1273" y="250"/>
                </a:cubicBezTo>
                <a:cubicBezTo>
                  <a:pt x="1235" y="239"/>
                  <a:pt x="1255" y="273"/>
                  <a:pt x="1269" y="287"/>
                </a:cubicBezTo>
                <a:cubicBezTo>
                  <a:pt x="1280" y="296"/>
                  <a:pt x="1292" y="305"/>
                  <a:pt x="1303" y="314"/>
                </a:cubicBezTo>
                <a:moveTo>
                  <a:pt x="1440" y="481"/>
                </a:moveTo>
                <a:cubicBezTo>
                  <a:pt x="1481" y="479"/>
                  <a:pt x="1523" y="479"/>
                  <a:pt x="1564" y="472"/>
                </a:cubicBezTo>
                <a:cubicBezTo>
                  <a:pt x="1630" y="461"/>
                  <a:pt x="1648" y="437"/>
                  <a:pt x="1653" y="373"/>
                </a:cubicBezTo>
                <a:cubicBezTo>
                  <a:pt x="1659" y="302"/>
                  <a:pt x="1608" y="249"/>
                  <a:pt x="1580" y="188"/>
                </a:cubicBezTo>
                <a:cubicBezTo>
                  <a:pt x="1572" y="170"/>
                  <a:pt x="1573" y="163"/>
                  <a:pt x="1567" y="148"/>
                </a:cubicBezTo>
                <a:cubicBezTo>
                  <a:pt x="1625" y="169"/>
                  <a:pt x="1676" y="192"/>
                  <a:pt x="1728" y="233"/>
                </a:cubicBezTo>
                <a:cubicBezTo>
                  <a:pt x="1806" y="295"/>
                  <a:pt x="1883" y="381"/>
                  <a:pt x="1919" y="478"/>
                </a:cubicBezTo>
                <a:cubicBezTo>
                  <a:pt x="1930" y="508"/>
                  <a:pt x="1924" y="506"/>
                  <a:pt x="1955" y="511"/>
                </a:cubicBezTo>
                <a:cubicBezTo>
                  <a:pt x="2026" y="523"/>
                  <a:pt x="2102" y="492"/>
                  <a:pt x="2165" y="465"/>
                </a:cubicBezTo>
                <a:cubicBezTo>
                  <a:pt x="2244" y="432"/>
                  <a:pt x="2326" y="392"/>
                  <a:pt x="2376" y="318"/>
                </a:cubicBezTo>
                <a:cubicBezTo>
                  <a:pt x="2412" y="266"/>
                  <a:pt x="2427" y="175"/>
                  <a:pt x="2412" y="112"/>
                </a:cubicBezTo>
                <a:cubicBezTo>
                  <a:pt x="2402" y="71"/>
                  <a:pt x="2357" y="0"/>
                  <a:pt x="2307" y="1"/>
                </a:cubicBezTo>
                <a:cubicBezTo>
                  <a:pt x="2247" y="2"/>
                  <a:pt x="2248" y="41"/>
                  <a:pt x="2246" y="95"/>
                </a:cubicBezTo>
                <a:cubicBezTo>
                  <a:pt x="2242" y="198"/>
                  <a:pt x="2287" y="278"/>
                  <a:pt x="2346" y="359"/>
                </a:cubicBezTo>
                <a:cubicBezTo>
                  <a:pt x="2403" y="439"/>
                  <a:pt x="2474" y="507"/>
                  <a:pt x="2546" y="571"/>
                </a:cubicBezTo>
                <a:cubicBezTo>
                  <a:pt x="2579" y="598"/>
                  <a:pt x="2586" y="606"/>
                  <a:pt x="2610" y="617"/>
                </a:cubicBezTo>
                <a:moveTo>
                  <a:pt x="2340" y="346"/>
                </a:moveTo>
                <a:cubicBezTo>
                  <a:pt x="2507" y="346"/>
                  <a:pt x="2675" y="354"/>
                  <a:pt x="2841" y="333"/>
                </a:cubicBezTo>
                <a:cubicBezTo>
                  <a:pt x="2952" y="319"/>
                  <a:pt x="3109" y="301"/>
                  <a:pt x="3198" y="225"/>
                </a:cubicBezTo>
                <a:cubicBezTo>
                  <a:pt x="3213" y="198"/>
                  <a:pt x="3219" y="190"/>
                  <a:pt x="3204" y="172"/>
                </a:cubicBezTo>
                <a:cubicBezTo>
                  <a:pt x="3111" y="153"/>
                  <a:pt x="3010" y="137"/>
                  <a:pt x="2916" y="162"/>
                </a:cubicBezTo>
                <a:cubicBezTo>
                  <a:pt x="2858" y="178"/>
                  <a:pt x="2779" y="242"/>
                  <a:pt x="2814" y="314"/>
                </a:cubicBezTo>
                <a:cubicBezTo>
                  <a:pt x="2860" y="412"/>
                  <a:pt x="3026" y="457"/>
                  <a:pt x="3114" y="500"/>
                </a:cubicBezTo>
                <a:cubicBezTo>
                  <a:pt x="3164" y="525"/>
                  <a:pt x="3159" y="533"/>
                  <a:pt x="3184" y="563"/>
                </a:cubicBezTo>
                <a:cubicBezTo>
                  <a:pt x="3118" y="574"/>
                  <a:pt x="3056" y="577"/>
                  <a:pt x="2987" y="577"/>
                </a:cubicBezTo>
                <a:cubicBezTo>
                  <a:pt x="2933" y="577"/>
                  <a:pt x="2880" y="575"/>
                  <a:pt x="2826" y="574"/>
                </a:cubicBezTo>
                <a:moveTo>
                  <a:pt x="3488" y="573"/>
                </a:moveTo>
                <a:cubicBezTo>
                  <a:pt x="3490" y="567"/>
                  <a:pt x="3491" y="567"/>
                  <a:pt x="3491" y="563"/>
                </a:cubicBezTo>
                <a:cubicBezTo>
                  <a:pt x="3468" y="567"/>
                  <a:pt x="3453" y="575"/>
                  <a:pt x="3433" y="589"/>
                </a:cubicBezTo>
                <a:cubicBezTo>
                  <a:pt x="3424" y="595"/>
                  <a:pt x="3417" y="591"/>
                  <a:pt x="3408" y="586"/>
                </a:cubicBezTo>
                <a:cubicBezTo>
                  <a:pt x="3388" y="575"/>
                  <a:pt x="3376" y="563"/>
                  <a:pt x="3360" y="54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4" name="Freeform 38"/>
          <p:cNvSpPr/>
          <p:nvPr/>
        </p:nvSpPr>
        <p:spPr>
          <a:xfrm>
            <a:off x="7039440" y="4125960"/>
            <a:ext cx="227160" cy="200520"/>
          </a:xfrm>
          <a:custGeom>
            <a:avLst/>
            <a:gdLst/>
            <a:ahLst/>
            <a:rect l="0" t="0" r="r" b="b"/>
            <a:pathLst>
              <a:path w="631" h="557">
                <a:moveTo>
                  <a:pt x="386" y="0"/>
                </a:moveTo>
                <a:cubicBezTo>
                  <a:pt x="257" y="39"/>
                  <a:pt x="76" y="64"/>
                  <a:pt x="35" y="220"/>
                </a:cubicBezTo>
                <a:cubicBezTo>
                  <a:pt x="0" y="355"/>
                  <a:pt x="158" y="435"/>
                  <a:pt x="254" y="477"/>
                </a:cubicBezTo>
                <a:cubicBezTo>
                  <a:pt x="379" y="531"/>
                  <a:pt x="498" y="541"/>
                  <a:pt x="630" y="55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5" name="Freeform 39"/>
          <p:cNvSpPr/>
          <p:nvPr/>
        </p:nvSpPr>
        <p:spPr>
          <a:xfrm>
            <a:off x="7502040" y="3895560"/>
            <a:ext cx="1132560" cy="549720"/>
          </a:xfrm>
          <a:custGeom>
            <a:avLst/>
            <a:gdLst/>
            <a:ahLst/>
            <a:rect l="0" t="0" r="r" b="b"/>
            <a:pathLst>
              <a:path w="3146" h="1527">
                <a:moveTo>
                  <a:pt x="1" y="82"/>
                </a:moveTo>
                <a:cubicBezTo>
                  <a:pt x="18" y="18"/>
                  <a:pt x="0" y="34"/>
                  <a:pt x="67" y="20"/>
                </a:cubicBezTo>
                <a:cubicBezTo>
                  <a:pt x="159" y="0"/>
                  <a:pt x="250" y="109"/>
                  <a:pt x="279" y="183"/>
                </a:cubicBezTo>
                <a:cubicBezTo>
                  <a:pt x="301" y="239"/>
                  <a:pt x="297" y="302"/>
                  <a:pt x="319" y="358"/>
                </a:cubicBezTo>
                <a:cubicBezTo>
                  <a:pt x="359" y="458"/>
                  <a:pt x="448" y="482"/>
                  <a:pt x="547" y="484"/>
                </a:cubicBezTo>
                <a:cubicBezTo>
                  <a:pt x="601" y="485"/>
                  <a:pt x="581" y="476"/>
                  <a:pt x="611" y="450"/>
                </a:cubicBezTo>
                <a:cubicBezTo>
                  <a:pt x="587" y="419"/>
                  <a:pt x="582" y="406"/>
                  <a:pt x="525" y="413"/>
                </a:cubicBezTo>
                <a:cubicBezTo>
                  <a:pt x="448" y="422"/>
                  <a:pt x="412" y="494"/>
                  <a:pt x="403" y="565"/>
                </a:cubicBezTo>
                <a:cubicBezTo>
                  <a:pt x="389" y="677"/>
                  <a:pt x="417" y="775"/>
                  <a:pt x="455" y="878"/>
                </a:cubicBezTo>
                <a:cubicBezTo>
                  <a:pt x="501" y="1002"/>
                  <a:pt x="575" y="1125"/>
                  <a:pt x="605" y="1253"/>
                </a:cubicBezTo>
                <a:cubicBezTo>
                  <a:pt x="622" y="1325"/>
                  <a:pt x="613" y="1371"/>
                  <a:pt x="543" y="1404"/>
                </a:cubicBezTo>
                <a:cubicBezTo>
                  <a:pt x="428" y="1459"/>
                  <a:pt x="279" y="1472"/>
                  <a:pt x="155" y="1497"/>
                </a:cubicBezTo>
                <a:cubicBezTo>
                  <a:pt x="104" y="1507"/>
                  <a:pt x="54" y="1516"/>
                  <a:pt x="3" y="1526"/>
                </a:cubicBezTo>
                <a:moveTo>
                  <a:pt x="2467" y="697"/>
                </a:moveTo>
                <a:cubicBezTo>
                  <a:pt x="2467" y="667"/>
                  <a:pt x="2475" y="626"/>
                  <a:pt x="2453" y="601"/>
                </a:cubicBezTo>
                <a:cubicBezTo>
                  <a:pt x="2447" y="594"/>
                  <a:pt x="2398" y="601"/>
                  <a:pt x="2387" y="601"/>
                </a:cubicBezTo>
                <a:moveTo>
                  <a:pt x="1186" y="209"/>
                </a:moveTo>
                <a:cubicBezTo>
                  <a:pt x="1182" y="188"/>
                  <a:pt x="1180" y="167"/>
                  <a:pt x="1177" y="146"/>
                </a:cubicBezTo>
                <a:cubicBezTo>
                  <a:pt x="1197" y="173"/>
                  <a:pt x="1216" y="194"/>
                  <a:pt x="1231" y="228"/>
                </a:cubicBezTo>
                <a:cubicBezTo>
                  <a:pt x="1288" y="358"/>
                  <a:pt x="1288" y="508"/>
                  <a:pt x="1326" y="644"/>
                </a:cubicBezTo>
                <a:cubicBezTo>
                  <a:pt x="1377" y="623"/>
                  <a:pt x="1424" y="602"/>
                  <a:pt x="1481" y="566"/>
                </a:cubicBezTo>
                <a:cubicBezTo>
                  <a:pt x="1779" y="382"/>
                  <a:pt x="2116" y="314"/>
                  <a:pt x="2457" y="266"/>
                </a:cubicBezTo>
                <a:cubicBezTo>
                  <a:pt x="2796" y="227"/>
                  <a:pt x="2915" y="214"/>
                  <a:pt x="3145" y="19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6" name="Freeform 40"/>
          <p:cNvSpPr/>
          <p:nvPr/>
        </p:nvSpPr>
        <p:spPr>
          <a:xfrm>
            <a:off x="786600" y="4832280"/>
            <a:ext cx="542520" cy="310320"/>
          </a:xfrm>
          <a:custGeom>
            <a:avLst/>
            <a:gdLst/>
            <a:ahLst/>
            <a:rect l="0" t="0" r="r" b="b"/>
            <a:pathLst>
              <a:path w="1507" h="862">
                <a:moveTo>
                  <a:pt x="1130" y="250"/>
                </a:moveTo>
                <a:cubicBezTo>
                  <a:pt x="1120" y="186"/>
                  <a:pt x="1096" y="172"/>
                  <a:pt x="1031" y="156"/>
                </a:cubicBezTo>
                <a:cubicBezTo>
                  <a:pt x="961" y="139"/>
                  <a:pt x="868" y="136"/>
                  <a:pt x="798" y="153"/>
                </a:cubicBezTo>
                <a:cubicBezTo>
                  <a:pt x="701" y="177"/>
                  <a:pt x="604" y="239"/>
                  <a:pt x="532" y="306"/>
                </a:cubicBezTo>
                <a:cubicBezTo>
                  <a:pt x="493" y="341"/>
                  <a:pt x="434" y="415"/>
                  <a:pt x="459" y="475"/>
                </a:cubicBezTo>
                <a:cubicBezTo>
                  <a:pt x="482" y="533"/>
                  <a:pt x="585" y="546"/>
                  <a:pt x="634" y="558"/>
                </a:cubicBezTo>
                <a:cubicBezTo>
                  <a:pt x="686" y="570"/>
                  <a:pt x="779" y="574"/>
                  <a:pt x="785" y="646"/>
                </a:cubicBezTo>
                <a:cubicBezTo>
                  <a:pt x="792" y="734"/>
                  <a:pt x="629" y="777"/>
                  <a:pt x="571" y="794"/>
                </a:cubicBezTo>
                <a:cubicBezTo>
                  <a:pt x="440" y="833"/>
                  <a:pt x="307" y="842"/>
                  <a:pt x="172" y="844"/>
                </a:cubicBezTo>
                <a:cubicBezTo>
                  <a:pt x="125" y="845"/>
                  <a:pt x="0" y="861"/>
                  <a:pt x="41" y="839"/>
                </a:cubicBezTo>
                <a:cubicBezTo>
                  <a:pt x="87" y="831"/>
                  <a:pt x="107" y="827"/>
                  <a:pt x="139" y="816"/>
                </a:cubicBezTo>
                <a:moveTo>
                  <a:pt x="1412" y="74"/>
                </a:moveTo>
                <a:cubicBezTo>
                  <a:pt x="1412" y="48"/>
                  <a:pt x="1412" y="42"/>
                  <a:pt x="1412" y="26"/>
                </a:cubicBezTo>
                <a:cubicBezTo>
                  <a:pt x="1412" y="0"/>
                  <a:pt x="1412" y="44"/>
                  <a:pt x="1412" y="71"/>
                </a:cubicBezTo>
                <a:cubicBezTo>
                  <a:pt x="1412" y="241"/>
                  <a:pt x="1398" y="417"/>
                  <a:pt x="1415" y="586"/>
                </a:cubicBezTo>
                <a:cubicBezTo>
                  <a:pt x="1425" y="689"/>
                  <a:pt x="1446" y="768"/>
                  <a:pt x="1506" y="84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Freeform 1"/>
          <p:cNvSpPr/>
          <p:nvPr/>
        </p:nvSpPr>
        <p:spPr>
          <a:xfrm>
            <a:off x="757800" y="442800"/>
            <a:ext cx="2765160" cy="475200"/>
          </a:xfrm>
          <a:custGeom>
            <a:avLst/>
            <a:gdLst/>
            <a:ahLst/>
            <a:rect l="0" t="0" r="r" b="b"/>
            <a:pathLst>
              <a:path w="7681" h="1320">
                <a:moveTo>
                  <a:pt x="360" y="776"/>
                </a:moveTo>
                <a:cubicBezTo>
                  <a:pt x="335" y="818"/>
                  <a:pt x="326" y="839"/>
                  <a:pt x="326" y="887"/>
                </a:cubicBezTo>
                <a:cubicBezTo>
                  <a:pt x="326" y="920"/>
                  <a:pt x="328" y="889"/>
                  <a:pt x="332" y="902"/>
                </a:cubicBezTo>
                <a:cubicBezTo>
                  <a:pt x="345" y="885"/>
                  <a:pt x="361" y="867"/>
                  <a:pt x="369" y="844"/>
                </a:cubicBezTo>
                <a:cubicBezTo>
                  <a:pt x="376" y="823"/>
                  <a:pt x="380" y="790"/>
                  <a:pt x="362" y="777"/>
                </a:cubicBezTo>
                <a:cubicBezTo>
                  <a:pt x="352" y="769"/>
                  <a:pt x="335" y="769"/>
                  <a:pt x="323" y="766"/>
                </a:cubicBezTo>
                <a:cubicBezTo>
                  <a:pt x="316" y="764"/>
                  <a:pt x="304" y="765"/>
                  <a:pt x="299" y="759"/>
                </a:cubicBezTo>
                <a:cubicBezTo>
                  <a:pt x="295" y="755"/>
                  <a:pt x="291" y="738"/>
                  <a:pt x="290" y="732"/>
                </a:cubicBezTo>
                <a:cubicBezTo>
                  <a:pt x="287" y="715"/>
                  <a:pt x="288" y="697"/>
                  <a:pt x="285" y="680"/>
                </a:cubicBezTo>
                <a:cubicBezTo>
                  <a:pt x="282" y="662"/>
                  <a:pt x="276" y="661"/>
                  <a:pt x="265" y="647"/>
                </a:cubicBezTo>
                <a:cubicBezTo>
                  <a:pt x="231" y="658"/>
                  <a:pt x="221" y="680"/>
                  <a:pt x="194" y="711"/>
                </a:cubicBezTo>
                <a:cubicBezTo>
                  <a:pt x="135" y="780"/>
                  <a:pt x="72" y="850"/>
                  <a:pt x="36" y="934"/>
                </a:cubicBezTo>
                <a:cubicBezTo>
                  <a:pt x="16" y="981"/>
                  <a:pt x="0" y="1057"/>
                  <a:pt x="47" y="1091"/>
                </a:cubicBezTo>
                <a:cubicBezTo>
                  <a:pt x="101" y="1130"/>
                  <a:pt x="204" y="1119"/>
                  <a:pt x="259" y="1091"/>
                </a:cubicBezTo>
                <a:cubicBezTo>
                  <a:pt x="338" y="1051"/>
                  <a:pt x="395" y="973"/>
                  <a:pt x="406" y="886"/>
                </a:cubicBezTo>
                <a:cubicBezTo>
                  <a:pt x="417" y="798"/>
                  <a:pt x="389" y="718"/>
                  <a:pt x="327" y="653"/>
                </a:cubicBezTo>
                <a:cubicBezTo>
                  <a:pt x="303" y="629"/>
                  <a:pt x="227" y="579"/>
                  <a:pt x="194" y="621"/>
                </a:cubicBezTo>
                <a:cubicBezTo>
                  <a:pt x="164" y="658"/>
                  <a:pt x="179" y="717"/>
                  <a:pt x="181" y="759"/>
                </a:cubicBezTo>
                <a:moveTo>
                  <a:pt x="745" y="1180"/>
                </a:moveTo>
                <a:cubicBezTo>
                  <a:pt x="707" y="1151"/>
                  <a:pt x="695" y="1130"/>
                  <a:pt x="688" y="1081"/>
                </a:cubicBezTo>
                <a:cubicBezTo>
                  <a:pt x="679" y="1017"/>
                  <a:pt x="677" y="948"/>
                  <a:pt x="681" y="884"/>
                </a:cubicBezTo>
                <a:cubicBezTo>
                  <a:pt x="685" y="826"/>
                  <a:pt x="708" y="753"/>
                  <a:pt x="760" y="719"/>
                </a:cubicBezTo>
                <a:cubicBezTo>
                  <a:pt x="804" y="690"/>
                  <a:pt x="851" y="714"/>
                  <a:pt x="881" y="747"/>
                </a:cubicBezTo>
                <a:cubicBezTo>
                  <a:pt x="942" y="813"/>
                  <a:pt x="957" y="920"/>
                  <a:pt x="1033" y="972"/>
                </a:cubicBezTo>
                <a:cubicBezTo>
                  <a:pt x="1081" y="1005"/>
                  <a:pt x="1170" y="1008"/>
                  <a:pt x="1225" y="998"/>
                </a:cubicBezTo>
                <a:cubicBezTo>
                  <a:pt x="1292" y="978"/>
                  <a:pt x="1314" y="971"/>
                  <a:pt x="1357" y="951"/>
                </a:cubicBezTo>
                <a:moveTo>
                  <a:pt x="1552" y="810"/>
                </a:moveTo>
                <a:cubicBezTo>
                  <a:pt x="1565" y="789"/>
                  <a:pt x="1590" y="762"/>
                  <a:pt x="1582" y="734"/>
                </a:cubicBezTo>
                <a:cubicBezTo>
                  <a:pt x="1579" y="732"/>
                  <a:pt x="1576" y="730"/>
                  <a:pt x="1573" y="728"/>
                </a:cubicBezTo>
                <a:cubicBezTo>
                  <a:pt x="1510" y="729"/>
                  <a:pt x="1475" y="745"/>
                  <a:pt x="1424" y="787"/>
                </a:cubicBezTo>
                <a:cubicBezTo>
                  <a:pt x="1370" y="831"/>
                  <a:pt x="1335" y="877"/>
                  <a:pt x="1329" y="947"/>
                </a:cubicBezTo>
                <a:cubicBezTo>
                  <a:pt x="1325" y="998"/>
                  <a:pt x="1359" y="1012"/>
                  <a:pt x="1406" y="1006"/>
                </a:cubicBezTo>
                <a:cubicBezTo>
                  <a:pt x="1482" y="996"/>
                  <a:pt x="1529" y="906"/>
                  <a:pt x="1554" y="842"/>
                </a:cubicBezTo>
                <a:cubicBezTo>
                  <a:pt x="1618" y="675"/>
                  <a:pt x="1594" y="476"/>
                  <a:pt x="1594" y="301"/>
                </a:cubicBezTo>
                <a:cubicBezTo>
                  <a:pt x="1594" y="289"/>
                  <a:pt x="1594" y="278"/>
                  <a:pt x="1594" y="266"/>
                </a:cubicBezTo>
                <a:cubicBezTo>
                  <a:pt x="1594" y="322"/>
                  <a:pt x="1594" y="351"/>
                  <a:pt x="1594" y="407"/>
                </a:cubicBezTo>
                <a:cubicBezTo>
                  <a:pt x="1594" y="519"/>
                  <a:pt x="1583" y="631"/>
                  <a:pt x="1630" y="738"/>
                </a:cubicBezTo>
                <a:cubicBezTo>
                  <a:pt x="1668" y="824"/>
                  <a:pt x="1731" y="880"/>
                  <a:pt x="1821" y="893"/>
                </a:cubicBezTo>
                <a:moveTo>
                  <a:pt x="1894" y="774"/>
                </a:moveTo>
                <a:cubicBezTo>
                  <a:pt x="1900" y="731"/>
                  <a:pt x="1906" y="716"/>
                  <a:pt x="1927" y="685"/>
                </a:cubicBezTo>
                <a:cubicBezTo>
                  <a:pt x="1975" y="691"/>
                  <a:pt x="1993" y="704"/>
                  <a:pt x="2038" y="727"/>
                </a:cubicBezTo>
                <a:cubicBezTo>
                  <a:pt x="2144" y="781"/>
                  <a:pt x="2294" y="799"/>
                  <a:pt x="2410" y="767"/>
                </a:cubicBezTo>
                <a:cubicBezTo>
                  <a:pt x="2448" y="756"/>
                  <a:pt x="2502" y="713"/>
                  <a:pt x="2476" y="665"/>
                </a:cubicBezTo>
                <a:cubicBezTo>
                  <a:pt x="2425" y="569"/>
                  <a:pt x="2251" y="521"/>
                  <a:pt x="2155" y="554"/>
                </a:cubicBezTo>
                <a:cubicBezTo>
                  <a:pt x="2069" y="583"/>
                  <a:pt x="2036" y="667"/>
                  <a:pt x="2033" y="749"/>
                </a:cubicBezTo>
                <a:cubicBezTo>
                  <a:pt x="2030" y="842"/>
                  <a:pt x="2107" y="895"/>
                  <a:pt x="2189" y="924"/>
                </a:cubicBezTo>
                <a:cubicBezTo>
                  <a:pt x="2274" y="955"/>
                  <a:pt x="2397" y="963"/>
                  <a:pt x="2485" y="938"/>
                </a:cubicBezTo>
                <a:cubicBezTo>
                  <a:pt x="2591" y="908"/>
                  <a:pt x="2593" y="830"/>
                  <a:pt x="2593" y="738"/>
                </a:cubicBezTo>
                <a:cubicBezTo>
                  <a:pt x="2593" y="681"/>
                  <a:pt x="2571" y="584"/>
                  <a:pt x="2590" y="530"/>
                </a:cubicBezTo>
                <a:cubicBezTo>
                  <a:pt x="2605" y="489"/>
                  <a:pt x="2676" y="444"/>
                  <a:pt x="2720" y="466"/>
                </a:cubicBezTo>
                <a:cubicBezTo>
                  <a:pt x="2784" y="498"/>
                  <a:pt x="2792" y="614"/>
                  <a:pt x="2799" y="676"/>
                </a:cubicBezTo>
                <a:cubicBezTo>
                  <a:pt x="2809" y="757"/>
                  <a:pt x="2776" y="893"/>
                  <a:pt x="2843" y="956"/>
                </a:cubicBezTo>
                <a:cubicBezTo>
                  <a:pt x="2893" y="1003"/>
                  <a:pt x="2988" y="997"/>
                  <a:pt x="3050" y="998"/>
                </a:cubicBezTo>
                <a:cubicBezTo>
                  <a:pt x="3077" y="998"/>
                  <a:pt x="3105" y="998"/>
                  <a:pt x="3132" y="998"/>
                </a:cubicBezTo>
                <a:moveTo>
                  <a:pt x="4064" y="185"/>
                </a:moveTo>
                <a:cubicBezTo>
                  <a:pt x="4109" y="216"/>
                  <a:pt x="4129" y="278"/>
                  <a:pt x="4152" y="327"/>
                </a:cubicBezTo>
                <a:cubicBezTo>
                  <a:pt x="4195" y="420"/>
                  <a:pt x="4228" y="518"/>
                  <a:pt x="4248" y="619"/>
                </a:cubicBezTo>
                <a:cubicBezTo>
                  <a:pt x="4261" y="685"/>
                  <a:pt x="4263" y="750"/>
                  <a:pt x="4267" y="815"/>
                </a:cubicBezTo>
                <a:moveTo>
                  <a:pt x="4000" y="727"/>
                </a:moveTo>
                <a:cubicBezTo>
                  <a:pt x="4210" y="695"/>
                  <a:pt x="4431" y="678"/>
                  <a:pt x="4634" y="614"/>
                </a:cubicBezTo>
                <a:cubicBezTo>
                  <a:pt x="4685" y="598"/>
                  <a:pt x="4678" y="595"/>
                  <a:pt x="4695" y="560"/>
                </a:cubicBezTo>
                <a:cubicBezTo>
                  <a:pt x="4694" y="557"/>
                  <a:pt x="4692" y="555"/>
                  <a:pt x="4691" y="552"/>
                </a:cubicBezTo>
                <a:cubicBezTo>
                  <a:pt x="4686" y="563"/>
                  <a:pt x="4674" y="553"/>
                  <a:pt x="4674" y="596"/>
                </a:cubicBezTo>
                <a:cubicBezTo>
                  <a:pt x="4674" y="644"/>
                  <a:pt x="4705" y="688"/>
                  <a:pt x="4736" y="722"/>
                </a:cubicBezTo>
                <a:cubicBezTo>
                  <a:pt x="4757" y="745"/>
                  <a:pt x="4776" y="751"/>
                  <a:pt x="4802" y="763"/>
                </a:cubicBezTo>
                <a:cubicBezTo>
                  <a:pt x="4804" y="763"/>
                  <a:pt x="4806" y="763"/>
                  <a:pt x="4808" y="763"/>
                </a:cubicBezTo>
                <a:cubicBezTo>
                  <a:pt x="4820" y="733"/>
                  <a:pt x="4833" y="700"/>
                  <a:pt x="4838" y="665"/>
                </a:cubicBezTo>
                <a:cubicBezTo>
                  <a:pt x="4846" y="605"/>
                  <a:pt x="4857" y="518"/>
                  <a:pt x="4832" y="464"/>
                </a:cubicBezTo>
                <a:cubicBezTo>
                  <a:pt x="4810" y="416"/>
                  <a:pt x="4779" y="420"/>
                  <a:pt x="4737" y="411"/>
                </a:cubicBezTo>
                <a:cubicBezTo>
                  <a:pt x="4737" y="450"/>
                  <a:pt x="4720" y="466"/>
                  <a:pt x="4750" y="502"/>
                </a:cubicBezTo>
                <a:cubicBezTo>
                  <a:pt x="4795" y="556"/>
                  <a:pt x="4882" y="578"/>
                  <a:pt x="4944" y="602"/>
                </a:cubicBezTo>
                <a:cubicBezTo>
                  <a:pt x="5008" y="627"/>
                  <a:pt x="5096" y="648"/>
                  <a:pt x="5139" y="708"/>
                </a:cubicBezTo>
                <a:cubicBezTo>
                  <a:pt x="5169" y="749"/>
                  <a:pt x="5150" y="807"/>
                  <a:pt x="5126" y="844"/>
                </a:cubicBezTo>
                <a:cubicBezTo>
                  <a:pt x="5098" y="887"/>
                  <a:pt x="5087" y="904"/>
                  <a:pt x="5080" y="953"/>
                </a:cubicBezTo>
                <a:cubicBezTo>
                  <a:pt x="5136" y="958"/>
                  <a:pt x="5190" y="967"/>
                  <a:pt x="5247" y="951"/>
                </a:cubicBezTo>
                <a:cubicBezTo>
                  <a:pt x="5304" y="928"/>
                  <a:pt x="5322" y="921"/>
                  <a:pt x="5357" y="900"/>
                </a:cubicBezTo>
                <a:moveTo>
                  <a:pt x="5560" y="534"/>
                </a:moveTo>
                <a:cubicBezTo>
                  <a:pt x="5560" y="510"/>
                  <a:pt x="5560" y="485"/>
                  <a:pt x="5560" y="461"/>
                </a:cubicBezTo>
                <a:cubicBezTo>
                  <a:pt x="5551" y="514"/>
                  <a:pt x="5546" y="567"/>
                  <a:pt x="5545" y="621"/>
                </a:cubicBezTo>
                <a:cubicBezTo>
                  <a:pt x="5544" y="697"/>
                  <a:pt x="5540" y="763"/>
                  <a:pt x="5583" y="828"/>
                </a:cubicBezTo>
                <a:cubicBezTo>
                  <a:pt x="5613" y="873"/>
                  <a:pt x="5648" y="897"/>
                  <a:pt x="5699" y="904"/>
                </a:cubicBezTo>
                <a:moveTo>
                  <a:pt x="5363" y="270"/>
                </a:moveTo>
                <a:cubicBezTo>
                  <a:pt x="5333" y="208"/>
                  <a:pt x="5470" y="317"/>
                  <a:pt x="5480" y="324"/>
                </a:cubicBezTo>
                <a:moveTo>
                  <a:pt x="6127" y="616"/>
                </a:moveTo>
                <a:cubicBezTo>
                  <a:pt x="6148" y="688"/>
                  <a:pt x="6193" y="748"/>
                  <a:pt x="6221" y="818"/>
                </a:cubicBezTo>
                <a:cubicBezTo>
                  <a:pt x="6261" y="917"/>
                  <a:pt x="6284" y="1024"/>
                  <a:pt x="6311" y="1127"/>
                </a:cubicBezTo>
                <a:cubicBezTo>
                  <a:pt x="6328" y="1191"/>
                  <a:pt x="6340" y="1254"/>
                  <a:pt x="6351" y="1319"/>
                </a:cubicBezTo>
                <a:moveTo>
                  <a:pt x="6221" y="643"/>
                </a:moveTo>
                <a:cubicBezTo>
                  <a:pt x="6257" y="606"/>
                  <a:pt x="6306" y="560"/>
                  <a:pt x="6367" y="585"/>
                </a:cubicBezTo>
                <a:cubicBezTo>
                  <a:pt x="6425" y="609"/>
                  <a:pt x="6431" y="718"/>
                  <a:pt x="6418" y="769"/>
                </a:cubicBezTo>
                <a:cubicBezTo>
                  <a:pt x="6397" y="853"/>
                  <a:pt x="6314" y="918"/>
                  <a:pt x="6236" y="945"/>
                </a:cubicBezTo>
                <a:cubicBezTo>
                  <a:pt x="6181" y="964"/>
                  <a:pt x="6124" y="959"/>
                  <a:pt x="6067" y="959"/>
                </a:cubicBezTo>
                <a:moveTo>
                  <a:pt x="6672" y="227"/>
                </a:moveTo>
                <a:cubicBezTo>
                  <a:pt x="6699" y="254"/>
                  <a:pt x="6679" y="277"/>
                  <a:pt x="6681" y="315"/>
                </a:cubicBezTo>
                <a:cubicBezTo>
                  <a:pt x="6687" y="425"/>
                  <a:pt x="6694" y="534"/>
                  <a:pt x="6705" y="644"/>
                </a:cubicBezTo>
                <a:cubicBezTo>
                  <a:pt x="6714" y="733"/>
                  <a:pt x="6726" y="820"/>
                  <a:pt x="6742" y="906"/>
                </a:cubicBezTo>
                <a:moveTo>
                  <a:pt x="7024" y="572"/>
                </a:moveTo>
                <a:cubicBezTo>
                  <a:pt x="7080" y="580"/>
                  <a:pt x="7101" y="616"/>
                  <a:pt x="7140" y="656"/>
                </a:cubicBezTo>
                <a:cubicBezTo>
                  <a:pt x="7189" y="708"/>
                  <a:pt x="7239" y="755"/>
                  <a:pt x="7310" y="772"/>
                </a:cubicBezTo>
                <a:cubicBezTo>
                  <a:pt x="7365" y="785"/>
                  <a:pt x="7453" y="794"/>
                  <a:pt x="7495" y="751"/>
                </a:cubicBezTo>
                <a:cubicBezTo>
                  <a:pt x="7537" y="708"/>
                  <a:pt x="7517" y="622"/>
                  <a:pt x="7489" y="579"/>
                </a:cubicBezTo>
                <a:cubicBezTo>
                  <a:pt x="7435" y="497"/>
                  <a:pt x="7310" y="434"/>
                  <a:pt x="7210" y="464"/>
                </a:cubicBezTo>
                <a:cubicBezTo>
                  <a:pt x="7086" y="501"/>
                  <a:pt x="7052" y="646"/>
                  <a:pt x="7055" y="758"/>
                </a:cubicBezTo>
                <a:cubicBezTo>
                  <a:pt x="7058" y="859"/>
                  <a:pt x="7135" y="909"/>
                  <a:pt x="7224" y="941"/>
                </a:cubicBezTo>
                <a:cubicBezTo>
                  <a:pt x="7326" y="978"/>
                  <a:pt x="7437" y="977"/>
                  <a:pt x="7543" y="978"/>
                </a:cubicBezTo>
                <a:cubicBezTo>
                  <a:pt x="7597" y="978"/>
                  <a:pt x="7631" y="974"/>
                  <a:pt x="7680" y="956"/>
                </a:cubicBezTo>
                <a:moveTo>
                  <a:pt x="2920" y="722"/>
                </a:moveTo>
                <a:cubicBezTo>
                  <a:pt x="2927" y="714"/>
                  <a:pt x="2911" y="709"/>
                  <a:pt x="2926" y="714"/>
                </a:cubicBezTo>
                <a:cubicBezTo>
                  <a:pt x="2946" y="721"/>
                  <a:pt x="2963" y="741"/>
                  <a:pt x="2984" y="749"/>
                </a:cubicBezTo>
                <a:cubicBezTo>
                  <a:pt x="2997" y="754"/>
                  <a:pt x="3009" y="756"/>
                  <a:pt x="3023" y="756"/>
                </a:cubicBezTo>
                <a:cubicBezTo>
                  <a:pt x="3025" y="756"/>
                  <a:pt x="3027" y="756"/>
                  <a:pt x="3029" y="756"/>
                </a:cubicBezTo>
                <a:cubicBezTo>
                  <a:pt x="3033" y="733"/>
                  <a:pt x="3037" y="709"/>
                  <a:pt x="3034" y="685"/>
                </a:cubicBezTo>
                <a:cubicBezTo>
                  <a:pt x="3032" y="668"/>
                  <a:pt x="3006" y="664"/>
                  <a:pt x="2992" y="667"/>
                </a:cubicBezTo>
                <a:cubicBezTo>
                  <a:pt x="2949" y="676"/>
                  <a:pt x="2927" y="732"/>
                  <a:pt x="2918" y="770"/>
                </a:cubicBezTo>
                <a:cubicBezTo>
                  <a:pt x="2907" y="816"/>
                  <a:pt x="2903" y="869"/>
                  <a:pt x="2941" y="902"/>
                </a:cubicBezTo>
                <a:cubicBezTo>
                  <a:pt x="2994" y="948"/>
                  <a:pt x="3076" y="951"/>
                  <a:pt x="3141" y="953"/>
                </a:cubicBezTo>
                <a:cubicBezTo>
                  <a:pt x="3162" y="953"/>
                  <a:pt x="3184" y="953"/>
                  <a:pt x="3205" y="953"/>
                </a:cubicBezTo>
                <a:moveTo>
                  <a:pt x="3527" y="823"/>
                </a:moveTo>
                <a:cubicBezTo>
                  <a:pt x="3530" y="785"/>
                  <a:pt x="3540" y="758"/>
                  <a:pt x="3503" y="737"/>
                </a:cubicBezTo>
                <a:cubicBezTo>
                  <a:pt x="3462" y="714"/>
                  <a:pt x="3394" y="726"/>
                  <a:pt x="3357" y="747"/>
                </a:cubicBezTo>
                <a:cubicBezTo>
                  <a:pt x="3317" y="769"/>
                  <a:pt x="3293" y="804"/>
                  <a:pt x="3293" y="849"/>
                </a:cubicBezTo>
                <a:cubicBezTo>
                  <a:pt x="3293" y="869"/>
                  <a:pt x="3293" y="875"/>
                  <a:pt x="3296" y="887"/>
                </a:cubicBezTo>
                <a:cubicBezTo>
                  <a:pt x="3328" y="900"/>
                  <a:pt x="3369" y="915"/>
                  <a:pt x="3402" y="893"/>
                </a:cubicBezTo>
                <a:cubicBezTo>
                  <a:pt x="3453" y="860"/>
                  <a:pt x="3470" y="783"/>
                  <a:pt x="3476" y="727"/>
                </a:cubicBezTo>
                <a:cubicBezTo>
                  <a:pt x="3486" y="625"/>
                  <a:pt x="3476" y="524"/>
                  <a:pt x="3464" y="425"/>
                </a:cubicBezTo>
                <a:cubicBezTo>
                  <a:pt x="3449" y="308"/>
                  <a:pt x="3445" y="192"/>
                  <a:pt x="3439" y="75"/>
                </a:cubicBezTo>
                <a:cubicBezTo>
                  <a:pt x="3438" y="47"/>
                  <a:pt x="3434" y="23"/>
                  <a:pt x="3430" y="0"/>
                </a:cubicBezTo>
                <a:cubicBezTo>
                  <a:pt x="3428" y="80"/>
                  <a:pt x="3429" y="159"/>
                  <a:pt x="3429" y="239"/>
                </a:cubicBezTo>
                <a:cubicBezTo>
                  <a:pt x="3429" y="406"/>
                  <a:pt x="3477" y="551"/>
                  <a:pt x="3538" y="707"/>
                </a:cubicBezTo>
                <a:cubicBezTo>
                  <a:pt x="3587" y="831"/>
                  <a:pt x="3639" y="952"/>
                  <a:pt x="3675" y="108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8" name="Freeform 2"/>
          <p:cNvSpPr/>
          <p:nvPr/>
        </p:nvSpPr>
        <p:spPr>
          <a:xfrm>
            <a:off x="3745080" y="992160"/>
            <a:ext cx="764280" cy="487800"/>
          </a:xfrm>
          <a:custGeom>
            <a:avLst/>
            <a:gdLst/>
            <a:ahLst/>
            <a:rect l="0" t="0" r="r" b="b"/>
            <a:pathLst>
              <a:path w="2123" h="1355">
                <a:moveTo>
                  <a:pt x="162" y="1005"/>
                </a:moveTo>
                <a:cubicBezTo>
                  <a:pt x="155" y="1056"/>
                  <a:pt x="128" y="1094"/>
                  <a:pt x="100" y="1137"/>
                </a:cubicBezTo>
                <a:cubicBezTo>
                  <a:pt x="67" y="1188"/>
                  <a:pt x="32" y="1238"/>
                  <a:pt x="12" y="1296"/>
                </a:cubicBezTo>
                <a:cubicBezTo>
                  <a:pt x="4" y="1327"/>
                  <a:pt x="2" y="1334"/>
                  <a:pt x="0" y="1354"/>
                </a:cubicBezTo>
                <a:moveTo>
                  <a:pt x="1041" y="511"/>
                </a:moveTo>
                <a:cubicBezTo>
                  <a:pt x="1021" y="462"/>
                  <a:pt x="973" y="470"/>
                  <a:pt x="919" y="471"/>
                </a:cubicBezTo>
                <a:cubicBezTo>
                  <a:pt x="822" y="473"/>
                  <a:pt x="745" y="521"/>
                  <a:pt x="689" y="601"/>
                </a:cubicBezTo>
                <a:cubicBezTo>
                  <a:pt x="638" y="674"/>
                  <a:pt x="609" y="800"/>
                  <a:pt x="631" y="888"/>
                </a:cubicBezTo>
                <a:cubicBezTo>
                  <a:pt x="658" y="1002"/>
                  <a:pt x="781" y="1054"/>
                  <a:pt x="886" y="1062"/>
                </a:cubicBezTo>
                <a:cubicBezTo>
                  <a:pt x="911" y="1062"/>
                  <a:pt x="935" y="1062"/>
                  <a:pt x="960" y="1062"/>
                </a:cubicBezTo>
                <a:moveTo>
                  <a:pt x="1812" y="15"/>
                </a:moveTo>
                <a:cubicBezTo>
                  <a:pt x="1856" y="9"/>
                  <a:pt x="1888" y="0"/>
                  <a:pt x="1930" y="27"/>
                </a:cubicBezTo>
                <a:cubicBezTo>
                  <a:pt x="2014" y="80"/>
                  <a:pt x="2055" y="187"/>
                  <a:pt x="2077" y="279"/>
                </a:cubicBezTo>
                <a:cubicBezTo>
                  <a:pt x="2118" y="454"/>
                  <a:pt x="2122" y="662"/>
                  <a:pt x="2068" y="832"/>
                </a:cubicBezTo>
                <a:cubicBezTo>
                  <a:pt x="2025" y="967"/>
                  <a:pt x="1934" y="1091"/>
                  <a:pt x="1796" y="1137"/>
                </a:cubicBezTo>
                <a:cubicBezTo>
                  <a:pt x="1764" y="1144"/>
                  <a:pt x="1731" y="1150"/>
                  <a:pt x="1699" y="115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9" name="Freeform 3"/>
          <p:cNvSpPr/>
          <p:nvPr/>
        </p:nvSpPr>
        <p:spPr>
          <a:xfrm>
            <a:off x="2564280" y="1123920"/>
            <a:ext cx="999360" cy="300600"/>
          </a:xfrm>
          <a:custGeom>
            <a:avLst/>
            <a:gdLst/>
            <a:ahLst/>
            <a:rect l="0" t="0" r="r" b="b"/>
            <a:pathLst>
              <a:path w="2776" h="835">
                <a:moveTo>
                  <a:pt x="381" y="234"/>
                </a:moveTo>
                <a:cubicBezTo>
                  <a:pt x="361" y="204"/>
                  <a:pt x="347" y="193"/>
                  <a:pt x="292" y="213"/>
                </a:cubicBezTo>
                <a:cubicBezTo>
                  <a:pt x="205" y="244"/>
                  <a:pt x="126" y="313"/>
                  <a:pt x="75" y="389"/>
                </a:cubicBezTo>
                <a:cubicBezTo>
                  <a:pt x="28" y="460"/>
                  <a:pt x="0" y="566"/>
                  <a:pt x="18" y="651"/>
                </a:cubicBezTo>
                <a:cubicBezTo>
                  <a:pt x="36" y="738"/>
                  <a:pt x="127" y="781"/>
                  <a:pt x="202" y="806"/>
                </a:cubicBezTo>
                <a:cubicBezTo>
                  <a:pt x="283" y="827"/>
                  <a:pt x="313" y="834"/>
                  <a:pt x="371" y="834"/>
                </a:cubicBezTo>
                <a:moveTo>
                  <a:pt x="2369" y="36"/>
                </a:moveTo>
                <a:cubicBezTo>
                  <a:pt x="2452" y="16"/>
                  <a:pt x="2533" y="0"/>
                  <a:pt x="2606" y="60"/>
                </a:cubicBezTo>
                <a:cubicBezTo>
                  <a:pt x="2684" y="125"/>
                  <a:pt x="2725" y="251"/>
                  <a:pt x="2744" y="347"/>
                </a:cubicBezTo>
                <a:cubicBezTo>
                  <a:pt x="2760" y="430"/>
                  <a:pt x="2775" y="544"/>
                  <a:pt x="2721" y="613"/>
                </a:cubicBezTo>
                <a:cubicBezTo>
                  <a:pt x="2684" y="661"/>
                  <a:pt x="2628" y="680"/>
                  <a:pt x="2573" y="68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0" name="Freeform 4"/>
          <p:cNvSpPr/>
          <p:nvPr/>
        </p:nvSpPr>
        <p:spPr>
          <a:xfrm>
            <a:off x="1717560" y="1172160"/>
            <a:ext cx="402120" cy="433080"/>
          </a:xfrm>
          <a:custGeom>
            <a:avLst/>
            <a:gdLst/>
            <a:ahLst/>
            <a:rect l="0" t="0" r="r" b="b"/>
            <a:pathLst>
              <a:path w="1117" h="1203">
                <a:moveTo>
                  <a:pt x="801" y="159"/>
                </a:moveTo>
                <a:cubicBezTo>
                  <a:pt x="798" y="131"/>
                  <a:pt x="814" y="124"/>
                  <a:pt x="783" y="107"/>
                </a:cubicBezTo>
                <a:cubicBezTo>
                  <a:pt x="742" y="85"/>
                  <a:pt x="661" y="121"/>
                  <a:pt x="628" y="137"/>
                </a:cubicBezTo>
                <a:cubicBezTo>
                  <a:pt x="506" y="196"/>
                  <a:pt x="385" y="263"/>
                  <a:pt x="264" y="325"/>
                </a:cubicBezTo>
                <a:cubicBezTo>
                  <a:pt x="320" y="311"/>
                  <a:pt x="379" y="290"/>
                  <a:pt x="437" y="284"/>
                </a:cubicBezTo>
                <a:cubicBezTo>
                  <a:pt x="507" y="277"/>
                  <a:pt x="533" y="289"/>
                  <a:pt x="526" y="364"/>
                </a:cubicBezTo>
                <a:cubicBezTo>
                  <a:pt x="516" y="477"/>
                  <a:pt x="414" y="553"/>
                  <a:pt x="331" y="619"/>
                </a:cubicBezTo>
                <a:cubicBezTo>
                  <a:pt x="233" y="696"/>
                  <a:pt x="122" y="759"/>
                  <a:pt x="10" y="814"/>
                </a:cubicBezTo>
                <a:cubicBezTo>
                  <a:pt x="7" y="815"/>
                  <a:pt x="3" y="817"/>
                  <a:pt x="0" y="818"/>
                </a:cubicBezTo>
                <a:cubicBezTo>
                  <a:pt x="38" y="805"/>
                  <a:pt x="66" y="797"/>
                  <a:pt x="106" y="796"/>
                </a:cubicBezTo>
                <a:cubicBezTo>
                  <a:pt x="161" y="795"/>
                  <a:pt x="195" y="845"/>
                  <a:pt x="230" y="883"/>
                </a:cubicBezTo>
                <a:cubicBezTo>
                  <a:pt x="333" y="996"/>
                  <a:pt x="427" y="1081"/>
                  <a:pt x="582" y="1103"/>
                </a:cubicBezTo>
                <a:moveTo>
                  <a:pt x="750" y="58"/>
                </a:moveTo>
                <a:cubicBezTo>
                  <a:pt x="749" y="43"/>
                  <a:pt x="758" y="29"/>
                  <a:pt x="746" y="17"/>
                </a:cubicBezTo>
                <a:cubicBezTo>
                  <a:pt x="730" y="0"/>
                  <a:pt x="689" y="2"/>
                  <a:pt x="668" y="4"/>
                </a:cubicBezTo>
                <a:cubicBezTo>
                  <a:pt x="633" y="8"/>
                  <a:pt x="615" y="23"/>
                  <a:pt x="591" y="48"/>
                </a:cubicBezTo>
                <a:cubicBezTo>
                  <a:pt x="559" y="82"/>
                  <a:pt x="527" y="120"/>
                  <a:pt x="495" y="155"/>
                </a:cubicBezTo>
                <a:cubicBezTo>
                  <a:pt x="454" y="201"/>
                  <a:pt x="413" y="252"/>
                  <a:pt x="380" y="304"/>
                </a:cubicBezTo>
                <a:cubicBezTo>
                  <a:pt x="353" y="347"/>
                  <a:pt x="332" y="389"/>
                  <a:pt x="315" y="437"/>
                </a:cubicBezTo>
                <a:cubicBezTo>
                  <a:pt x="282" y="529"/>
                  <a:pt x="266" y="627"/>
                  <a:pt x="264" y="725"/>
                </a:cubicBezTo>
                <a:cubicBezTo>
                  <a:pt x="262" y="805"/>
                  <a:pt x="267" y="860"/>
                  <a:pt x="316" y="927"/>
                </a:cubicBezTo>
                <a:cubicBezTo>
                  <a:pt x="378" y="1012"/>
                  <a:pt x="474" y="1051"/>
                  <a:pt x="577" y="1062"/>
                </a:cubicBezTo>
                <a:cubicBezTo>
                  <a:pt x="653" y="1070"/>
                  <a:pt x="731" y="1068"/>
                  <a:pt x="808" y="1068"/>
                </a:cubicBezTo>
                <a:moveTo>
                  <a:pt x="1116" y="199"/>
                </a:moveTo>
                <a:cubicBezTo>
                  <a:pt x="1081" y="185"/>
                  <a:pt x="1062" y="173"/>
                  <a:pt x="1022" y="171"/>
                </a:cubicBezTo>
                <a:cubicBezTo>
                  <a:pt x="959" y="168"/>
                  <a:pt x="899" y="169"/>
                  <a:pt x="838" y="189"/>
                </a:cubicBezTo>
                <a:cubicBezTo>
                  <a:pt x="738" y="222"/>
                  <a:pt x="665" y="281"/>
                  <a:pt x="601" y="364"/>
                </a:cubicBezTo>
                <a:cubicBezTo>
                  <a:pt x="511" y="481"/>
                  <a:pt x="440" y="627"/>
                  <a:pt x="394" y="767"/>
                </a:cubicBezTo>
                <a:cubicBezTo>
                  <a:pt x="371" y="836"/>
                  <a:pt x="341" y="944"/>
                  <a:pt x="367" y="1017"/>
                </a:cubicBezTo>
                <a:cubicBezTo>
                  <a:pt x="420" y="1166"/>
                  <a:pt x="612" y="1191"/>
                  <a:pt x="743" y="120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1" name="Freeform 5"/>
          <p:cNvSpPr/>
          <p:nvPr/>
        </p:nvSpPr>
        <p:spPr>
          <a:xfrm>
            <a:off x="2807280" y="1200240"/>
            <a:ext cx="538200" cy="249480"/>
          </a:xfrm>
          <a:custGeom>
            <a:avLst/>
            <a:gdLst/>
            <a:ahLst/>
            <a:rect l="0" t="0" r="r" b="b"/>
            <a:pathLst>
              <a:path w="1495" h="693">
                <a:moveTo>
                  <a:pt x="406" y="119"/>
                </a:moveTo>
                <a:cubicBezTo>
                  <a:pt x="358" y="55"/>
                  <a:pt x="325" y="38"/>
                  <a:pt x="243" y="34"/>
                </a:cubicBezTo>
                <a:cubicBezTo>
                  <a:pt x="163" y="30"/>
                  <a:pt x="89" y="42"/>
                  <a:pt x="41" y="114"/>
                </a:cubicBezTo>
                <a:cubicBezTo>
                  <a:pt x="10" y="159"/>
                  <a:pt x="0" y="256"/>
                  <a:pt x="30" y="304"/>
                </a:cubicBezTo>
                <a:cubicBezTo>
                  <a:pt x="70" y="368"/>
                  <a:pt x="155" y="368"/>
                  <a:pt x="219" y="369"/>
                </a:cubicBezTo>
                <a:cubicBezTo>
                  <a:pt x="290" y="370"/>
                  <a:pt x="337" y="351"/>
                  <a:pt x="371" y="283"/>
                </a:cubicBezTo>
                <a:cubicBezTo>
                  <a:pt x="394" y="236"/>
                  <a:pt x="387" y="179"/>
                  <a:pt x="410" y="134"/>
                </a:cubicBezTo>
                <a:cubicBezTo>
                  <a:pt x="413" y="133"/>
                  <a:pt x="415" y="133"/>
                  <a:pt x="417" y="133"/>
                </a:cubicBezTo>
                <a:cubicBezTo>
                  <a:pt x="434" y="182"/>
                  <a:pt x="446" y="231"/>
                  <a:pt x="456" y="283"/>
                </a:cubicBezTo>
                <a:cubicBezTo>
                  <a:pt x="469" y="352"/>
                  <a:pt x="485" y="422"/>
                  <a:pt x="534" y="474"/>
                </a:cubicBezTo>
                <a:cubicBezTo>
                  <a:pt x="545" y="483"/>
                  <a:pt x="557" y="492"/>
                  <a:pt x="568" y="501"/>
                </a:cubicBezTo>
                <a:moveTo>
                  <a:pt x="754" y="417"/>
                </a:moveTo>
                <a:cubicBezTo>
                  <a:pt x="772" y="407"/>
                  <a:pt x="786" y="403"/>
                  <a:pt x="795" y="429"/>
                </a:cubicBezTo>
                <a:cubicBezTo>
                  <a:pt x="811" y="478"/>
                  <a:pt x="808" y="536"/>
                  <a:pt x="808" y="587"/>
                </a:cubicBezTo>
                <a:cubicBezTo>
                  <a:pt x="808" y="624"/>
                  <a:pt x="808" y="656"/>
                  <a:pt x="814" y="692"/>
                </a:cubicBezTo>
                <a:moveTo>
                  <a:pt x="940" y="0"/>
                </a:moveTo>
                <a:cubicBezTo>
                  <a:pt x="926" y="41"/>
                  <a:pt x="931" y="58"/>
                  <a:pt x="938" y="100"/>
                </a:cubicBezTo>
                <a:cubicBezTo>
                  <a:pt x="953" y="197"/>
                  <a:pt x="984" y="295"/>
                  <a:pt x="1020" y="386"/>
                </a:cubicBezTo>
                <a:cubicBezTo>
                  <a:pt x="1039" y="433"/>
                  <a:pt x="1064" y="480"/>
                  <a:pt x="1087" y="525"/>
                </a:cubicBezTo>
                <a:cubicBezTo>
                  <a:pt x="1111" y="509"/>
                  <a:pt x="1124" y="489"/>
                  <a:pt x="1144" y="463"/>
                </a:cubicBezTo>
                <a:cubicBezTo>
                  <a:pt x="1195" y="396"/>
                  <a:pt x="1243" y="332"/>
                  <a:pt x="1331" y="322"/>
                </a:cubicBezTo>
                <a:cubicBezTo>
                  <a:pt x="1396" y="313"/>
                  <a:pt x="1448" y="348"/>
                  <a:pt x="1473" y="411"/>
                </a:cubicBezTo>
                <a:cubicBezTo>
                  <a:pt x="1494" y="464"/>
                  <a:pt x="1490" y="534"/>
                  <a:pt x="1448" y="572"/>
                </a:cubicBezTo>
                <a:cubicBezTo>
                  <a:pt x="1401" y="615"/>
                  <a:pt x="1332" y="617"/>
                  <a:pt x="1273" y="619"/>
                </a:cubicBezTo>
                <a:cubicBezTo>
                  <a:pt x="1230" y="620"/>
                  <a:pt x="1215" y="621"/>
                  <a:pt x="1182" y="59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2" name="Freeform 6"/>
          <p:cNvSpPr/>
          <p:nvPr/>
        </p:nvSpPr>
        <p:spPr>
          <a:xfrm>
            <a:off x="729000" y="1735200"/>
            <a:ext cx="1465200" cy="421200"/>
          </a:xfrm>
          <a:custGeom>
            <a:avLst/>
            <a:gdLst/>
            <a:ahLst/>
            <a:rect l="0" t="0" r="r" b="b"/>
            <a:pathLst>
              <a:path w="4070" h="1170">
                <a:moveTo>
                  <a:pt x="139" y="575"/>
                </a:moveTo>
                <a:cubicBezTo>
                  <a:pt x="139" y="562"/>
                  <a:pt x="139" y="556"/>
                  <a:pt x="133" y="545"/>
                </a:cubicBezTo>
                <a:cubicBezTo>
                  <a:pt x="82" y="549"/>
                  <a:pt x="67" y="576"/>
                  <a:pt x="45" y="623"/>
                </a:cubicBezTo>
                <a:cubicBezTo>
                  <a:pt x="16" y="684"/>
                  <a:pt x="0" y="763"/>
                  <a:pt x="12" y="831"/>
                </a:cubicBezTo>
                <a:cubicBezTo>
                  <a:pt x="21" y="883"/>
                  <a:pt x="62" y="911"/>
                  <a:pt x="112" y="917"/>
                </a:cubicBezTo>
                <a:cubicBezTo>
                  <a:pt x="168" y="924"/>
                  <a:pt x="212" y="905"/>
                  <a:pt x="237" y="853"/>
                </a:cubicBezTo>
                <a:cubicBezTo>
                  <a:pt x="261" y="803"/>
                  <a:pt x="255" y="732"/>
                  <a:pt x="230" y="685"/>
                </a:cubicBezTo>
                <a:cubicBezTo>
                  <a:pt x="207" y="642"/>
                  <a:pt x="165" y="597"/>
                  <a:pt x="124" y="569"/>
                </a:cubicBezTo>
                <a:cubicBezTo>
                  <a:pt x="91" y="546"/>
                  <a:pt x="147" y="616"/>
                  <a:pt x="177" y="643"/>
                </a:cubicBezTo>
                <a:moveTo>
                  <a:pt x="561" y="822"/>
                </a:moveTo>
                <a:cubicBezTo>
                  <a:pt x="561" y="804"/>
                  <a:pt x="559" y="774"/>
                  <a:pt x="561" y="754"/>
                </a:cubicBezTo>
                <a:cubicBezTo>
                  <a:pt x="566" y="705"/>
                  <a:pt x="580" y="657"/>
                  <a:pt x="601" y="613"/>
                </a:cubicBezTo>
                <a:cubicBezTo>
                  <a:pt x="626" y="560"/>
                  <a:pt x="663" y="513"/>
                  <a:pt x="722" y="507"/>
                </a:cubicBezTo>
                <a:cubicBezTo>
                  <a:pt x="781" y="501"/>
                  <a:pt x="804" y="551"/>
                  <a:pt x="822" y="600"/>
                </a:cubicBezTo>
                <a:cubicBezTo>
                  <a:pt x="845" y="663"/>
                  <a:pt x="848" y="732"/>
                  <a:pt x="877" y="793"/>
                </a:cubicBezTo>
                <a:cubicBezTo>
                  <a:pt x="912" y="869"/>
                  <a:pt x="975" y="894"/>
                  <a:pt x="1055" y="899"/>
                </a:cubicBezTo>
                <a:cubicBezTo>
                  <a:pt x="1135" y="904"/>
                  <a:pt x="1193" y="894"/>
                  <a:pt x="1266" y="864"/>
                </a:cubicBezTo>
                <a:moveTo>
                  <a:pt x="1338" y="653"/>
                </a:moveTo>
                <a:cubicBezTo>
                  <a:pt x="1349" y="621"/>
                  <a:pt x="1358" y="606"/>
                  <a:pt x="1389" y="589"/>
                </a:cubicBezTo>
                <a:cubicBezTo>
                  <a:pt x="1400" y="585"/>
                  <a:pt x="1403" y="583"/>
                  <a:pt x="1410" y="582"/>
                </a:cubicBezTo>
                <a:cubicBezTo>
                  <a:pt x="1401" y="589"/>
                  <a:pt x="1399" y="590"/>
                  <a:pt x="1389" y="596"/>
                </a:cubicBezTo>
                <a:cubicBezTo>
                  <a:pt x="1315" y="638"/>
                  <a:pt x="1210" y="669"/>
                  <a:pt x="1161" y="744"/>
                </a:cubicBezTo>
                <a:cubicBezTo>
                  <a:pt x="1145" y="768"/>
                  <a:pt x="1140" y="821"/>
                  <a:pt x="1164" y="841"/>
                </a:cubicBezTo>
                <a:cubicBezTo>
                  <a:pt x="1199" y="871"/>
                  <a:pt x="1259" y="868"/>
                  <a:pt x="1301" y="870"/>
                </a:cubicBezTo>
                <a:cubicBezTo>
                  <a:pt x="1307" y="870"/>
                  <a:pt x="1312" y="870"/>
                  <a:pt x="1318" y="870"/>
                </a:cubicBezTo>
                <a:moveTo>
                  <a:pt x="1531" y="875"/>
                </a:moveTo>
                <a:cubicBezTo>
                  <a:pt x="1531" y="831"/>
                  <a:pt x="1528" y="807"/>
                  <a:pt x="1477" y="795"/>
                </a:cubicBezTo>
                <a:cubicBezTo>
                  <a:pt x="1410" y="780"/>
                  <a:pt x="1318" y="785"/>
                  <a:pt x="1252" y="801"/>
                </a:cubicBezTo>
                <a:cubicBezTo>
                  <a:pt x="1181" y="819"/>
                  <a:pt x="1112" y="861"/>
                  <a:pt x="1067" y="919"/>
                </a:cubicBezTo>
                <a:cubicBezTo>
                  <a:pt x="1037" y="957"/>
                  <a:pt x="1009" y="1043"/>
                  <a:pt x="1033" y="1092"/>
                </a:cubicBezTo>
                <a:cubicBezTo>
                  <a:pt x="1057" y="1139"/>
                  <a:pt x="1139" y="1136"/>
                  <a:pt x="1175" y="1111"/>
                </a:cubicBezTo>
                <a:cubicBezTo>
                  <a:pt x="1232" y="1072"/>
                  <a:pt x="1257" y="1001"/>
                  <a:pt x="1288" y="943"/>
                </a:cubicBezTo>
                <a:moveTo>
                  <a:pt x="1325" y="496"/>
                </a:moveTo>
                <a:cubicBezTo>
                  <a:pt x="1314" y="359"/>
                  <a:pt x="1303" y="219"/>
                  <a:pt x="1271" y="85"/>
                </a:cubicBezTo>
                <a:cubicBezTo>
                  <a:pt x="1264" y="57"/>
                  <a:pt x="1252" y="27"/>
                  <a:pt x="1244" y="0"/>
                </a:cubicBezTo>
                <a:cubicBezTo>
                  <a:pt x="1242" y="53"/>
                  <a:pt x="1240" y="124"/>
                  <a:pt x="1240" y="181"/>
                </a:cubicBezTo>
                <a:cubicBezTo>
                  <a:pt x="1240" y="310"/>
                  <a:pt x="1238" y="422"/>
                  <a:pt x="1288" y="544"/>
                </a:cubicBezTo>
                <a:cubicBezTo>
                  <a:pt x="1338" y="665"/>
                  <a:pt x="1419" y="758"/>
                  <a:pt x="1528" y="823"/>
                </a:cubicBezTo>
                <a:cubicBezTo>
                  <a:pt x="1530" y="823"/>
                  <a:pt x="1532" y="823"/>
                  <a:pt x="1534" y="823"/>
                </a:cubicBezTo>
                <a:cubicBezTo>
                  <a:pt x="1540" y="785"/>
                  <a:pt x="1540" y="743"/>
                  <a:pt x="1550" y="706"/>
                </a:cubicBezTo>
                <a:cubicBezTo>
                  <a:pt x="1562" y="664"/>
                  <a:pt x="1572" y="633"/>
                  <a:pt x="1616" y="618"/>
                </a:cubicBezTo>
                <a:cubicBezTo>
                  <a:pt x="1667" y="601"/>
                  <a:pt x="1713" y="644"/>
                  <a:pt x="1754" y="664"/>
                </a:cubicBezTo>
                <a:cubicBezTo>
                  <a:pt x="1886" y="730"/>
                  <a:pt x="2009" y="756"/>
                  <a:pt x="2150" y="744"/>
                </a:cubicBezTo>
                <a:cubicBezTo>
                  <a:pt x="2125" y="694"/>
                  <a:pt x="2124" y="676"/>
                  <a:pt x="2068" y="638"/>
                </a:cubicBezTo>
                <a:cubicBezTo>
                  <a:pt x="2009" y="597"/>
                  <a:pt x="1872" y="542"/>
                  <a:pt x="1825" y="624"/>
                </a:cubicBezTo>
                <a:cubicBezTo>
                  <a:pt x="1779" y="705"/>
                  <a:pt x="1853" y="781"/>
                  <a:pt x="1916" y="818"/>
                </a:cubicBezTo>
                <a:cubicBezTo>
                  <a:pt x="2008" y="872"/>
                  <a:pt x="2121" y="867"/>
                  <a:pt x="2213" y="819"/>
                </a:cubicBezTo>
                <a:cubicBezTo>
                  <a:pt x="2353" y="747"/>
                  <a:pt x="2441" y="601"/>
                  <a:pt x="2580" y="535"/>
                </a:cubicBezTo>
                <a:cubicBezTo>
                  <a:pt x="2582" y="536"/>
                  <a:pt x="2584" y="536"/>
                  <a:pt x="2586" y="537"/>
                </a:cubicBezTo>
                <a:cubicBezTo>
                  <a:pt x="2594" y="631"/>
                  <a:pt x="2579" y="762"/>
                  <a:pt x="2666" y="825"/>
                </a:cubicBezTo>
                <a:cubicBezTo>
                  <a:pt x="2689" y="841"/>
                  <a:pt x="2744" y="847"/>
                  <a:pt x="2769" y="832"/>
                </a:cubicBezTo>
                <a:cubicBezTo>
                  <a:pt x="2829" y="795"/>
                  <a:pt x="2836" y="694"/>
                  <a:pt x="2851" y="633"/>
                </a:cubicBezTo>
                <a:cubicBezTo>
                  <a:pt x="2867" y="643"/>
                  <a:pt x="2889" y="649"/>
                  <a:pt x="2911" y="667"/>
                </a:cubicBezTo>
                <a:cubicBezTo>
                  <a:pt x="3025" y="759"/>
                  <a:pt x="3166" y="844"/>
                  <a:pt x="3320" y="829"/>
                </a:cubicBezTo>
                <a:cubicBezTo>
                  <a:pt x="3340" y="829"/>
                  <a:pt x="3346" y="831"/>
                  <a:pt x="3348" y="815"/>
                </a:cubicBezTo>
                <a:cubicBezTo>
                  <a:pt x="3323" y="762"/>
                  <a:pt x="3327" y="745"/>
                  <a:pt x="3268" y="706"/>
                </a:cubicBezTo>
                <a:cubicBezTo>
                  <a:pt x="3215" y="671"/>
                  <a:pt x="3061" y="609"/>
                  <a:pt x="3020" y="688"/>
                </a:cubicBezTo>
                <a:cubicBezTo>
                  <a:pt x="2989" y="748"/>
                  <a:pt x="3030" y="833"/>
                  <a:pt x="3071" y="873"/>
                </a:cubicBezTo>
                <a:cubicBezTo>
                  <a:pt x="3135" y="936"/>
                  <a:pt x="3213" y="952"/>
                  <a:pt x="3295" y="978"/>
                </a:cubicBezTo>
                <a:moveTo>
                  <a:pt x="3917" y="828"/>
                </a:moveTo>
                <a:cubicBezTo>
                  <a:pt x="3892" y="767"/>
                  <a:pt x="3852" y="730"/>
                  <a:pt x="3785" y="707"/>
                </a:cubicBezTo>
                <a:cubicBezTo>
                  <a:pt x="3734" y="690"/>
                  <a:pt x="3667" y="683"/>
                  <a:pt x="3650" y="746"/>
                </a:cubicBezTo>
                <a:cubicBezTo>
                  <a:pt x="3631" y="817"/>
                  <a:pt x="3650" y="903"/>
                  <a:pt x="3690" y="963"/>
                </a:cubicBezTo>
                <a:cubicBezTo>
                  <a:pt x="3723" y="1013"/>
                  <a:pt x="3791" y="1067"/>
                  <a:pt x="3857" y="1048"/>
                </a:cubicBezTo>
                <a:cubicBezTo>
                  <a:pt x="3935" y="1025"/>
                  <a:pt x="3963" y="919"/>
                  <a:pt x="3969" y="850"/>
                </a:cubicBezTo>
                <a:cubicBezTo>
                  <a:pt x="3979" y="739"/>
                  <a:pt x="3949" y="654"/>
                  <a:pt x="3914" y="551"/>
                </a:cubicBezTo>
                <a:cubicBezTo>
                  <a:pt x="3874" y="435"/>
                  <a:pt x="3845" y="330"/>
                  <a:pt x="3843" y="207"/>
                </a:cubicBezTo>
                <a:cubicBezTo>
                  <a:pt x="3843" y="185"/>
                  <a:pt x="3840" y="181"/>
                  <a:pt x="3847" y="171"/>
                </a:cubicBezTo>
                <a:cubicBezTo>
                  <a:pt x="3866" y="232"/>
                  <a:pt x="3880" y="311"/>
                  <a:pt x="3890" y="380"/>
                </a:cubicBezTo>
                <a:cubicBezTo>
                  <a:pt x="3915" y="552"/>
                  <a:pt x="3949" y="717"/>
                  <a:pt x="3996" y="884"/>
                </a:cubicBezTo>
                <a:cubicBezTo>
                  <a:pt x="4023" y="979"/>
                  <a:pt x="4051" y="1072"/>
                  <a:pt x="4069" y="11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3" name="Freeform 7"/>
          <p:cNvSpPr/>
          <p:nvPr/>
        </p:nvSpPr>
        <p:spPr>
          <a:xfrm>
            <a:off x="2851560" y="1647720"/>
            <a:ext cx="1281240" cy="417960"/>
          </a:xfrm>
          <a:custGeom>
            <a:avLst/>
            <a:gdLst/>
            <a:ahLst/>
            <a:rect l="0" t="0" r="r" b="b"/>
            <a:pathLst>
              <a:path w="3559" h="1161">
                <a:moveTo>
                  <a:pt x="485" y="385"/>
                </a:moveTo>
                <a:cubicBezTo>
                  <a:pt x="490" y="347"/>
                  <a:pt x="505" y="297"/>
                  <a:pt x="476" y="266"/>
                </a:cubicBezTo>
                <a:cubicBezTo>
                  <a:pt x="433" y="219"/>
                  <a:pt x="366" y="204"/>
                  <a:pt x="304" y="211"/>
                </a:cubicBezTo>
                <a:cubicBezTo>
                  <a:pt x="211" y="221"/>
                  <a:pt x="128" y="285"/>
                  <a:pt x="75" y="359"/>
                </a:cubicBezTo>
                <a:cubicBezTo>
                  <a:pt x="35" y="414"/>
                  <a:pt x="0" y="519"/>
                  <a:pt x="25" y="590"/>
                </a:cubicBezTo>
                <a:cubicBezTo>
                  <a:pt x="50" y="660"/>
                  <a:pt x="161" y="679"/>
                  <a:pt x="224" y="663"/>
                </a:cubicBezTo>
                <a:cubicBezTo>
                  <a:pt x="291" y="646"/>
                  <a:pt x="337" y="584"/>
                  <a:pt x="367" y="524"/>
                </a:cubicBezTo>
                <a:cubicBezTo>
                  <a:pt x="397" y="466"/>
                  <a:pt x="414" y="402"/>
                  <a:pt x="440" y="342"/>
                </a:cubicBezTo>
                <a:cubicBezTo>
                  <a:pt x="445" y="331"/>
                  <a:pt x="456" y="316"/>
                  <a:pt x="460" y="306"/>
                </a:cubicBezTo>
                <a:cubicBezTo>
                  <a:pt x="457" y="387"/>
                  <a:pt x="446" y="459"/>
                  <a:pt x="428" y="540"/>
                </a:cubicBezTo>
                <a:cubicBezTo>
                  <a:pt x="402" y="658"/>
                  <a:pt x="374" y="773"/>
                  <a:pt x="346" y="888"/>
                </a:cubicBezTo>
                <a:cubicBezTo>
                  <a:pt x="326" y="971"/>
                  <a:pt x="293" y="1056"/>
                  <a:pt x="283" y="1140"/>
                </a:cubicBezTo>
                <a:cubicBezTo>
                  <a:pt x="283" y="1151"/>
                  <a:pt x="283" y="1153"/>
                  <a:pt x="283" y="1160"/>
                </a:cubicBezTo>
                <a:cubicBezTo>
                  <a:pt x="337" y="1151"/>
                  <a:pt x="377" y="1134"/>
                  <a:pt x="429" y="1111"/>
                </a:cubicBezTo>
                <a:cubicBezTo>
                  <a:pt x="500" y="1079"/>
                  <a:pt x="567" y="1045"/>
                  <a:pt x="637" y="1007"/>
                </a:cubicBezTo>
                <a:moveTo>
                  <a:pt x="726" y="570"/>
                </a:moveTo>
                <a:cubicBezTo>
                  <a:pt x="725" y="568"/>
                  <a:pt x="706" y="507"/>
                  <a:pt x="720" y="579"/>
                </a:cubicBezTo>
                <a:cubicBezTo>
                  <a:pt x="740" y="682"/>
                  <a:pt x="771" y="790"/>
                  <a:pt x="801" y="889"/>
                </a:cubicBezTo>
                <a:cubicBezTo>
                  <a:pt x="810" y="920"/>
                  <a:pt x="824" y="964"/>
                  <a:pt x="861" y="972"/>
                </a:cubicBezTo>
                <a:cubicBezTo>
                  <a:pt x="912" y="981"/>
                  <a:pt x="934" y="927"/>
                  <a:pt x="952" y="890"/>
                </a:cubicBezTo>
                <a:cubicBezTo>
                  <a:pt x="981" y="829"/>
                  <a:pt x="994" y="761"/>
                  <a:pt x="1014" y="697"/>
                </a:cubicBezTo>
                <a:cubicBezTo>
                  <a:pt x="1022" y="670"/>
                  <a:pt x="1028" y="664"/>
                  <a:pt x="1041" y="644"/>
                </a:cubicBezTo>
                <a:cubicBezTo>
                  <a:pt x="1060" y="670"/>
                  <a:pt x="1071" y="709"/>
                  <a:pt x="1085" y="748"/>
                </a:cubicBezTo>
                <a:cubicBezTo>
                  <a:pt x="1115" y="830"/>
                  <a:pt x="1170" y="883"/>
                  <a:pt x="1256" y="908"/>
                </a:cubicBezTo>
                <a:cubicBezTo>
                  <a:pt x="1284" y="913"/>
                  <a:pt x="1313" y="917"/>
                  <a:pt x="1341" y="922"/>
                </a:cubicBezTo>
                <a:moveTo>
                  <a:pt x="1678" y="693"/>
                </a:moveTo>
                <a:cubicBezTo>
                  <a:pt x="1639" y="635"/>
                  <a:pt x="1614" y="588"/>
                  <a:pt x="1539" y="576"/>
                </a:cubicBezTo>
                <a:cubicBezTo>
                  <a:pt x="1476" y="567"/>
                  <a:pt x="1435" y="611"/>
                  <a:pt x="1422" y="670"/>
                </a:cubicBezTo>
                <a:cubicBezTo>
                  <a:pt x="1408" y="735"/>
                  <a:pt x="1424" y="779"/>
                  <a:pt x="1480" y="814"/>
                </a:cubicBezTo>
                <a:cubicBezTo>
                  <a:pt x="1519" y="839"/>
                  <a:pt x="1590" y="855"/>
                  <a:pt x="1636" y="842"/>
                </a:cubicBezTo>
                <a:cubicBezTo>
                  <a:pt x="1687" y="828"/>
                  <a:pt x="1709" y="768"/>
                  <a:pt x="1737" y="730"/>
                </a:cubicBezTo>
                <a:cubicBezTo>
                  <a:pt x="1749" y="715"/>
                  <a:pt x="1751" y="711"/>
                  <a:pt x="1762" y="707"/>
                </a:cubicBezTo>
                <a:cubicBezTo>
                  <a:pt x="1799" y="722"/>
                  <a:pt x="1802" y="731"/>
                  <a:pt x="1824" y="772"/>
                </a:cubicBezTo>
                <a:cubicBezTo>
                  <a:pt x="1859" y="839"/>
                  <a:pt x="1897" y="892"/>
                  <a:pt x="1970" y="924"/>
                </a:cubicBezTo>
                <a:cubicBezTo>
                  <a:pt x="1995" y="932"/>
                  <a:pt x="2020" y="940"/>
                  <a:pt x="2045" y="948"/>
                </a:cubicBezTo>
                <a:moveTo>
                  <a:pt x="2631" y="711"/>
                </a:moveTo>
                <a:cubicBezTo>
                  <a:pt x="2591" y="604"/>
                  <a:pt x="2534" y="538"/>
                  <a:pt x="2408" y="556"/>
                </a:cubicBezTo>
                <a:cubicBezTo>
                  <a:pt x="2334" y="567"/>
                  <a:pt x="2262" y="624"/>
                  <a:pt x="2224" y="687"/>
                </a:cubicBezTo>
                <a:cubicBezTo>
                  <a:pt x="2200" y="725"/>
                  <a:pt x="2209" y="755"/>
                  <a:pt x="2206" y="796"/>
                </a:cubicBezTo>
                <a:cubicBezTo>
                  <a:pt x="2255" y="818"/>
                  <a:pt x="2287" y="845"/>
                  <a:pt x="2351" y="817"/>
                </a:cubicBezTo>
                <a:cubicBezTo>
                  <a:pt x="2518" y="744"/>
                  <a:pt x="2555" y="558"/>
                  <a:pt x="2545" y="396"/>
                </a:cubicBezTo>
                <a:cubicBezTo>
                  <a:pt x="2537" y="263"/>
                  <a:pt x="2493" y="133"/>
                  <a:pt x="2476" y="0"/>
                </a:cubicBezTo>
                <a:cubicBezTo>
                  <a:pt x="2482" y="98"/>
                  <a:pt x="2488" y="196"/>
                  <a:pt x="2507" y="292"/>
                </a:cubicBezTo>
                <a:cubicBezTo>
                  <a:pt x="2546" y="488"/>
                  <a:pt x="2660" y="630"/>
                  <a:pt x="2836" y="721"/>
                </a:cubicBezTo>
                <a:cubicBezTo>
                  <a:pt x="2884" y="746"/>
                  <a:pt x="2911" y="742"/>
                  <a:pt x="2960" y="749"/>
                </a:cubicBezTo>
                <a:cubicBezTo>
                  <a:pt x="2975" y="706"/>
                  <a:pt x="2980" y="671"/>
                  <a:pt x="2980" y="619"/>
                </a:cubicBezTo>
                <a:cubicBezTo>
                  <a:pt x="2980" y="577"/>
                  <a:pt x="2965" y="504"/>
                  <a:pt x="2986" y="467"/>
                </a:cubicBezTo>
                <a:cubicBezTo>
                  <a:pt x="3017" y="411"/>
                  <a:pt x="3087" y="449"/>
                  <a:pt x="3121" y="476"/>
                </a:cubicBezTo>
                <a:cubicBezTo>
                  <a:pt x="3179" y="521"/>
                  <a:pt x="3229" y="585"/>
                  <a:pt x="3268" y="647"/>
                </a:cubicBezTo>
                <a:cubicBezTo>
                  <a:pt x="3294" y="690"/>
                  <a:pt x="3312" y="762"/>
                  <a:pt x="3347" y="797"/>
                </a:cubicBezTo>
                <a:cubicBezTo>
                  <a:pt x="3391" y="841"/>
                  <a:pt x="3429" y="839"/>
                  <a:pt x="3492" y="840"/>
                </a:cubicBezTo>
                <a:cubicBezTo>
                  <a:pt x="3514" y="840"/>
                  <a:pt x="3536" y="840"/>
                  <a:pt x="3558" y="84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4" name="Freeform 8"/>
          <p:cNvSpPr/>
          <p:nvPr/>
        </p:nvSpPr>
        <p:spPr>
          <a:xfrm>
            <a:off x="4387680" y="1673280"/>
            <a:ext cx="600480" cy="459000"/>
          </a:xfrm>
          <a:custGeom>
            <a:avLst/>
            <a:gdLst/>
            <a:ahLst/>
            <a:rect l="0" t="0" r="r" b="b"/>
            <a:pathLst>
              <a:path w="1668" h="1275">
                <a:moveTo>
                  <a:pt x="0" y="636"/>
                </a:moveTo>
                <a:cubicBezTo>
                  <a:pt x="0" y="636"/>
                  <a:pt x="30" y="673"/>
                  <a:pt x="46" y="708"/>
                </a:cubicBezTo>
                <a:cubicBezTo>
                  <a:pt x="88" y="800"/>
                  <a:pt x="119" y="895"/>
                  <a:pt x="142" y="994"/>
                </a:cubicBezTo>
                <a:cubicBezTo>
                  <a:pt x="164" y="1086"/>
                  <a:pt x="176" y="1179"/>
                  <a:pt x="177" y="1274"/>
                </a:cubicBezTo>
                <a:moveTo>
                  <a:pt x="102" y="609"/>
                </a:moveTo>
                <a:cubicBezTo>
                  <a:pt x="153" y="574"/>
                  <a:pt x="194" y="563"/>
                  <a:pt x="258" y="570"/>
                </a:cubicBezTo>
                <a:cubicBezTo>
                  <a:pt x="325" y="577"/>
                  <a:pt x="340" y="630"/>
                  <a:pt x="340" y="689"/>
                </a:cubicBezTo>
                <a:cubicBezTo>
                  <a:pt x="341" y="772"/>
                  <a:pt x="274" y="820"/>
                  <a:pt x="205" y="855"/>
                </a:cubicBezTo>
                <a:cubicBezTo>
                  <a:pt x="157" y="873"/>
                  <a:pt x="142" y="879"/>
                  <a:pt x="109" y="887"/>
                </a:cubicBezTo>
                <a:moveTo>
                  <a:pt x="518" y="0"/>
                </a:moveTo>
                <a:cubicBezTo>
                  <a:pt x="524" y="60"/>
                  <a:pt x="539" y="115"/>
                  <a:pt x="550" y="175"/>
                </a:cubicBezTo>
                <a:cubicBezTo>
                  <a:pt x="573" y="301"/>
                  <a:pt x="585" y="428"/>
                  <a:pt x="600" y="556"/>
                </a:cubicBezTo>
                <a:cubicBezTo>
                  <a:pt x="612" y="660"/>
                  <a:pt x="620" y="762"/>
                  <a:pt x="658" y="860"/>
                </a:cubicBezTo>
                <a:moveTo>
                  <a:pt x="947" y="538"/>
                </a:moveTo>
                <a:cubicBezTo>
                  <a:pt x="969" y="530"/>
                  <a:pt x="968" y="511"/>
                  <a:pt x="990" y="534"/>
                </a:cubicBezTo>
                <a:cubicBezTo>
                  <a:pt x="1021" y="566"/>
                  <a:pt x="1028" y="617"/>
                  <a:pt x="1064" y="649"/>
                </a:cubicBezTo>
                <a:cubicBezTo>
                  <a:pt x="1106" y="687"/>
                  <a:pt x="1193" y="701"/>
                  <a:pt x="1248" y="687"/>
                </a:cubicBezTo>
                <a:cubicBezTo>
                  <a:pt x="1356" y="659"/>
                  <a:pt x="1391" y="552"/>
                  <a:pt x="1393" y="455"/>
                </a:cubicBezTo>
                <a:cubicBezTo>
                  <a:pt x="1394" y="393"/>
                  <a:pt x="1367" y="347"/>
                  <a:pt x="1302" y="338"/>
                </a:cubicBezTo>
                <a:cubicBezTo>
                  <a:pt x="1200" y="324"/>
                  <a:pt x="1119" y="385"/>
                  <a:pt x="1050" y="452"/>
                </a:cubicBezTo>
                <a:cubicBezTo>
                  <a:pt x="974" y="526"/>
                  <a:pt x="921" y="616"/>
                  <a:pt x="911" y="722"/>
                </a:cubicBezTo>
                <a:cubicBezTo>
                  <a:pt x="901" y="826"/>
                  <a:pt x="947" y="894"/>
                  <a:pt x="1029" y="953"/>
                </a:cubicBezTo>
                <a:cubicBezTo>
                  <a:pt x="1160" y="1048"/>
                  <a:pt x="1465" y="1152"/>
                  <a:pt x="1621" y="1064"/>
                </a:cubicBezTo>
                <a:cubicBezTo>
                  <a:pt x="1651" y="1048"/>
                  <a:pt x="1658" y="1023"/>
                  <a:pt x="1667" y="994"/>
                </a:cubicBezTo>
                <a:cubicBezTo>
                  <a:pt x="1667" y="986"/>
                  <a:pt x="1667" y="984"/>
                  <a:pt x="1667" y="97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5" name="Freeform 9"/>
          <p:cNvSpPr/>
          <p:nvPr/>
        </p:nvSpPr>
        <p:spPr>
          <a:xfrm>
            <a:off x="2685960" y="1815840"/>
            <a:ext cx="1758600" cy="389880"/>
          </a:xfrm>
          <a:custGeom>
            <a:avLst/>
            <a:gdLst/>
            <a:ahLst/>
            <a:rect l="0" t="0" r="r" b="b"/>
            <a:pathLst>
              <a:path w="4885" h="1083">
                <a:moveTo>
                  <a:pt x="0" y="121"/>
                </a:moveTo>
                <a:cubicBezTo>
                  <a:pt x="2836" y="99"/>
                  <a:pt x="4884" y="1082"/>
                  <a:pt x="4213" y="58"/>
                </a:cubicBezTo>
                <a:cubicBezTo>
                  <a:pt x="4185" y="52"/>
                  <a:pt x="4153" y="0"/>
                  <a:pt x="4108" y="24"/>
                </a:cubicBezTo>
                <a:cubicBezTo>
                  <a:pt x="4050" y="56"/>
                  <a:pt x="4015" y="142"/>
                  <a:pt x="4067" y="189"/>
                </a:cubicBezTo>
                <a:cubicBezTo>
                  <a:pt x="4157" y="269"/>
                  <a:pt x="4349" y="236"/>
                  <a:pt x="4387" y="136"/>
                </a:cubicBezTo>
                <a:cubicBezTo>
                  <a:pt x="4400" y="101"/>
                  <a:pt x="4387" y="79"/>
                  <a:pt x="4389" y="43"/>
                </a:cubicBezTo>
                <a:cubicBezTo>
                  <a:pt x="4402" y="97"/>
                  <a:pt x="4412" y="149"/>
                  <a:pt x="4436" y="203"/>
                </a:cubicBezTo>
                <a:cubicBezTo>
                  <a:pt x="4478" y="297"/>
                  <a:pt x="4538" y="354"/>
                  <a:pt x="4613" y="43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6" name="Freeform 10"/>
          <p:cNvSpPr/>
          <p:nvPr/>
        </p:nvSpPr>
        <p:spPr>
          <a:xfrm>
            <a:off x="2007360" y="2289240"/>
            <a:ext cx="2430360" cy="1019520"/>
          </a:xfrm>
          <a:custGeom>
            <a:avLst/>
            <a:gdLst/>
            <a:ahLst/>
            <a:rect l="0" t="0" r="r" b="b"/>
            <a:pathLst>
              <a:path w="6751" h="2832">
                <a:moveTo>
                  <a:pt x="3940" y="231"/>
                </a:moveTo>
                <a:cubicBezTo>
                  <a:pt x="4002" y="208"/>
                  <a:pt x="4076" y="184"/>
                  <a:pt x="4125" y="254"/>
                </a:cubicBezTo>
                <a:cubicBezTo>
                  <a:pt x="4187" y="342"/>
                  <a:pt x="4152" y="530"/>
                  <a:pt x="4146" y="628"/>
                </a:cubicBezTo>
                <a:cubicBezTo>
                  <a:pt x="4136" y="785"/>
                  <a:pt x="4133" y="980"/>
                  <a:pt x="4048" y="1118"/>
                </a:cubicBezTo>
                <a:cubicBezTo>
                  <a:pt x="3995" y="1206"/>
                  <a:pt x="3902" y="1231"/>
                  <a:pt x="3809" y="1246"/>
                </a:cubicBezTo>
                <a:moveTo>
                  <a:pt x="556" y="94"/>
                </a:moveTo>
                <a:cubicBezTo>
                  <a:pt x="426" y="98"/>
                  <a:pt x="383" y="138"/>
                  <a:pt x="296" y="240"/>
                </a:cubicBezTo>
                <a:cubicBezTo>
                  <a:pt x="174" y="382"/>
                  <a:pt x="73" y="554"/>
                  <a:pt x="34" y="740"/>
                </a:cubicBezTo>
                <a:cubicBezTo>
                  <a:pt x="0" y="904"/>
                  <a:pt x="10" y="1066"/>
                  <a:pt x="103" y="1208"/>
                </a:cubicBezTo>
                <a:cubicBezTo>
                  <a:pt x="206" y="1363"/>
                  <a:pt x="355" y="1428"/>
                  <a:pt x="519" y="1496"/>
                </a:cubicBezTo>
                <a:moveTo>
                  <a:pt x="5527" y="466"/>
                </a:moveTo>
                <a:cubicBezTo>
                  <a:pt x="5476" y="428"/>
                  <a:pt x="5458" y="432"/>
                  <a:pt x="5399" y="463"/>
                </a:cubicBezTo>
                <a:cubicBezTo>
                  <a:pt x="5312" y="510"/>
                  <a:pt x="5239" y="567"/>
                  <a:pt x="5223" y="669"/>
                </a:cubicBezTo>
                <a:cubicBezTo>
                  <a:pt x="5206" y="777"/>
                  <a:pt x="5260" y="853"/>
                  <a:pt x="5338" y="918"/>
                </a:cubicBezTo>
                <a:cubicBezTo>
                  <a:pt x="5422" y="988"/>
                  <a:pt x="5533" y="1031"/>
                  <a:pt x="5637" y="1058"/>
                </a:cubicBezTo>
                <a:cubicBezTo>
                  <a:pt x="5710" y="1072"/>
                  <a:pt x="5731" y="1077"/>
                  <a:pt x="5780" y="1075"/>
                </a:cubicBezTo>
                <a:moveTo>
                  <a:pt x="6218" y="0"/>
                </a:moveTo>
                <a:cubicBezTo>
                  <a:pt x="6329" y="7"/>
                  <a:pt x="6392" y="22"/>
                  <a:pt x="6491" y="94"/>
                </a:cubicBezTo>
                <a:cubicBezTo>
                  <a:pt x="6673" y="226"/>
                  <a:pt x="6740" y="401"/>
                  <a:pt x="6745" y="622"/>
                </a:cubicBezTo>
                <a:cubicBezTo>
                  <a:pt x="6750" y="850"/>
                  <a:pt x="6653" y="1066"/>
                  <a:pt x="6505" y="1237"/>
                </a:cubicBezTo>
                <a:cubicBezTo>
                  <a:pt x="6390" y="1345"/>
                  <a:pt x="6351" y="1382"/>
                  <a:pt x="6263" y="1443"/>
                </a:cubicBezTo>
                <a:moveTo>
                  <a:pt x="374" y="2764"/>
                </a:moveTo>
                <a:cubicBezTo>
                  <a:pt x="392" y="2762"/>
                  <a:pt x="402" y="2775"/>
                  <a:pt x="418" y="2795"/>
                </a:cubicBezTo>
                <a:cubicBezTo>
                  <a:pt x="426" y="2807"/>
                  <a:pt x="435" y="2819"/>
                  <a:pt x="443" y="283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7" name="Freeform 11"/>
          <p:cNvSpPr/>
          <p:nvPr/>
        </p:nvSpPr>
        <p:spPr>
          <a:xfrm>
            <a:off x="1646280" y="2259000"/>
            <a:ext cx="467280" cy="881280"/>
          </a:xfrm>
          <a:custGeom>
            <a:avLst/>
            <a:gdLst/>
            <a:ahLst/>
            <a:rect l="0" t="0" r="r" b="b"/>
            <a:pathLst>
              <a:path w="1298" h="2448">
                <a:moveTo>
                  <a:pt x="442" y="0"/>
                </a:moveTo>
                <a:cubicBezTo>
                  <a:pt x="386" y="27"/>
                  <a:pt x="347" y="62"/>
                  <a:pt x="297" y="111"/>
                </a:cubicBezTo>
                <a:cubicBezTo>
                  <a:pt x="160" y="246"/>
                  <a:pt x="43" y="400"/>
                  <a:pt x="22" y="599"/>
                </a:cubicBezTo>
                <a:cubicBezTo>
                  <a:pt x="0" y="803"/>
                  <a:pt x="77" y="981"/>
                  <a:pt x="220" y="1126"/>
                </a:cubicBezTo>
                <a:cubicBezTo>
                  <a:pt x="400" y="1310"/>
                  <a:pt x="644" y="1395"/>
                  <a:pt x="874" y="1487"/>
                </a:cubicBezTo>
                <a:moveTo>
                  <a:pt x="1286" y="2414"/>
                </a:moveTo>
                <a:cubicBezTo>
                  <a:pt x="1285" y="2400"/>
                  <a:pt x="1292" y="2376"/>
                  <a:pt x="1272" y="2376"/>
                </a:cubicBezTo>
                <a:cubicBezTo>
                  <a:pt x="1272" y="2408"/>
                  <a:pt x="1281" y="2419"/>
                  <a:pt x="1297" y="244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8" name="Freeform 12"/>
          <p:cNvSpPr/>
          <p:nvPr/>
        </p:nvSpPr>
        <p:spPr>
          <a:xfrm>
            <a:off x="2328480" y="2408400"/>
            <a:ext cx="1020960" cy="419400"/>
          </a:xfrm>
          <a:custGeom>
            <a:avLst/>
            <a:gdLst/>
            <a:ahLst/>
            <a:rect l="0" t="0" r="r" b="b"/>
            <a:pathLst>
              <a:path w="2836" h="1165">
                <a:moveTo>
                  <a:pt x="503" y="150"/>
                </a:moveTo>
                <a:cubicBezTo>
                  <a:pt x="503" y="131"/>
                  <a:pt x="512" y="92"/>
                  <a:pt x="499" y="76"/>
                </a:cubicBezTo>
                <a:cubicBezTo>
                  <a:pt x="464" y="30"/>
                  <a:pt x="352" y="39"/>
                  <a:pt x="306" y="53"/>
                </a:cubicBezTo>
                <a:cubicBezTo>
                  <a:pt x="195" y="84"/>
                  <a:pt x="109" y="171"/>
                  <a:pt x="60" y="274"/>
                </a:cubicBezTo>
                <a:cubicBezTo>
                  <a:pt x="13" y="373"/>
                  <a:pt x="0" y="516"/>
                  <a:pt x="54" y="614"/>
                </a:cubicBezTo>
                <a:cubicBezTo>
                  <a:pt x="103" y="704"/>
                  <a:pt x="179" y="724"/>
                  <a:pt x="265" y="761"/>
                </a:cubicBezTo>
                <a:moveTo>
                  <a:pt x="1061" y="611"/>
                </a:moveTo>
                <a:cubicBezTo>
                  <a:pt x="1060" y="685"/>
                  <a:pt x="1050" y="755"/>
                  <a:pt x="1034" y="827"/>
                </a:cubicBezTo>
                <a:cubicBezTo>
                  <a:pt x="1024" y="870"/>
                  <a:pt x="1019" y="908"/>
                  <a:pt x="1019" y="951"/>
                </a:cubicBezTo>
                <a:moveTo>
                  <a:pt x="1457" y="427"/>
                </a:moveTo>
                <a:cubicBezTo>
                  <a:pt x="1454" y="390"/>
                  <a:pt x="1436" y="392"/>
                  <a:pt x="1397" y="398"/>
                </a:cubicBezTo>
                <a:cubicBezTo>
                  <a:pt x="1342" y="406"/>
                  <a:pt x="1255" y="430"/>
                  <a:pt x="1221" y="480"/>
                </a:cubicBezTo>
                <a:cubicBezTo>
                  <a:pt x="1193" y="521"/>
                  <a:pt x="1212" y="578"/>
                  <a:pt x="1245" y="607"/>
                </a:cubicBezTo>
                <a:cubicBezTo>
                  <a:pt x="1273" y="633"/>
                  <a:pt x="1314" y="648"/>
                  <a:pt x="1352" y="644"/>
                </a:cubicBezTo>
                <a:cubicBezTo>
                  <a:pt x="1387" y="640"/>
                  <a:pt x="1382" y="579"/>
                  <a:pt x="1383" y="555"/>
                </a:cubicBezTo>
                <a:cubicBezTo>
                  <a:pt x="1384" y="521"/>
                  <a:pt x="1382" y="488"/>
                  <a:pt x="1385" y="454"/>
                </a:cubicBezTo>
                <a:cubicBezTo>
                  <a:pt x="1410" y="456"/>
                  <a:pt x="1415" y="465"/>
                  <a:pt x="1433" y="492"/>
                </a:cubicBezTo>
                <a:cubicBezTo>
                  <a:pt x="1468" y="545"/>
                  <a:pt x="1492" y="604"/>
                  <a:pt x="1527" y="657"/>
                </a:cubicBezTo>
                <a:cubicBezTo>
                  <a:pt x="1550" y="686"/>
                  <a:pt x="1556" y="695"/>
                  <a:pt x="1575" y="710"/>
                </a:cubicBezTo>
                <a:moveTo>
                  <a:pt x="1311" y="430"/>
                </a:moveTo>
                <a:cubicBezTo>
                  <a:pt x="1333" y="408"/>
                  <a:pt x="1327" y="417"/>
                  <a:pt x="1336" y="390"/>
                </a:cubicBezTo>
                <a:cubicBezTo>
                  <a:pt x="1308" y="375"/>
                  <a:pt x="1287" y="363"/>
                  <a:pt x="1254" y="358"/>
                </a:cubicBezTo>
                <a:cubicBezTo>
                  <a:pt x="1188" y="349"/>
                  <a:pt x="1101" y="351"/>
                  <a:pt x="1039" y="370"/>
                </a:cubicBezTo>
                <a:cubicBezTo>
                  <a:pt x="899" y="413"/>
                  <a:pt x="800" y="535"/>
                  <a:pt x="772" y="678"/>
                </a:cubicBezTo>
                <a:cubicBezTo>
                  <a:pt x="763" y="723"/>
                  <a:pt x="753" y="801"/>
                  <a:pt x="776" y="842"/>
                </a:cubicBezTo>
                <a:cubicBezTo>
                  <a:pt x="799" y="885"/>
                  <a:pt x="858" y="900"/>
                  <a:pt x="901" y="907"/>
                </a:cubicBezTo>
                <a:cubicBezTo>
                  <a:pt x="965" y="917"/>
                  <a:pt x="1042" y="917"/>
                  <a:pt x="1105" y="911"/>
                </a:cubicBezTo>
                <a:cubicBezTo>
                  <a:pt x="1169" y="905"/>
                  <a:pt x="1248" y="887"/>
                  <a:pt x="1299" y="844"/>
                </a:cubicBezTo>
                <a:cubicBezTo>
                  <a:pt x="1358" y="796"/>
                  <a:pt x="1353" y="711"/>
                  <a:pt x="1354" y="642"/>
                </a:cubicBezTo>
                <a:cubicBezTo>
                  <a:pt x="1354" y="585"/>
                  <a:pt x="1354" y="529"/>
                  <a:pt x="1354" y="473"/>
                </a:cubicBezTo>
                <a:cubicBezTo>
                  <a:pt x="1360" y="516"/>
                  <a:pt x="1363" y="558"/>
                  <a:pt x="1363" y="602"/>
                </a:cubicBezTo>
                <a:cubicBezTo>
                  <a:pt x="1363" y="708"/>
                  <a:pt x="1346" y="843"/>
                  <a:pt x="1397" y="939"/>
                </a:cubicBezTo>
                <a:cubicBezTo>
                  <a:pt x="1420" y="982"/>
                  <a:pt x="1472" y="991"/>
                  <a:pt x="1516" y="982"/>
                </a:cubicBezTo>
                <a:cubicBezTo>
                  <a:pt x="1572" y="971"/>
                  <a:pt x="1627" y="931"/>
                  <a:pt x="1676" y="904"/>
                </a:cubicBezTo>
                <a:moveTo>
                  <a:pt x="2102" y="823"/>
                </a:moveTo>
                <a:cubicBezTo>
                  <a:pt x="2107" y="857"/>
                  <a:pt x="2114" y="889"/>
                  <a:pt x="2115" y="924"/>
                </a:cubicBezTo>
                <a:cubicBezTo>
                  <a:pt x="2116" y="982"/>
                  <a:pt x="2096" y="1018"/>
                  <a:pt x="2079" y="1071"/>
                </a:cubicBezTo>
                <a:cubicBezTo>
                  <a:pt x="2069" y="1101"/>
                  <a:pt x="2065" y="1134"/>
                  <a:pt x="2057" y="1164"/>
                </a:cubicBezTo>
                <a:moveTo>
                  <a:pt x="2275" y="0"/>
                </a:moveTo>
                <a:cubicBezTo>
                  <a:pt x="2269" y="31"/>
                  <a:pt x="2269" y="33"/>
                  <a:pt x="2269" y="66"/>
                </a:cubicBezTo>
                <a:cubicBezTo>
                  <a:pt x="2270" y="184"/>
                  <a:pt x="2289" y="298"/>
                  <a:pt x="2327" y="410"/>
                </a:cubicBezTo>
                <a:cubicBezTo>
                  <a:pt x="2352" y="483"/>
                  <a:pt x="2389" y="553"/>
                  <a:pt x="2427" y="619"/>
                </a:cubicBezTo>
                <a:cubicBezTo>
                  <a:pt x="2437" y="637"/>
                  <a:pt x="2439" y="640"/>
                  <a:pt x="2446" y="649"/>
                </a:cubicBezTo>
                <a:cubicBezTo>
                  <a:pt x="2469" y="637"/>
                  <a:pt x="2470" y="641"/>
                  <a:pt x="2493" y="614"/>
                </a:cubicBezTo>
                <a:cubicBezTo>
                  <a:pt x="2528" y="577"/>
                  <a:pt x="2565" y="524"/>
                  <a:pt x="2612" y="502"/>
                </a:cubicBezTo>
                <a:cubicBezTo>
                  <a:pt x="2659" y="480"/>
                  <a:pt x="2723" y="483"/>
                  <a:pt x="2763" y="515"/>
                </a:cubicBezTo>
                <a:cubicBezTo>
                  <a:pt x="2816" y="559"/>
                  <a:pt x="2830" y="620"/>
                  <a:pt x="2832" y="684"/>
                </a:cubicBezTo>
                <a:cubicBezTo>
                  <a:pt x="2835" y="753"/>
                  <a:pt x="2776" y="776"/>
                  <a:pt x="2716" y="793"/>
                </a:cubicBezTo>
                <a:cubicBezTo>
                  <a:pt x="2650" y="810"/>
                  <a:pt x="2573" y="806"/>
                  <a:pt x="2505" y="803"/>
                </a:cubicBezTo>
                <a:cubicBezTo>
                  <a:pt x="2464" y="801"/>
                  <a:pt x="2469" y="793"/>
                  <a:pt x="2440" y="77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9" name="Freeform 13"/>
          <p:cNvSpPr/>
          <p:nvPr/>
        </p:nvSpPr>
        <p:spPr>
          <a:xfrm>
            <a:off x="3649680" y="2654280"/>
            <a:ext cx="47880" cy="160560"/>
          </a:xfrm>
          <a:custGeom>
            <a:avLst/>
            <a:gdLst/>
            <a:ahLst/>
            <a:rect l="0" t="0" r="r" b="b"/>
            <a:pathLst>
              <a:path w="133" h="446">
                <a:moveTo>
                  <a:pt x="117" y="0"/>
                </a:moveTo>
                <a:cubicBezTo>
                  <a:pt x="127" y="75"/>
                  <a:pt x="132" y="162"/>
                  <a:pt x="123" y="238"/>
                </a:cubicBezTo>
                <a:cubicBezTo>
                  <a:pt x="113" y="318"/>
                  <a:pt x="66" y="365"/>
                  <a:pt x="17" y="423"/>
                </a:cubicBezTo>
                <a:cubicBezTo>
                  <a:pt x="12" y="430"/>
                  <a:pt x="6" y="438"/>
                  <a:pt x="0" y="44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0" name="Freeform 14"/>
          <p:cNvSpPr/>
          <p:nvPr/>
        </p:nvSpPr>
        <p:spPr>
          <a:xfrm>
            <a:off x="4602240" y="2216160"/>
            <a:ext cx="718920" cy="527400"/>
          </a:xfrm>
          <a:custGeom>
            <a:avLst/>
            <a:gdLst/>
            <a:ahLst/>
            <a:rect l="0" t="0" r="r" b="b"/>
            <a:pathLst>
              <a:path w="1997" h="1465">
                <a:moveTo>
                  <a:pt x="27" y="1129"/>
                </a:moveTo>
                <a:cubicBezTo>
                  <a:pt x="38" y="1189"/>
                  <a:pt x="44" y="1247"/>
                  <a:pt x="40" y="1310"/>
                </a:cubicBezTo>
                <a:cubicBezTo>
                  <a:pt x="36" y="1364"/>
                  <a:pt x="17" y="1413"/>
                  <a:pt x="0" y="1464"/>
                </a:cubicBezTo>
                <a:moveTo>
                  <a:pt x="947" y="731"/>
                </a:moveTo>
                <a:cubicBezTo>
                  <a:pt x="928" y="698"/>
                  <a:pt x="910" y="660"/>
                  <a:pt x="878" y="638"/>
                </a:cubicBezTo>
                <a:cubicBezTo>
                  <a:pt x="825" y="602"/>
                  <a:pt x="730" y="617"/>
                  <a:pt x="681" y="646"/>
                </a:cubicBezTo>
                <a:cubicBezTo>
                  <a:pt x="582" y="704"/>
                  <a:pt x="456" y="879"/>
                  <a:pt x="506" y="1006"/>
                </a:cubicBezTo>
                <a:cubicBezTo>
                  <a:pt x="527" y="1058"/>
                  <a:pt x="615" y="1064"/>
                  <a:pt x="660" y="1055"/>
                </a:cubicBezTo>
                <a:cubicBezTo>
                  <a:pt x="802" y="1027"/>
                  <a:pt x="880" y="893"/>
                  <a:pt x="902" y="760"/>
                </a:cubicBezTo>
                <a:cubicBezTo>
                  <a:pt x="926" y="619"/>
                  <a:pt x="921" y="456"/>
                  <a:pt x="904" y="314"/>
                </a:cubicBezTo>
                <a:cubicBezTo>
                  <a:pt x="891" y="209"/>
                  <a:pt x="867" y="103"/>
                  <a:pt x="838" y="0"/>
                </a:cubicBezTo>
                <a:cubicBezTo>
                  <a:pt x="836" y="52"/>
                  <a:pt x="838" y="85"/>
                  <a:pt x="846" y="136"/>
                </a:cubicBezTo>
                <a:cubicBezTo>
                  <a:pt x="865" y="258"/>
                  <a:pt x="898" y="375"/>
                  <a:pt x="924" y="494"/>
                </a:cubicBezTo>
                <a:cubicBezTo>
                  <a:pt x="959" y="654"/>
                  <a:pt x="958" y="846"/>
                  <a:pt x="1044" y="989"/>
                </a:cubicBezTo>
                <a:cubicBezTo>
                  <a:pt x="1075" y="1029"/>
                  <a:pt x="1083" y="1041"/>
                  <a:pt x="1114" y="1053"/>
                </a:cubicBezTo>
                <a:moveTo>
                  <a:pt x="1578" y="52"/>
                </a:moveTo>
                <a:cubicBezTo>
                  <a:pt x="1681" y="107"/>
                  <a:pt x="1785" y="175"/>
                  <a:pt x="1863" y="264"/>
                </a:cubicBezTo>
                <a:cubicBezTo>
                  <a:pt x="1970" y="384"/>
                  <a:pt x="1996" y="555"/>
                  <a:pt x="1972" y="712"/>
                </a:cubicBezTo>
                <a:cubicBezTo>
                  <a:pt x="1945" y="890"/>
                  <a:pt x="1850" y="1054"/>
                  <a:pt x="1719" y="1172"/>
                </a:cubicBezTo>
                <a:cubicBezTo>
                  <a:pt x="1614" y="1248"/>
                  <a:pt x="1580" y="1274"/>
                  <a:pt x="1501" y="131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1" name="Freeform 15"/>
          <p:cNvSpPr/>
          <p:nvPr/>
        </p:nvSpPr>
        <p:spPr>
          <a:xfrm>
            <a:off x="2133720" y="3591000"/>
            <a:ext cx="20880" cy="73440"/>
          </a:xfrm>
          <a:custGeom>
            <a:avLst/>
            <a:gdLst/>
            <a:ahLst/>
            <a:rect l="0" t="0" r="r" b="b"/>
            <a:pathLst>
              <a:path w="58" h="204">
                <a:moveTo>
                  <a:pt x="0" y="0"/>
                </a:moveTo>
                <a:cubicBezTo>
                  <a:pt x="2" y="30"/>
                  <a:pt x="18" y="55"/>
                  <a:pt x="30" y="83"/>
                </a:cubicBezTo>
                <a:cubicBezTo>
                  <a:pt x="44" y="123"/>
                  <a:pt x="50" y="162"/>
                  <a:pt x="57" y="20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2" name="Freeform 16"/>
          <p:cNvSpPr/>
          <p:nvPr/>
        </p:nvSpPr>
        <p:spPr>
          <a:xfrm>
            <a:off x="2143080" y="3854520"/>
            <a:ext cx="360" cy="14760"/>
          </a:xfrm>
          <a:custGeom>
            <a:avLst/>
            <a:gdLst/>
            <a:ahLst/>
            <a:rect l="0" t="0" r="r" b="b"/>
            <a:pathLst>
              <a:path w="1" h="41">
                <a:moveTo>
                  <a:pt x="0" y="0"/>
                </a:moveTo>
                <a:cubicBezTo>
                  <a:pt x="0" y="13"/>
                  <a:pt x="0" y="27"/>
                  <a:pt x="0" y="4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Freeform 1"/>
          <p:cNvSpPr/>
          <p:nvPr/>
        </p:nvSpPr>
        <p:spPr>
          <a:xfrm>
            <a:off x="1059120" y="415800"/>
            <a:ext cx="2143440" cy="505080"/>
          </a:xfrm>
          <a:custGeom>
            <a:avLst/>
            <a:gdLst/>
            <a:ahLst/>
            <a:rect l="0" t="0" r="r" b="b"/>
            <a:pathLst>
              <a:path w="5954" h="1403">
                <a:moveTo>
                  <a:pt x="111" y="0"/>
                </a:moveTo>
                <a:cubicBezTo>
                  <a:pt x="105" y="40"/>
                  <a:pt x="99" y="77"/>
                  <a:pt x="89" y="118"/>
                </a:cubicBezTo>
                <a:cubicBezTo>
                  <a:pt x="56" y="247"/>
                  <a:pt x="17" y="378"/>
                  <a:pt x="7" y="512"/>
                </a:cubicBezTo>
                <a:cubicBezTo>
                  <a:pt x="0" y="608"/>
                  <a:pt x="0" y="707"/>
                  <a:pt x="51" y="793"/>
                </a:cubicBezTo>
                <a:cubicBezTo>
                  <a:pt x="116" y="901"/>
                  <a:pt x="229" y="933"/>
                  <a:pt x="349" y="928"/>
                </a:cubicBezTo>
                <a:cubicBezTo>
                  <a:pt x="472" y="922"/>
                  <a:pt x="573" y="864"/>
                  <a:pt x="680" y="810"/>
                </a:cubicBezTo>
                <a:moveTo>
                  <a:pt x="1137" y="417"/>
                </a:moveTo>
                <a:cubicBezTo>
                  <a:pt x="1057" y="409"/>
                  <a:pt x="997" y="421"/>
                  <a:pt x="920" y="449"/>
                </a:cubicBezTo>
                <a:cubicBezTo>
                  <a:pt x="826" y="484"/>
                  <a:pt x="706" y="529"/>
                  <a:pt x="651" y="620"/>
                </a:cubicBezTo>
                <a:cubicBezTo>
                  <a:pt x="616" y="678"/>
                  <a:pt x="639" y="736"/>
                  <a:pt x="702" y="752"/>
                </a:cubicBezTo>
                <a:cubicBezTo>
                  <a:pt x="806" y="779"/>
                  <a:pt x="927" y="754"/>
                  <a:pt x="997" y="670"/>
                </a:cubicBezTo>
                <a:cubicBezTo>
                  <a:pt x="1037" y="624"/>
                  <a:pt x="1039" y="561"/>
                  <a:pt x="1040" y="505"/>
                </a:cubicBezTo>
                <a:cubicBezTo>
                  <a:pt x="1040" y="489"/>
                  <a:pt x="1035" y="461"/>
                  <a:pt x="1034" y="453"/>
                </a:cubicBezTo>
                <a:cubicBezTo>
                  <a:pt x="1031" y="491"/>
                  <a:pt x="1030" y="527"/>
                  <a:pt x="1031" y="565"/>
                </a:cubicBezTo>
                <a:cubicBezTo>
                  <a:pt x="1033" y="625"/>
                  <a:pt x="1056" y="681"/>
                  <a:pt x="1113" y="709"/>
                </a:cubicBezTo>
                <a:cubicBezTo>
                  <a:pt x="1157" y="730"/>
                  <a:pt x="1209" y="725"/>
                  <a:pt x="1238" y="686"/>
                </a:cubicBezTo>
                <a:cubicBezTo>
                  <a:pt x="1272" y="640"/>
                  <a:pt x="1284" y="579"/>
                  <a:pt x="1310" y="529"/>
                </a:cubicBezTo>
                <a:cubicBezTo>
                  <a:pt x="1323" y="504"/>
                  <a:pt x="1356" y="439"/>
                  <a:pt x="1395" y="451"/>
                </a:cubicBezTo>
                <a:cubicBezTo>
                  <a:pt x="1446" y="466"/>
                  <a:pt x="1467" y="532"/>
                  <a:pt x="1483" y="581"/>
                </a:cubicBezTo>
                <a:cubicBezTo>
                  <a:pt x="1497" y="630"/>
                  <a:pt x="1506" y="680"/>
                  <a:pt x="1521" y="729"/>
                </a:cubicBezTo>
                <a:cubicBezTo>
                  <a:pt x="1522" y="732"/>
                  <a:pt x="1524" y="734"/>
                  <a:pt x="1525" y="737"/>
                </a:cubicBezTo>
                <a:cubicBezTo>
                  <a:pt x="1529" y="719"/>
                  <a:pt x="1536" y="680"/>
                  <a:pt x="1540" y="658"/>
                </a:cubicBezTo>
                <a:cubicBezTo>
                  <a:pt x="1553" y="591"/>
                  <a:pt x="1568" y="499"/>
                  <a:pt x="1616" y="446"/>
                </a:cubicBezTo>
                <a:cubicBezTo>
                  <a:pt x="1623" y="442"/>
                  <a:pt x="1629" y="438"/>
                  <a:pt x="1636" y="434"/>
                </a:cubicBezTo>
                <a:cubicBezTo>
                  <a:pt x="1683" y="464"/>
                  <a:pt x="1708" y="492"/>
                  <a:pt x="1745" y="544"/>
                </a:cubicBezTo>
                <a:cubicBezTo>
                  <a:pt x="1792" y="611"/>
                  <a:pt x="1837" y="680"/>
                  <a:pt x="1916" y="713"/>
                </a:cubicBezTo>
                <a:cubicBezTo>
                  <a:pt x="1978" y="729"/>
                  <a:pt x="1999" y="735"/>
                  <a:pt x="2043" y="730"/>
                </a:cubicBezTo>
                <a:moveTo>
                  <a:pt x="2338" y="513"/>
                </a:moveTo>
                <a:cubicBezTo>
                  <a:pt x="2336" y="448"/>
                  <a:pt x="2336" y="390"/>
                  <a:pt x="2274" y="350"/>
                </a:cubicBezTo>
                <a:cubicBezTo>
                  <a:pt x="2206" y="307"/>
                  <a:pt x="2141" y="362"/>
                  <a:pt x="2098" y="412"/>
                </a:cubicBezTo>
                <a:cubicBezTo>
                  <a:pt x="2043" y="477"/>
                  <a:pt x="2019" y="549"/>
                  <a:pt x="2025" y="633"/>
                </a:cubicBezTo>
                <a:cubicBezTo>
                  <a:pt x="2028" y="677"/>
                  <a:pt x="2044" y="686"/>
                  <a:pt x="2076" y="709"/>
                </a:cubicBezTo>
                <a:cubicBezTo>
                  <a:pt x="2123" y="696"/>
                  <a:pt x="2129" y="699"/>
                  <a:pt x="2152" y="645"/>
                </a:cubicBezTo>
                <a:cubicBezTo>
                  <a:pt x="2170" y="603"/>
                  <a:pt x="2188" y="567"/>
                  <a:pt x="2211" y="529"/>
                </a:cubicBezTo>
                <a:cubicBezTo>
                  <a:pt x="2276" y="548"/>
                  <a:pt x="2282" y="562"/>
                  <a:pt x="2317" y="634"/>
                </a:cubicBezTo>
                <a:cubicBezTo>
                  <a:pt x="2381" y="763"/>
                  <a:pt x="2421" y="901"/>
                  <a:pt x="2459" y="1039"/>
                </a:cubicBezTo>
                <a:cubicBezTo>
                  <a:pt x="2480" y="1115"/>
                  <a:pt x="2531" y="1267"/>
                  <a:pt x="2489" y="1348"/>
                </a:cubicBezTo>
                <a:cubicBezTo>
                  <a:pt x="2467" y="1390"/>
                  <a:pt x="2374" y="1402"/>
                  <a:pt x="2335" y="1386"/>
                </a:cubicBezTo>
                <a:cubicBezTo>
                  <a:pt x="2270" y="1359"/>
                  <a:pt x="2265" y="1281"/>
                  <a:pt x="2271" y="1222"/>
                </a:cubicBezTo>
                <a:cubicBezTo>
                  <a:pt x="2279" y="1148"/>
                  <a:pt x="2317" y="1092"/>
                  <a:pt x="2352" y="1028"/>
                </a:cubicBezTo>
                <a:moveTo>
                  <a:pt x="2653" y="623"/>
                </a:moveTo>
                <a:cubicBezTo>
                  <a:pt x="2667" y="609"/>
                  <a:pt x="2672" y="607"/>
                  <a:pt x="2686" y="598"/>
                </a:cubicBezTo>
                <a:cubicBezTo>
                  <a:pt x="2702" y="635"/>
                  <a:pt x="2716" y="677"/>
                  <a:pt x="2729" y="717"/>
                </a:cubicBezTo>
                <a:cubicBezTo>
                  <a:pt x="2748" y="777"/>
                  <a:pt x="2770" y="834"/>
                  <a:pt x="2820" y="874"/>
                </a:cubicBezTo>
                <a:cubicBezTo>
                  <a:pt x="2835" y="886"/>
                  <a:pt x="2887" y="917"/>
                  <a:pt x="2902" y="887"/>
                </a:cubicBezTo>
                <a:cubicBezTo>
                  <a:pt x="2925" y="844"/>
                  <a:pt x="2927" y="775"/>
                  <a:pt x="2935" y="727"/>
                </a:cubicBezTo>
                <a:cubicBezTo>
                  <a:pt x="2942" y="686"/>
                  <a:pt x="2944" y="644"/>
                  <a:pt x="2961" y="607"/>
                </a:cubicBezTo>
                <a:cubicBezTo>
                  <a:pt x="2988" y="628"/>
                  <a:pt x="2998" y="654"/>
                  <a:pt x="3018" y="687"/>
                </a:cubicBezTo>
                <a:cubicBezTo>
                  <a:pt x="3068" y="772"/>
                  <a:pt x="3123" y="804"/>
                  <a:pt x="3210" y="844"/>
                </a:cubicBezTo>
                <a:moveTo>
                  <a:pt x="3743" y="595"/>
                </a:moveTo>
                <a:cubicBezTo>
                  <a:pt x="3699" y="548"/>
                  <a:pt x="3663" y="511"/>
                  <a:pt x="3591" y="527"/>
                </a:cubicBezTo>
                <a:cubicBezTo>
                  <a:pt x="3524" y="543"/>
                  <a:pt x="3471" y="604"/>
                  <a:pt x="3459" y="670"/>
                </a:cubicBezTo>
                <a:cubicBezTo>
                  <a:pt x="3449" y="728"/>
                  <a:pt x="3466" y="781"/>
                  <a:pt x="3520" y="809"/>
                </a:cubicBezTo>
                <a:cubicBezTo>
                  <a:pt x="3555" y="827"/>
                  <a:pt x="3605" y="828"/>
                  <a:pt x="3627" y="795"/>
                </a:cubicBezTo>
                <a:cubicBezTo>
                  <a:pt x="3652" y="757"/>
                  <a:pt x="3652" y="698"/>
                  <a:pt x="3655" y="654"/>
                </a:cubicBezTo>
                <a:cubicBezTo>
                  <a:pt x="3656" y="636"/>
                  <a:pt x="3658" y="620"/>
                  <a:pt x="3660" y="603"/>
                </a:cubicBezTo>
                <a:cubicBezTo>
                  <a:pt x="3690" y="619"/>
                  <a:pt x="3702" y="639"/>
                  <a:pt x="3725" y="669"/>
                </a:cubicBezTo>
                <a:cubicBezTo>
                  <a:pt x="3778" y="738"/>
                  <a:pt x="3841" y="788"/>
                  <a:pt x="3925" y="815"/>
                </a:cubicBezTo>
                <a:cubicBezTo>
                  <a:pt x="3951" y="821"/>
                  <a:pt x="3978" y="827"/>
                  <a:pt x="4004" y="833"/>
                </a:cubicBezTo>
                <a:moveTo>
                  <a:pt x="4368" y="733"/>
                </a:moveTo>
                <a:cubicBezTo>
                  <a:pt x="4371" y="670"/>
                  <a:pt x="4376" y="623"/>
                  <a:pt x="4330" y="573"/>
                </a:cubicBezTo>
                <a:cubicBezTo>
                  <a:pt x="4297" y="537"/>
                  <a:pt x="4228" y="516"/>
                  <a:pt x="4180" y="534"/>
                </a:cubicBezTo>
                <a:cubicBezTo>
                  <a:pt x="4110" y="562"/>
                  <a:pt x="4084" y="639"/>
                  <a:pt x="4077" y="707"/>
                </a:cubicBezTo>
                <a:cubicBezTo>
                  <a:pt x="4071" y="770"/>
                  <a:pt x="4087" y="826"/>
                  <a:pt x="4150" y="852"/>
                </a:cubicBezTo>
                <a:cubicBezTo>
                  <a:pt x="4193" y="870"/>
                  <a:pt x="4226" y="859"/>
                  <a:pt x="4241" y="815"/>
                </a:cubicBezTo>
                <a:cubicBezTo>
                  <a:pt x="4257" y="766"/>
                  <a:pt x="4250" y="712"/>
                  <a:pt x="4262" y="662"/>
                </a:cubicBezTo>
                <a:cubicBezTo>
                  <a:pt x="4268" y="635"/>
                  <a:pt x="4277" y="631"/>
                  <a:pt x="4290" y="614"/>
                </a:cubicBezTo>
                <a:cubicBezTo>
                  <a:pt x="4321" y="654"/>
                  <a:pt x="4336" y="694"/>
                  <a:pt x="4348" y="756"/>
                </a:cubicBezTo>
                <a:cubicBezTo>
                  <a:pt x="4369" y="863"/>
                  <a:pt x="4380" y="971"/>
                  <a:pt x="4383" y="1079"/>
                </a:cubicBezTo>
                <a:cubicBezTo>
                  <a:pt x="4385" y="1149"/>
                  <a:pt x="4395" y="1223"/>
                  <a:pt x="4333" y="1271"/>
                </a:cubicBezTo>
                <a:cubicBezTo>
                  <a:pt x="4295" y="1300"/>
                  <a:pt x="4223" y="1302"/>
                  <a:pt x="4178" y="1295"/>
                </a:cubicBezTo>
                <a:cubicBezTo>
                  <a:pt x="4143" y="1285"/>
                  <a:pt x="4132" y="1282"/>
                  <a:pt x="4117" y="1262"/>
                </a:cubicBezTo>
                <a:moveTo>
                  <a:pt x="4503" y="675"/>
                </a:moveTo>
                <a:cubicBezTo>
                  <a:pt x="4518" y="686"/>
                  <a:pt x="4535" y="701"/>
                  <a:pt x="4553" y="717"/>
                </a:cubicBezTo>
                <a:cubicBezTo>
                  <a:pt x="4600" y="757"/>
                  <a:pt x="4641" y="774"/>
                  <a:pt x="4704" y="779"/>
                </a:cubicBezTo>
                <a:cubicBezTo>
                  <a:pt x="4778" y="784"/>
                  <a:pt x="4849" y="776"/>
                  <a:pt x="4896" y="712"/>
                </a:cubicBezTo>
                <a:cubicBezTo>
                  <a:pt x="4931" y="664"/>
                  <a:pt x="4934" y="579"/>
                  <a:pt x="4914" y="525"/>
                </a:cubicBezTo>
                <a:cubicBezTo>
                  <a:pt x="4890" y="461"/>
                  <a:pt x="4835" y="431"/>
                  <a:pt x="4768" y="439"/>
                </a:cubicBezTo>
                <a:cubicBezTo>
                  <a:pt x="4671" y="450"/>
                  <a:pt x="4595" y="535"/>
                  <a:pt x="4552" y="617"/>
                </a:cubicBezTo>
                <a:cubicBezTo>
                  <a:pt x="4516" y="686"/>
                  <a:pt x="4485" y="818"/>
                  <a:pt x="4528" y="890"/>
                </a:cubicBezTo>
                <a:cubicBezTo>
                  <a:pt x="4586" y="987"/>
                  <a:pt x="4726" y="982"/>
                  <a:pt x="4820" y="983"/>
                </a:cubicBezTo>
                <a:cubicBezTo>
                  <a:pt x="4992" y="985"/>
                  <a:pt x="5158" y="934"/>
                  <a:pt x="5306" y="847"/>
                </a:cubicBezTo>
                <a:cubicBezTo>
                  <a:pt x="5466" y="751"/>
                  <a:pt x="5576" y="613"/>
                  <a:pt x="5592" y="426"/>
                </a:cubicBezTo>
                <a:cubicBezTo>
                  <a:pt x="5599" y="340"/>
                  <a:pt x="5587" y="259"/>
                  <a:pt x="5489" y="242"/>
                </a:cubicBezTo>
                <a:cubicBezTo>
                  <a:pt x="5370" y="221"/>
                  <a:pt x="5305" y="339"/>
                  <a:pt x="5293" y="439"/>
                </a:cubicBezTo>
                <a:cubicBezTo>
                  <a:pt x="5280" y="549"/>
                  <a:pt x="5329" y="635"/>
                  <a:pt x="5409" y="709"/>
                </a:cubicBezTo>
                <a:cubicBezTo>
                  <a:pt x="5517" y="808"/>
                  <a:pt x="5652" y="857"/>
                  <a:pt x="5782" y="915"/>
                </a:cubicBezTo>
                <a:cubicBezTo>
                  <a:pt x="5873" y="956"/>
                  <a:pt x="5936" y="977"/>
                  <a:pt x="5953" y="1074"/>
                </a:cubicBezTo>
                <a:cubicBezTo>
                  <a:pt x="5894" y="1127"/>
                  <a:pt x="5867" y="1146"/>
                  <a:pt x="5812" y="116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4" name="Freeform 2"/>
          <p:cNvSpPr/>
          <p:nvPr/>
        </p:nvSpPr>
        <p:spPr>
          <a:xfrm>
            <a:off x="1129320" y="1414440"/>
            <a:ext cx="834840" cy="316800"/>
          </a:xfrm>
          <a:custGeom>
            <a:avLst/>
            <a:gdLst/>
            <a:ahLst/>
            <a:rect l="0" t="0" r="r" b="b"/>
            <a:pathLst>
              <a:path w="2319" h="880">
                <a:moveTo>
                  <a:pt x="76" y="109"/>
                </a:moveTo>
                <a:cubicBezTo>
                  <a:pt x="65" y="83"/>
                  <a:pt x="47" y="53"/>
                  <a:pt x="41" y="23"/>
                </a:cubicBezTo>
                <a:cubicBezTo>
                  <a:pt x="38" y="6"/>
                  <a:pt x="42" y="17"/>
                  <a:pt x="37" y="0"/>
                </a:cubicBezTo>
                <a:cubicBezTo>
                  <a:pt x="37" y="209"/>
                  <a:pt x="0" y="467"/>
                  <a:pt x="88" y="661"/>
                </a:cubicBezTo>
                <a:cubicBezTo>
                  <a:pt x="115" y="720"/>
                  <a:pt x="178" y="784"/>
                  <a:pt x="248" y="754"/>
                </a:cubicBezTo>
                <a:cubicBezTo>
                  <a:pt x="351" y="710"/>
                  <a:pt x="425" y="552"/>
                  <a:pt x="467" y="456"/>
                </a:cubicBezTo>
                <a:cubicBezTo>
                  <a:pt x="481" y="424"/>
                  <a:pt x="496" y="403"/>
                  <a:pt x="515" y="375"/>
                </a:cubicBezTo>
                <a:cubicBezTo>
                  <a:pt x="530" y="395"/>
                  <a:pt x="556" y="433"/>
                  <a:pt x="577" y="458"/>
                </a:cubicBezTo>
                <a:cubicBezTo>
                  <a:pt x="661" y="562"/>
                  <a:pt x="797" y="610"/>
                  <a:pt x="926" y="593"/>
                </a:cubicBezTo>
                <a:cubicBezTo>
                  <a:pt x="934" y="591"/>
                  <a:pt x="942" y="588"/>
                  <a:pt x="950" y="586"/>
                </a:cubicBezTo>
                <a:cubicBezTo>
                  <a:pt x="953" y="542"/>
                  <a:pt x="977" y="528"/>
                  <a:pt x="940" y="483"/>
                </a:cubicBezTo>
                <a:cubicBezTo>
                  <a:pt x="889" y="419"/>
                  <a:pt x="770" y="389"/>
                  <a:pt x="693" y="410"/>
                </a:cubicBezTo>
                <a:cubicBezTo>
                  <a:pt x="585" y="438"/>
                  <a:pt x="519" y="544"/>
                  <a:pt x="512" y="648"/>
                </a:cubicBezTo>
                <a:cubicBezTo>
                  <a:pt x="505" y="745"/>
                  <a:pt x="572" y="811"/>
                  <a:pt x="660" y="842"/>
                </a:cubicBezTo>
                <a:cubicBezTo>
                  <a:pt x="771" y="879"/>
                  <a:pt x="898" y="854"/>
                  <a:pt x="1002" y="810"/>
                </a:cubicBezTo>
                <a:cubicBezTo>
                  <a:pt x="1117" y="763"/>
                  <a:pt x="1250" y="686"/>
                  <a:pt x="1315" y="574"/>
                </a:cubicBezTo>
                <a:cubicBezTo>
                  <a:pt x="1361" y="495"/>
                  <a:pt x="1358" y="372"/>
                  <a:pt x="1324" y="289"/>
                </a:cubicBezTo>
                <a:cubicBezTo>
                  <a:pt x="1295" y="218"/>
                  <a:pt x="1242" y="166"/>
                  <a:pt x="1193" y="112"/>
                </a:cubicBezTo>
                <a:cubicBezTo>
                  <a:pt x="1192" y="125"/>
                  <a:pt x="1191" y="202"/>
                  <a:pt x="1196" y="231"/>
                </a:cubicBezTo>
                <a:cubicBezTo>
                  <a:pt x="1233" y="454"/>
                  <a:pt x="1306" y="675"/>
                  <a:pt x="1490" y="817"/>
                </a:cubicBezTo>
                <a:cubicBezTo>
                  <a:pt x="1522" y="839"/>
                  <a:pt x="1530" y="846"/>
                  <a:pt x="1554" y="852"/>
                </a:cubicBezTo>
                <a:moveTo>
                  <a:pt x="1345" y="586"/>
                </a:moveTo>
                <a:cubicBezTo>
                  <a:pt x="1492" y="569"/>
                  <a:pt x="1639" y="557"/>
                  <a:pt x="1787" y="546"/>
                </a:cubicBezTo>
                <a:cubicBezTo>
                  <a:pt x="1964" y="532"/>
                  <a:pt x="2141" y="521"/>
                  <a:pt x="2318" y="50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5" name="Freeform 3"/>
          <p:cNvSpPr/>
          <p:nvPr/>
        </p:nvSpPr>
        <p:spPr>
          <a:xfrm>
            <a:off x="2170080" y="1464120"/>
            <a:ext cx="221040" cy="221760"/>
          </a:xfrm>
          <a:custGeom>
            <a:avLst/>
            <a:gdLst/>
            <a:ahLst/>
            <a:rect l="0" t="0" r="r" b="b"/>
            <a:pathLst>
              <a:path w="614" h="616">
                <a:moveTo>
                  <a:pt x="209" y="21"/>
                </a:moveTo>
                <a:cubicBezTo>
                  <a:pt x="209" y="0"/>
                  <a:pt x="209" y="30"/>
                  <a:pt x="209" y="52"/>
                </a:cubicBezTo>
                <a:cubicBezTo>
                  <a:pt x="209" y="156"/>
                  <a:pt x="176" y="250"/>
                  <a:pt x="154" y="352"/>
                </a:cubicBezTo>
                <a:cubicBezTo>
                  <a:pt x="139" y="424"/>
                  <a:pt x="156" y="524"/>
                  <a:pt x="127" y="591"/>
                </a:cubicBezTo>
                <a:cubicBezTo>
                  <a:pt x="117" y="615"/>
                  <a:pt x="118" y="595"/>
                  <a:pt x="108" y="607"/>
                </a:cubicBezTo>
                <a:cubicBezTo>
                  <a:pt x="104" y="547"/>
                  <a:pt x="103" y="489"/>
                  <a:pt x="103" y="429"/>
                </a:cubicBezTo>
                <a:cubicBezTo>
                  <a:pt x="103" y="335"/>
                  <a:pt x="106" y="246"/>
                  <a:pt x="130" y="154"/>
                </a:cubicBezTo>
                <a:cubicBezTo>
                  <a:pt x="144" y="100"/>
                  <a:pt x="164" y="58"/>
                  <a:pt x="193" y="12"/>
                </a:cubicBezTo>
                <a:lnTo>
                  <a:pt x="194" y="12"/>
                </a:lnTo>
                <a:cubicBezTo>
                  <a:pt x="215" y="92"/>
                  <a:pt x="254" y="160"/>
                  <a:pt x="300" y="229"/>
                </a:cubicBezTo>
                <a:cubicBezTo>
                  <a:pt x="353" y="311"/>
                  <a:pt x="414" y="391"/>
                  <a:pt x="483" y="457"/>
                </a:cubicBezTo>
                <a:cubicBezTo>
                  <a:pt x="523" y="495"/>
                  <a:pt x="562" y="523"/>
                  <a:pt x="613" y="540"/>
                </a:cubicBezTo>
                <a:moveTo>
                  <a:pt x="0" y="330"/>
                </a:moveTo>
                <a:cubicBezTo>
                  <a:pt x="68" y="330"/>
                  <a:pt x="131" y="315"/>
                  <a:pt x="199" y="304"/>
                </a:cubicBezTo>
                <a:cubicBezTo>
                  <a:pt x="324" y="288"/>
                  <a:pt x="449" y="286"/>
                  <a:pt x="574" y="28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6" name="Freeform 4"/>
          <p:cNvSpPr/>
          <p:nvPr/>
        </p:nvSpPr>
        <p:spPr>
          <a:xfrm>
            <a:off x="2611440" y="1526760"/>
            <a:ext cx="248040" cy="127800"/>
          </a:xfrm>
          <a:custGeom>
            <a:avLst/>
            <a:gdLst/>
            <a:ahLst/>
            <a:rect l="0" t="0" r="r" b="b"/>
            <a:pathLst>
              <a:path w="689" h="355">
                <a:moveTo>
                  <a:pt x="0" y="8"/>
                </a:moveTo>
                <a:cubicBezTo>
                  <a:pt x="86" y="8"/>
                  <a:pt x="172" y="3"/>
                  <a:pt x="258" y="2"/>
                </a:cubicBezTo>
                <a:cubicBezTo>
                  <a:pt x="403" y="0"/>
                  <a:pt x="545" y="2"/>
                  <a:pt x="688" y="2"/>
                </a:cubicBezTo>
                <a:moveTo>
                  <a:pt x="165" y="354"/>
                </a:moveTo>
                <a:cubicBezTo>
                  <a:pt x="245" y="354"/>
                  <a:pt x="316" y="347"/>
                  <a:pt x="397" y="331"/>
                </a:cubicBezTo>
                <a:cubicBezTo>
                  <a:pt x="467" y="317"/>
                  <a:pt x="537" y="298"/>
                  <a:pt x="608" y="289"/>
                </a:cubicBezTo>
                <a:cubicBezTo>
                  <a:pt x="613" y="289"/>
                  <a:pt x="617" y="288"/>
                  <a:pt x="622" y="28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7" name="Freeform 5"/>
          <p:cNvSpPr/>
          <p:nvPr/>
        </p:nvSpPr>
        <p:spPr>
          <a:xfrm>
            <a:off x="3487680" y="1395360"/>
            <a:ext cx="815040" cy="316080"/>
          </a:xfrm>
          <a:custGeom>
            <a:avLst/>
            <a:gdLst/>
            <a:ahLst/>
            <a:rect l="0" t="0" r="r" b="b"/>
            <a:pathLst>
              <a:path w="2264" h="878">
                <a:moveTo>
                  <a:pt x="511" y="71"/>
                </a:moveTo>
                <a:cubicBezTo>
                  <a:pt x="500" y="19"/>
                  <a:pt x="531" y="26"/>
                  <a:pt x="483" y="17"/>
                </a:cubicBezTo>
                <a:cubicBezTo>
                  <a:pt x="390" y="0"/>
                  <a:pt x="291" y="38"/>
                  <a:pt x="209" y="76"/>
                </a:cubicBezTo>
                <a:cubicBezTo>
                  <a:pt x="139" y="108"/>
                  <a:pt x="87" y="140"/>
                  <a:pt x="86" y="219"/>
                </a:cubicBezTo>
                <a:cubicBezTo>
                  <a:pt x="85" y="289"/>
                  <a:pt x="178" y="305"/>
                  <a:pt x="232" y="316"/>
                </a:cubicBezTo>
                <a:cubicBezTo>
                  <a:pt x="283" y="327"/>
                  <a:pt x="397" y="316"/>
                  <a:pt x="435" y="360"/>
                </a:cubicBezTo>
                <a:cubicBezTo>
                  <a:pt x="480" y="412"/>
                  <a:pt x="366" y="477"/>
                  <a:pt x="340" y="494"/>
                </a:cubicBezTo>
                <a:cubicBezTo>
                  <a:pt x="239" y="558"/>
                  <a:pt x="133" y="586"/>
                  <a:pt x="15" y="587"/>
                </a:cubicBezTo>
                <a:cubicBezTo>
                  <a:pt x="10" y="587"/>
                  <a:pt x="5" y="587"/>
                  <a:pt x="0" y="587"/>
                </a:cubicBezTo>
                <a:cubicBezTo>
                  <a:pt x="22" y="567"/>
                  <a:pt x="28" y="551"/>
                  <a:pt x="71" y="538"/>
                </a:cubicBezTo>
                <a:cubicBezTo>
                  <a:pt x="104" y="528"/>
                  <a:pt x="220" y="497"/>
                  <a:pt x="251" y="528"/>
                </a:cubicBezTo>
                <a:cubicBezTo>
                  <a:pt x="283" y="560"/>
                  <a:pt x="262" y="656"/>
                  <a:pt x="264" y="696"/>
                </a:cubicBezTo>
                <a:cubicBezTo>
                  <a:pt x="269" y="796"/>
                  <a:pt x="315" y="837"/>
                  <a:pt x="401" y="877"/>
                </a:cubicBezTo>
                <a:moveTo>
                  <a:pt x="1119" y="285"/>
                </a:moveTo>
                <a:cubicBezTo>
                  <a:pt x="1022" y="277"/>
                  <a:pt x="944" y="277"/>
                  <a:pt x="851" y="312"/>
                </a:cubicBezTo>
                <a:cubicBezTo>
                  <a:pt x="771" y="343"/>
                  <a:pt x="707" y="382"/>
                  <a:pt x="705" y="473"/>
                </a:cubicBezTo>
                <a:cubicBezTo>
                  <a:pt x="703" y="551"/>
                  <a:pt x="789" y="568"/>
                  <a:pt x="852" y="573"/>
                </a:cubicBezTo>
                <a:cubicBezTo>
                  <a:pt x="921" y="579"/>
                  <a:pt x="978" y="575"/>
                  <a:pt x="1019" y="515"/>
                </a:cubicBezTo>
                <a:cubicBezTo>
                  <a:pt x="1043" y="480"/>
                  <a:pt x="1045" y="442"/>
                  <a:pt x="1052" y="402"/>
                </a:cubicBezTo>
                <a:cubicBezTo>
                  <a:pt x="1053" y="399"/>
                  <a:pt x="1054" y="396"/>
                  <a:pt x="1055" y="393"/>
                </a:cubicBezTo>
                <a:cubicBezTo>
                  <a:pt x="1062" y="411"/>
                  <a:pt x="1076" y="446"/>
                  <a:pt x="1082" y="470"/>
                </a:cubicBezTo>
                <a:cubicBezTo>
                  <a:pt x="1104" y="553"/>
                  <a:pt x="1133" y="621"/>
                  <a:pt x="1177" y="694"/>
                </a:cubicBezTo>
                <a:moveTo>
                  <a:pt x="1575" y="591"/>
                </a:moveTo>
                <a:cubicBezTo>
                  <a:pt x="1575" y="576"/>
                  <a:pt x="1574" y="573"/>
                  <a:pt x="1578" y="565"/>
                </a:cubicBezTo>
                <a:cubicBezTo>
                  <a:pt x="1584" y="588"/>
                  <a:pt x="1588" y="618"/>
                  <a:pt x="1590" y="644"/>
                </a:cubicBezTo>
                <a:cubicBezTo>
                  <a:pt x="1594" y="697"/>
                  <a:pt x="1591" y="766"/>
                  <a:pt x="1614" y="815"/>
                </a:cubicBezTo>
                <a:cubicBezTo>
                  <a:pt x="1621" y="824"/>
                  <a:pt x="1628" y="833"/>
                  <a:pt x="1635" y="842"/>
                </a:cubicBezTo>
                <a:moveTo>
                  <a:pt x="1870" y="155"/>
                </a:moveTo>
                <a:cubicBezTo>
                  <a:pt x="1841" y="106"/>
                  <a:pt x="1864" y="175"/>
                  <a:pt x="1865" y="201"/>
                </a:cubicBezTo>
                <a:cubicBezTo>
                  <a:pt x="1867" y="282"/>
                  <a:pt x="1854" y="369"/>
                  <a:pt x="1870" y="449"/>
                </a:cubicBezTo>
                <a:cubicBezTo>
                  <a:pt x="1878" y="490"/>
                  <a:pt x="1912" y="554"/>
                  <a:pt x="1953" y="573"/>
                </a:cubicBezTo>
                <a:cubicBezTo>
                  <a:pt x="1978" y="585"/>
                  <a:pt x="1995" y="568"/>
                  <a:pt x="2013" y="554"/>
                </a:cubicBezTo>
                <a:cubicBezTo>
                  <a:pt x="2059" y="519"/>
                  <a:pt x="2100" y="476"/>
                  <a:pt x="2155" y="455"/>
                </a:cubicBezTo>
                <a:cubicBezTo>
                  <a:pt x="2197" y="439"/>
                  <a:pt x="2243" y="434"/>
                  <a:pt x="2252" y="486"/>
                </a:cubicBezTo>
                <a:cubicBezTo>
                  <a:pt x="2263" y="549"/>
                  <a:pt x="2197" y="591"/>
                  <a:pt x="2147" y="613"/>
                </a:cubicBezTo>
                <a:cubicBezTo>
                  <a:pt x="2088" y="639"/>
                  <a:pt x="2025" y="638"/>
                  <a:pt x="1962" y="638"/>
                </a:cubicBezTo>
                <a:cubicBezTo>
                  <a:pt x="1932" y="638"/>
                  <a:pt x="1900" y="636"/>
                  <a:pt x="1880" y="62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8" name="Freeform 6"/>
          <p:cNvSpPr/>
          <p:nvPr/>
        </p:nvSpPr>
        <p:spPr>
          <a:xfrm>
            <a:off x="4545000" y="1401480"/>
            <a:ext cx="1122840" cy="338760"/>
          </a:xfrm>
          <a:custGeom>
            <a:avLst/>
            <a:gdLst/>
            <a:ahLst/>
            <a:rect l="0" t="0" r="r" b="b"/>
            <a:pathLst>
              <a:path w="3119" h="941">
                <a:moveTo>
                  <a:pt x="38" y="460"/>
                </a:moveTo>
                <a:cubicBezTo>
                  <a:pt x="11" y="465"/>
                  <a:pt x="28" y="514"/>
                  <a:pt x="25" y="545"/>
                </a:cubicBezTo>
                <a:cubicBezTo>
                  <a:pt x="18" y="618"/>
                  <a:pt x="0" y="682"/>
                  <a:pt x="0" y="757"/>
                </a:cubicBezTo>
                <a:cubicBezTo>
                  <a:pt x="0" y="819"/>
                  <a:pt x="0" y="879"/>
                  <a:pt x="0" y="940"/>
                </a:cubicBezTo>
                <a:moveTo>
                  <a:pt x="1092" y="15"/>
                </a:moveTo>
                <a:cubicBezTo>
                  <a:pt x="1016" y="0"/>
                  <a:pt x="962" y="1"/>
                  <a:pt x="886" y="24"/>
                </a:cubicBezTo>
                <a:cubicBezTo>
                  <a:pt x="783" y="55"/>
                  <a:pt x="598" y="111"/>
                  <a:pt x="558" y="228"/>
                </a:cubicBezTo>
                <a:cubicBezTo>
                  <a:pt x="535" y="294"/>
                  <a:pt x="568" y="344"/>
                  <a:pt x="621" y="379"/>
                </a:cubicBezTo>
                <a:cubicBezTo>
                  <a:pt x="697" y="429"/>
                  <a:pt x="792" y="453"/>
                  <a:pt x="880" y="473"/>
                </a:cubicBezTo>
                <a:cubicBezTo>
                  <a:pt x="905" y="477"/>
                  <a:pt x="931" y="482"/>
                  <a:pt x="956" y="486"/>
                </a:cubicBezTo>
                <a:moveTo>
                  <a:pt x="1482" y="430"/>
                </a:moveTo>
                <a:cubicBezTo>
                  <a:pt x="1488" y="455"/>
                  <a:pt x="1485" y="484"/>
                  <a:pt x="1485" y="510"/>
                </a:cubicBezTo>
                <a:cubicBezTo>
                  <a:pt x="1485" y="589"/>
                  <a:pt x="1466" y="642"/>
                  <a:pt x="1436" y="715"/>
                </a:cubicBezTo>
                <a:cubicBezTo>
                  <a:pt x="1415" y="767"/>
                  <a:pt x="1392" y="818"/>
                  <a:pt x="1369" y="869"/>
                </a:cubicBezTo>
                <a:moveTo>
                  <a:pt x="1912" y="524"/>
                </a:moveTo>
                <a:cubicBezTo>
                  <a:pt x="1910" y="518"/>
                  <a:pt x="1909" y="518"/>
                  <a:pt x="1909" y="514"/>
                </a:cubicBezTo>
                <a:cubicBezTo>
                  <a:pt x="1944" y="514"/>
                  <a:pt x="1977" y="517"/>
                  <a:pt x="2012" y="520"/>
                </a:cubicBezTo>
                <a:moveTo>
                  <a:pt x="2454" y="530"/>
                </a:moveTo>
                <a:cubicBezTo>
                  <a:pt x="2472" y="520"/>
                  <a:pt x="2487" y="514"/>
                  <a:pt x="2509" y="513"/>
                </a:cubicBezTo>
                <a:cubicBezTo>
                  <a:pt x="2553" y="513"/>
                  <a:pt x="2570" y="513"/>
                  <a:pt x="2602" y="513"/>
                </a:cubicBezTo>
                <a:moveTo>
                  <a:pt x="3117" y="541"/>
                </a:moveTo>
                <a:cubicBezTo>
                  <a:pt x="3106" y="538"/>
                  <a:pt x="3110" y="538"/>
                  <a:pt x="3118" y="53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9" name="Freeform 7"/>
          <p:cNvSpPr/>
          <p:nvPr/>
        </p:nvSpPr>
        <p:spPr>
          <a:xfrm>
            <a:off x="5947560" y="1164600"/>
            <a:ext cx="621360" cy="459720"/>
          </a:xfrm>
          <a:custGeom>
            <a:avLst/>
            <a:gdLst/>
            <a:ahLst/>
            <a:rect l="0" t="0" r="r" b="b"/>
            <a:pathLst>
              <a:path w="1726" h="1277">
                <a:moveTo>
                  <a:pt x="157" y="905"/>
                </a:moveTo>
                <a:cubicBezTo>
                  <a:pt x="121" y="941"/>
                  <a:pt x="99" y="980"/>
                  <a:pt x="68" y="1019"/>
                </a:cubicBezTo>
                <a:cubicBezTo>
                  <a:pt x="38" y="1057"/>
                  <a:pt x="11" y="1088"/>
                  <a:pt x="4" y="1138"/>
                </a:cubicBezTo>
                <a:cubicBezTo>
                  <a:pt x="0" y="1165"/>
                  <a:pt x="4" y="1179"/>
                  <a:pt x="15" y="1201"/>
                </a:cubicBezTo>
                <a:moveTo>
                  <a:pt x="393" y="400"/>
                </a:moveTo>
                <a:cubicBezTo>
                  <a:pt x="400" y="344"/>
                  <a:pt x="412" y="352"/>
                  <a:pt x="467" y="352"/>
                </a:cubicBezTo>
                <a:cubicBezTo>
                  <a:pt x="530" y="352"/>
                  <a:pt x="566" y="365"/>
                  <a:pt x="624" y="390"/>
                </a:cubicBezTo>
                <a:cubicBezTo>
                  <a:pt x="672" y="411"/>
                  <a:pt x="720" y="432"/>
                  <a:pt x="769" y="453"/>
                </a:cubicBezTo>
                <a:cubicBezTo>
                  <a:pt x="775" y="456"/>
                  <a:pt x="775" y="457"/>
                  <a:pt x="778" y="457"/>
                </a:cubicBezTo>
                <a:cubicBezTo>
                  <a:pt x="769" y="473"/>
                  <a:pt x="768" y="479"/>
                  <a:pt x="753" y="496"/>
                </a:cubicBezTo>
                <a:cubicBezTo>
                  <a:pt x="688" y="566"/>
                  <a:pt x="615" y="626"/>
                  <a:pt x="547" y="693"/>
                </a:cubicBezTo>
                <a:cubicBezTo>
                  <a:pt x="501" y="739"/>
                  <a:pt x="444" y="791"/>
                  <a:pt x="419" y="852"/>
                </a:cubicBezTo>
                <a:cubicBezTo>
                  <a:pt x="413" y="865"/>
                  <a:pt x="416" y="878"/>
                  <a:pt x="415" y="891"/>
                </a:cubicBezTo>
                <a:cubicBezTo>
                  <a:pt x="443" y="893"/>
                  <a:pt x="482" y="893"/>
                  <a:pt x="514" y="893"/>
                </a:cubicBezTo>
                <a:cubicBezTo>
                  <a:pt x="596" y="893"/>
                  <a:pt x="677" y="889"/>
                  <a:pt x="758" y="881"/>
                </a:cubicBezTo>
                <a:cubicBezTo>
                  <a:pt x="782" y="878"/>
                  <a:pt x="806" y="875"/>
                  <a:pt x="830" y="872"/>
                </a:cubicBezTo>
                <a:moveTo>
                  <a:pt x="1459" y="44"/>
                </a:moveTo>
                <a:cubicBezTo>
                  <a:pt x="1456" y="32"/>
                  <a:pt x="1454" y="22"/>
                  <a:pt x="1451" y="10"/>
                </a:cubicBezTo>
                <a:cubicBezTo>
                  <a:pt x="1482" y="6"/>
                  <a:pt x="1507" y="0"/>
                  <a:pt x="1541" y="2"/>
                </a:cubicBezTo>
                <a:cubicBezTo>
                  <a:pt x="1598" y="6"/>
                  <a:pt x="1654" y="33"/>
                  <a:pt x="1687" y="81"/>
                </a:cubicBezTo>
                <a:cubicBezTo>
                  <a:pt x="1725" y="136"/>
                  <a:pt x="1692" y="185"/>
                  <a:pt x="1649" y="221"/>
                </a:cubicBezTo>
                <a:cubicBezTo>
                  <a:pt x="1600" y="262"/>
                  <a:pt x="1517" y="294"/>
                  <a:pt x="1491" y="357"/>
                </a:cubicBezTo>
                <a:cubicBezTo>
                  <a:pt x="1475" y="398"/>
                  <a:pt x="1492" y="430"/>
                  <a:pt x="1524" y="452"/>
                </a:cubicBezTo>
                <a:cubicBezTo>
                  <a:pt x="1556" y="474"/>
                  <a:pt x="1637" y="483"/>
                  <a:pt x="1673" y="465"/>
                </a:cubicBezTo>
                <a:cubicBezTo>
                  <a:pt x="1697" y="453"/>
                  <a:pt x="1687" y="437"/>
                  <a:pt x="1696" y="422"/>
                </a:cubicBezTo>
                <a:cubicBezTo>
                  <a:pt x="1676" y="469"/>
                  <a:pt x="1652" y="513"/>
                  <a:pt x="1629" y="559"/>
                </a:cubicBezTo>
                <a:cubicBezTo>
                  <a:pt x="1583" y="649"/>
                  <a:pt x="1553" y="736"/>
                  <a:pt x="1533" y="835"/>
                </a:cubicBezTo>
                <a:cubicBezTo>
                  <a:pt x="1517" y="915"/>
                  <a:pt x="1506" y="996"/>
                  <a:pt x="1497" y="1077"/>
                </a:cubicBezTo>
                <a:cubicBezTo>
                  <a:pt x="1490" y="1144"/>
                  <a:pt x="1466" y="1175"/>
                  <a:pt x="1401" y="1197"/>
                </a:cubicBezTo>
                <a:cubicBezTo>
                  <a:pt x="1322" y="1224"/>
                  <a:pt x="1249" y="1233"/>
                  <a:pt x="1176" y="127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0" name="Freeform 8"/>
          <p:cNvSpPr/>
          <p:nvPr/>
        </p:nvSpPr>
        <p:spPr>
          <a:xfrm>
            <a:off x="7645320" y="2181240"/>
            <a:ext cx="35280" cy="82800"/>
          </a:xfrm>
          <a:custGeom>
            <a:avLst/>
            <a:gdLst/>
            <a:ahLst/>
            <a:rect l="0" t="0" r="r" b="b"/>
            <a:pathLst>
              <a:path w="98" h="230">
                <a:moveTo>
                  <a:pt x="97" y="0"/>
                </a:moveTo>
                <a:cubicBezTo>
                  <a:pt x="64" y="58"/>
                  <a:pt x="32" y="117"/>
                  <a:pt x="12" y="181"/>
                </a:cubicBezTo>
                <a:cubicBezTo>
                  <a:pt x="8" y="197"/>
                  <a:pt x="4" y="213"/>
                  <a:pt x="0" y="22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1" name="Freeform 9"/>
          <p:cNvSpPr/>
          <p:nvPr/>
        </p:nvSpPr>
        <p:spPr>
          <a:xfrm>
            <a:off x="993240" y="1895400"/>
            <a:ext cx="658440" cy="280440"/>
          </a:xfrm>
          <a:custGeom>
            <a:avLst/>
            <a:gdLst/>
            <a:ahLst/>
            <a:rect l="0" t="0" r="r" b="b"/>
            <a:pathLst>
              <a:path w="1829" h="779">
                <a:moveTo>
                  <a:pt x="149" y="39"/>
                </a:moveTo>
                <a:cubicBezTo>
                  <a:pt x="149" y="19"/>
                  <a:pt x="149" y="12"/>
                  <a:pt x="140" y="0"/>
                </a:cubicBezTo>
                <a:cubicBezTo>
                  <a:pt x="134" y="12"/>
                  <a:pt x="119" y="17"/>
                  <a:pt x="106" y="56"/>
                </a:cubicBezTo>
                <a:cubicBezTo>
                  <a:pt x="62" y="193"/>
                  <a:pt x="0" y="367"/>
                  <a:pt x="34" y="514"/>
                </a:cubicBezTo>
                <a:cubicBezTo>
                  <a:pt x="62" y="635"/>
                  <a:pt x="179" y="707"/>
                  <a:pt x="300" y="686"/>
                </a:cubicBezTo>
                <a:cubicBezTo>
                  <a:pt x="383" y="671"/>
                  <a:pt x="454" y="598"/>
                  <a:pt x="496" y="530"/>
                </a:cubicBezTo>
                <a:cubicBezTo>
                  <a:pt x="535" y="469"/>
                  <a:pt x="546" y="391"/>
                  <a:pt x="587" y="330"/>
                </a:cubicBezTo>
                <a:cubicBezTo>
                  <a:pt x="591" y="328"/>
                  <a:pt x="596" y="327"/>
                  <a:pt x="600" y="325"/>
                </a:cubicBezTo>
                <a:cubicBezTo>
                  <a:pt x="634" y="343"/>
                  <a:pt x="650" y="361"/>
                  <a:pt x="679" y="395"/>
                </a:cubicBezTo>
                <a:cubicBezTo>
                  <a:pt x="717" y="436"/>
                  <a:pt x="766" y="476"/>
                  <a:pt x="821" y="488"/>
                </a:cubicBezTo>
                <a:cubicBezTo>
                  <a:pt x="844" y="493"/>
                  <a:pt x="871" y="497"/>
                  <a:pt x="894" y="490"/>
                </a:cubicBezTo>
                <a:cubicBezTo>
                  <a:pt x="894" y="485"/>
                  <a:pt x="894" y="481"/>
                  <a:pt x="894" y="476"/>
                </a:cubicBezTo>
                <a:cubicBezTo>
                  <a:pt x="883" y="441"/>
                  <a:pt x="895" y="410"/>
                  <a:pt x="849" y="393"/>
                </a:cubicBezTo>
                <a:cubicBezTo>
                  <a:pt x="790" y="369"/>
                  <a:pt x="741" y="377"/>
                  <a:pt x="695" y="425"/>
                </a:cubicBezTo>
                <a:cubicBezTo>
                  <a:pt x="641" y="479"/>
                  <a:pt x="609" y="581"/>
                  <a:pt x="628" y="658"/>
                </a:cubicBezTo>
                <a:cubicBezTo>
                  <a:pt x="651" y="749"/>
                  <a:pt x="744" y="767"/>
                  <a:pt x="822" y="771"/>
                </a:cubicBezTo>
                <a:cubicBezTo>
                  <a:pt x="945" y="778"/>
                  <a:pt x="1053" y="724"/>
                  <a:pt x="1146" y="648"/>
                </a:cubicBezTo>
                <a:cubicBezTo>
                  <a:pt x="1252" y="562"/>
                  <a:pt x="1277" y="466"/>
                  <a:pt x="1277" y="336"/>
                </a:cubicBezTo>
                <a:cubicBezTo>
                  <a:pt x="1277" y="263"/>
                  <a:pt x="1258" y="195"/>
                  <a:pt x="1231" y="126"/>
                </a:cubicBezTo>
                <a:cubicBezTo>
                  <a:pt x="1228" y="120"/>
                  <a:pt x="1225" y="114"/>
                  <a:pt x="1222" y="108"/>
                </a:cubicBezTo>
                <a:cubicBezTo>
                  <a:pt x="1216" y="134"/>
                  <a:pt x="1202" y="188"/>
                  <a:pt x="1201" y="225"/>
                </a:cubicBezTo>
                <a:cubicBezTo>
                  <a:pt x="1198" y="345"/>
                  <a:pt x="1227" y="428"/>
                  <a:pt x="1291" y="528"/>
                </a:cubicBezTo>
                <a:cubicBezTo>
                  <a:pt x="1341" y="606"/>
                  <a:pt x="1397" y="674"/>
                  <a:pt x="1464" y="738"/>
                </a:cubicBezTo>
                <a:moveTo>
                  <a:pt x="1294" y="568"/>
                </a:moveTo>
                <a:cubicBezTo>
                  <a:pt x="1427" y="536"/>
                  <a:pt x="1563" y="519"/>
                  <a:pt x="1700" y="503"/>
                </a:cubicBezTo>
                <a:cubicBezTo>
                  <a:pt x="1743" y="498"/>
                  <a:pt x="1785" y="494"/>
                  <a:pt x="1828" y="48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2" name="Freeform 10"/>
          <p:cNvSpPr/>
          <p:nvPr/>
        </p:nvSpPr>
        <p:spPr>
          <a:xfrm>
            <a:off x="2016000" y="1966320"/>
            <a:ext cx="614880" cy="307800"/>
          </a:xfrm>
          <a:custGeom>
            <a:avLst/>
            <a:gdLst/>
            <a:ahLst/>
            <a:rect l="0" t="0" r="r" b="b"/>
            <a:pathLst>
              <a:path w="1708" h="855">
                <a:moveTo>
                  <a:pt x="122" y="45"/>
                </a:moveTo>
                <a:cubicBezTo>
                  <a:pt x="115" y="114"/>
                  <a:pt x="125" y="156"/>
                  <a:pt x="145" y="226"/>
                </a:cubicBezTo>
                <a:cubicBezTo>
                  <a:pt x="171" y="315"/>
                  <a:pt x="209" y="400"/>
                  <a:pt x="253" y="481"/>
                </a:cubicBezTo>
                <a:cubicBezTo>
                  <a:pt x="278" y="528"/>
                  <a:pt x="305" y="575"/>
                  <a:pt x="315" y="628"/>
                </a:cubicBezTo>
                <a:cubicBezTo>
                  <a:pt x="315" y="632"/>
                  <a:pt x="315" y="637"/>
                  <a:pt x="315" y="641"/>
                </a:cubicBezTo>
                <a:moveTo>
                  <a:pt x="170" y="101"/>
                </a:moveTo>
                <a:cubicBezTo>
                  <a:pt x="196" y="47"/>
                  <a:pt x="222" y="21"/>
                  <a:pt x="286" y="11"/>
                </a:cubicBezTo>
                <a:cubicBezTo>
                  <a:pt x="351" y="0"/>
                  <a:pt x="410" y="5"/>
                  <a:pt x="452" y="62"/>
                </a:cubicBezTo>
                <a:cubicBezTo>
                  <a:pt x="488" y="110"/>
                  <a:pt x="507" y="207"/>
                  <a:pt x="487" y="266"/>
                </a:cubicBezTo>
                <a:cubicBezTo>
                  <a:pt x="466" y="327"/>
                  <a:pt x="393" y="379"/>
                  <a:pt x="338" y="406"/>
                </a:cubicBezTo>
                <a:cubicBezTo>
                  <a:pt x="316" y="417"/>
                  <a:pt x="321" y="420"/>
                  <a:pt x="297" y="414"/>
                </a:cubicBezTo>
                <a:cubicBezTo>
                  <a:pt x="360" y="393"/>
                  <a:pt x="456" y="361"/>
                  <a:pt x="519" y="399"/>
                </a:cubicBezTo>
                <a:cubicBezTo>
                  <a:pt x="578" y="434"/>
                  <a:pt x="579" y="509"/>
                  <a:pt x="580" y="568"/>
                </a:cubicBezTo>
                <a:cubicBezTo>
                  <a:pt x="582" y="662"/>
                  <a:pt x="523" y="712"/>
                  <a:pt x="446" y="758"/>
                </a:cubicBezTo>
                <a:cubicBezTo>
                  <a:pt x="351" y="815"/>
                  <a:pt x="238" y="838"/>
                  <a:pt x="130" y="849"/>
                </a:cubicBezTo>
                <a:cubicBezTo>
                  <a:pt x="86" y="854"/>
                  <a:pt x="44" y="852"/>
                  <a:pt x="0" y="853"/>
                </a:cubicBezTo>
                <a:moveTo>
                  <a:pt x="1233" y="434"/>
                </a:moveTo>
                <a:cubicBezTo>
                  <a:pt x="1308" y="416"/>
                  <a:pt x="1381" y="396"/>
                  <a:pt x="1458" y="387"/>
                </a:cubicBezTo>
                <a:cubicBezTo>
                  <a:pt x="1519" y="380"/>
                  <a:pt x="1596" y="373"/>
                  <a:pt x="1657" y="386"/>
                </a:cubicBezTo>
                <a:cubicBezTo>
                  <a:pt x="1699" y="395"/>
                  <a:pt x="1706" y="415"/>
                  <a:pt x="1707" y="451"/>
                </a:cubicBezTo>
                <a:moveTo>
                  <a:pt x="1221" y="794"/>
                </a:moveTo>
                <a:cubicBezTo>
                  <a:pt x="1286" y="799"/>
                  <a:pt x="1346" y="799"/>
                  <a:pt x="1410" y="784"/>
                </a:cubicBezTo>
                <a:cubicBezTo>
                  <a:pt x="1473" y="769"/>
                  <a:pt x="1566" y="751"/>
                  <a:pt x="1622" y="716"/>
                </a:cubicBezTo>
                <a:cubicBezTo>
                  <a:pt x="1626" y="711"/>
                  <a:pt x="1630" y="706"/>
                  <a:pt x="1634" y="70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3" name="Freeform 11"/>
          <p:cNvSpPr/>
          <p:nvPr/>
        </p:nvSpPr>
        <p:spPr>
          <a:xfrm>
            <a:off x="2990880" y="1712880"/>
            <a:ext cx="5633280" cy="716400"/>
          </a:xfrm>
          <a:custGeom>
            <a:avLst/>
            <a:gdLst/>
            <a:ahLst/>
            <a:rect l="0" t="0" r="r" b="b"/>
            <a:pathLst>
              <a:path w="15648" h="1990">
                <a:moveTo>
                  <a:pt x="623" y="570"/>
                </a:moveTo>
                <a:cubicBezTo>
                  <a:pt x="574" y="529"/>
                  <a:pt x="543" y="526"/>
                  <a:pt x="479" y="526"/>
                </a:cubicBezTo>
                <a:cubicBezTo>
                  <a:pt x="398" y="525"/>
                  <a:pt x="329" y="541"/>
                  <a:pt x="254" y="570"/>
                </a:cubicBezTo>
                <a:cubicBezTo>
                  <a:pt x="212" y="586"/>
                  <a:pt x="147" y="607"/>
                  <a:pt x="118" y="645"/>
                </a:cubicBezTo>
                <a:cubicBezTo>
                  <a:pt x="114" y="658"/>
                  <a:pt x="113" y="663"/>
                  <a:pt x="114" y="672"/>
                </a:cubicBezTo>
                <a:cubicBezTo>
                  <a:pt x="136" y="691"/>
                  <a:pt x="151" y="697"/>
                  <a:pt x="190" y="700"/>
                </a:cubicBezTo>
                <a:cubicBezTo>
                  <a:pt x="235" y="703"/>
                  <a:pt x="301" y="696"/>
                  <a:pt x="335" y="734"/>
                </a:cubicBezTo>
                <a:cubicBezTo>
                  <a:pt x="369" y="771"/>
                  <a:pt x="366" y="864"/>
                  <a:pt x="354" y="908"/>
                </a:cubicBezTo>
                <a:cubicBezTo>
                  <a:pt x="334" y="982"/>
                  <a:pt x="267" y="1054"/>
                  <a:pt x="205" y="1095"/>
                </a:cubicBezTo>
                <a:cubicBezTo>
                  <a:pt x="149" y="1132"/>
                  <a:pt x="96" y="1138"/>
                  <a:pt x="32" y="1139"/>
                </a:cubicBezTo>
                <a:cubicBezTo>
                  <a:pt x="11" y="1139"/>
                  <a:pt x="4" y="1140"/>
                  <a:pt x="0" y="1123"/>
                </a:cubicBezTo>
                <a:cubicBezTo>
                  <a:pt x="5" y="1067"/>
                  <a:pt x="35" y="1047"/>
                  <a:pt x="90" y="1029"/>
                </a:cubicBezTo>
                <a:cubicBezTo>
                  <a:pt x="153" y="1008"/>
                  <a:pt x="233" y="1003"/>
                  <a:pt x="286" y="1047"/>
                </a:cubicBezTo>
                <a:cubicBezTo>
                  <a:pt x="371" y="1117"/>
                  <a:pt x="404" y="1230"/>
                  <a:pt x="512" y="1276"/>
                </a:cubicBezTo>
                <a:cubicBezTo>
                  <a:pt x="530" y="1282"/>
                  <a:pt x="548" y="1287"/>
                  <a:pt x="566" y="1293"/>
                </a:cubicBezTo>
                <a:moveTo>
                  <a:pt x="1124" y="789"/>
                </a:moveTo>
                <a:cubicBezTo>
                  <a:pt x="1056" y="758"/>
                  <a:pt x="1012" y="765"/>
                  <a:pt x="948" y="811"/>
                </a:cubicBezTo>
                <a:cubicBezTo>
                  <a:pt x="869" y="867"/>
                  <a:pt x="843" y="933"/>
                  <a:pt x="839" y="1026"/>
                </a:cubicBezTo>
                <a:cubicBezTo>
                  <a:pt x="835" y="1110"/>
                  <a:pt x="893" y="1160"/>
                  <a:pt x="973" y="1181"/>
                </a:cubicBezTo>
                <a:cubicBezTo>
                  <a:pt x="1026" y="1195"/>
                  <a:pt x="1103" y="1202"/>
                  <a:pt x="1139" y="1152"/>
                </a:cubicBezTo>
                <a:cubicBezTo>
                  <a:pt x="1169" y="1110"/>
                  <a:pt x="1163" y="1046"/>
                  <a:pt x="1167" y="996"/>
                </a:cubicBezTo>
                <a:cubicBezTo>
                  <a:pt x="1169" y="967"/>
                  <a:pt x="1174" y="962"/>
                  <a:pt x="1183" y="939"/>
                </a:cubicBezTo>
                <a:cubicBezTo>
                  <a:pt x="1215" y="969"/>
                  <a:pt x="1231" y="999"/>
                  <a:pt x="1249" y="1051"/>
                </a:cubicBezTo>
                <a:cubicBezTo>
                  <a:pt x="1283" y="1145"/>
                  <a:pt x="1308" y="1211"/>
                  <a:pt x="1371" y="1287"/>
                </a:cubicBezTo>
                <a:moveTo>
                  <a:pt x="1649" y="1165"/>
                </a:moveTo>
                <a:cubicBezTo>
                  <a:pt x="1650" y="1148"/>
                  <a:pt x="1646" y="1139"/>
                  <a:pt x="1658" y="1133"/>
                </a:cubicBezTo>
                <a:cubicBezTo>
                  <a:pt x="1669" y="1177"/>
                  <a:pt x="1672" y="1222"/>
                  <a:pt x="1680" y="1266"/>
                </a:cubicBezTo>
                <a:cubicBezTo>
                  <a:pt x="1689" y="1317"/>
                  <a:pt x="1697" y="1330"/>
                  <a:pt x="1732" y="1364"/>
                </a:cubicBezTo>
                <a:moveTo>
                  <a:pt x="2057" y="768"/>
                </a:moveTo>
                <a:cubicBezTo>
                  <a:pt x="2039" y="747"/>
                  <a:pt x="2045" y="784"/>
                  <a:pt x="2044" y="822"/>
                </a:cubicBezTo>
                <a:cubicBezTo>
                  <a:pt x="2041" y="912"/>
                  <a:pt x="2039" y="999"/>
                  <a:pt x="2068" y="1086"/>
                </a:cubicBezTo>
                <a:cubicBezTo>
                  <a:pt x="2078" y="1116"/>
                  <a:pt x="2105" y="1200"/>
                  <a:pt x="2146" y="1209"/>
                </a:cubicBezTo>
                <a:cubicBezTo>
                  <a:pt x="2183" y="1218"/>
                  <a:pt x="2205" y="1186"/>
                  <a:pt x="2229" y="1163"/>
                </a:cubicBezTo>
                <a:cubicBezTo>
                  <a:pt x="2271" y="1123"/>
                  <a:pt x="2316" y="1079"/>
                  <a:pt x="2375" y="1067"/>
                </a:cubicBezTo>
                <a:cubicBezTo>
                  <a:pt x="2439" y="1054"/>
                  <a:pt x="2437" y="1121"/>
                  <a:pt x="2439" y="1165"/>
                </a:cubicBezTo>
                <a:cubicBezTo>
                  <a:pt x="2442" y="1240"/>
                  <a:pt x="2425" y="1297"/>
                  <a:pt x="2366" y="1347"/>
                </a:cubicBezTo>
                <a:cubicBezTo>
                  <a:pt x="2320" y="1387"/>
                  <a:pt x="2238" y="1405"/>
                  <a:pt x="2178" y="1393"/>
                </a:cubicBezTo>
                <a:cubicBezTo>
                  <a:pt x="2155" y="1388"/>
                  <a:pt x="2169" y="1390"/>
                  <a:pt x="2180" y="1366"/>
                </a:cubicBezTo>
                <a:moveTo>
                  <a:pt x="2819" y="1357"/>
                </a:moveTo>
                <a:cubicBezTo>
                  <a:pt x="2818" y="1406"/>
                  <a:pt x="2805" y="1445"/>
                  <a:pt x="2793" y="1492"/>
                </a:cubicBezTo>
                <a:cubicBezTo>
                  <a:pt x="2780" y="1542"/>
                  <a:pt x="2775" y="1586"/>
                  <a:pt x="2775" y="1637"/>
                </a:cubicBezTo>
                <a:moveTo>
                  <a:pt x="3462" y="954"/>
                </a:moveTo>
                <a:cubicBezTo>
                  <a:pt x="3403" y="934"/>
                  <a:pt x="3338" y="920"/>
                  <a:pt x="3277" y="951"/>
                </a:cubicBezTo>
                <a:cubicBezTo>
                  <a:pt x="3201" y="989"/>
                  <a:pt x="3171" y="1070"/>
                  <a:pt x="3164" y="1149"/>
                </a:cubicBezTo>
                <a:cubicBezTo>
                  <a:pt x="3156" y="1232"/>
                  <a:pt x="3176" y="1284"/>
                  <a:pt x="3243" y="1334"/>
                </a:cubicBezTo>
                <a:cubicBezTo>
                  <a:pt x="3287" y="1367"/>
                  <a:pt x="3333" y="1366"/>
                  <a:pt x="3385" y="1366"/>
                </a:cubicBezTo>
                <a:cubicBezTo>
                  <a:pt x="3426" y="1366"/>
                  <a:pt x="3459" y="1357"/>
                  <a:pt x="3498" y="1347"/>
                </a:cubicBezTo>
                <a:moveTo>
                  <a:pt x="3949" y="1441"/>
                </a:moveTo>
                <a:cubicBezTo>
                  <a:pt x="3946" y="1480"/>
                  <a:pt x="3930" y="1515"/>
                  <a:pt x="3914" y="1550"/>
                </a:cubicBezTo>
                <a:cubicBezTo>
                  <a:pt x="3883" y="1619"/>
                  <a:pt x="3844" y="1679"/>
                  <a:pt x="3832" y="1754"/>
                </a:cubicBezTo>
                <a:moveTo>
                  <a:pt x="4242" y="1443"/>
                </a:moveTo>
                <a:cubicBezTo>
                  <a:pt x="4266" y="1439"/>
                  <a:pt x="4290" y="1440"/>
                  <a:pt x="4314" y="1440"/>
                </a:cubicBezTo>
                <a:cubicBezTo>
                  <a:pt x="4351" y="1440"/>
                  <a:pt x="4365" y="1440"/>
                  <a:pt x="4390" y="1440"/>
                </a:cubicBezTo>
                <a:moveTo>
                  <a:pt x="4735" y="1439"/>
                </a:moveTo>
                <a:cubicBezTo>
                  <a:pt x="4760" y="1424"/>
                  <a:pt x="4781" y="1414"/>
                  <a:pt x="4810" y="1410"/>
                </a:cubicBezTo>
                <a:cubicBezTo>
                  <a:pt x="4847" y="1405"/>
                  <a:pt x="4884" y="1407"/>
                  <a:pt x="4921" y="1407"/>
                </a:cubicBezTo>
                <a:moveTo>
                  <a:pt x="5398" y="1297"/>
                </a:moveTo>
                <a:cubicBezTo>
                  <a:pt x="5402" y="1315"/>
                  <a:pt x="5408" y="1359"/>
                  <a:pt x="5400" y="1387"/>
                </a:cubicBezTo>
                <a:cubicBezTo>
                  <a:pt x="5380" y="1455"/>
                  <a:pt x="5341" y="1522"/>
                  <a:pt x="5309" y="1585"/>
                </a:cubicBezTo>
                <a:cubicBezTo>
                  <a:pt x="5291" y="1622"/>
                  <a:pt x="5272" y="1657"/>
                  <a:pt x="5251" y="1693"/>
                </a:cubicBezTo>
                <a:moveTo>
                  <a:pt x="5637" y="851"/>
                </a:moveTo>
                <a:cubicBezTo>
                  <a:pt x="5658" y="841"/>
                  <a:pt x="5665" y="838"/>
                  <a:pt x="5691" y="839"/>
                </a:cubicBezTo>
                <a:cubicBezTo>
                  <a:pt x="5741" y="840"/>
                  <a:pt x="5776" y="871"/>
                  <a:pt x="5819" y="893"/>
                </a:cubicBezTo>
                <a:cubicBezTo>
                  <a:pt x="5843" y="905"/>
                  <a:pt x="5911" y="919"/>
                  <a:pt x="5928" y="940"/>
                </a:cubicBezTo>
                <a:cubicBezTo>
                  <a:pt x="5940" y="955"/>
                  <a:pt x="5918" y="1004"/>
                  <a:pt x="5914" y="1013"/>
                </a:cubicBezTo>
                <a:cubicBezTo>
                  <a:pt x="5881" y="1088"/>
                  <a:pt x="5835" y="1158"/>
                  <a:pt x="5791" y="1226"/>
                </a:cubicBezTo>
                <a:cubicBezTo>
                  <a:pt x="5750" y="1288"/>
                  <a:pt x="5709" y="1351"/>
                  <a:pt x="5685" y="1423"/>
                </a:cubicBezTo>
                <a:cubicBezTo>
                  <a:pt x="5675" y="1454"/>
                  <a:pt x="5677" y="1479"/>
                  <a:pt x="5680" y="1509"/>
                </a:cubicBezTo>
                <a:cubicBezTo>
                  <a:pt x="5713" y="1514"/>
                  <a:pt x="5752" y="1518"/>
                  <a:pt x="5785" y="1513"/>
                </a:cubicBezTo>
                <a:cubicBezTo>
                  <a:pt x="5795" y="1510"/>
                  <a:pt x="5805" y="1508"/>
                  <a:pt x="5815" y="1505"/>
                </a:cubicBezTo>
                <a:moveTo>
                  <a:pt x="6238" y="1466"/>
                </a:moveTo>
                <a:cubicBezTo>
                  <a:pt x="6243" y="1517"/>
                  <a:pt x="6249" y="1566"/>
                  <a:pt x="6226" y="1614"/>
                </a:cubicBezTo>
                <a:cubicBezTo>
                  <a:pt x="6200" y="1668"/>
                  <a:pt x="6156" y="1707"/>
                  <a:pt x="6115" y="1748"/>
                </a:cubicBezTo>
                <a:moveTo>
                  <a:pt x="6755" y="905"/>
                </a:moveTo>
                <a:cubicBezTo>
                  <a:pt x="6766" y="869"/>
                  <a:pt x="6772" y="843"/>
                  <a:pt x="6774" y="806"/>
                </a:cubicBezTo>
                <a:cubicBezTo>
                  <a:pt x="6749" y="888"/>
                  <a:pt x="6715" y="966"/>
                  <a:pt x="6695" y="1051"/>
                </a:cubicBezTo>
                <a:cubicBezTo>
                  <a:pt x="6672" y="1151"/>
                  <a:pt x="6666" y="1249"/>
                  <a:pt x="6658" y="1351"/>
                </a:cubicBezTo>
                <a:cubicBezTo>
                  <a:pt x="6657" y="1367"/>
                  <a:pt x="6653" y="1381"/>
                  <a:pt x="6651" y="1397"/>
                </a:cubicBezTo>
                <a:cubicBezTo>
                  <a:pt x="6651" y="1321"/>
                  <a:pt x="6662" y="1251"/>
                  <a:pt x="6672" y="1177"/>
                </a:cubicBezTo>
                <a:cubicBezTo>
                  <a:pt x="6684" y="1086"/>
                  <a:pt x="6691" y="996"/>
                  <a:pt x="6713" y="907"/>
                </a:cubicBezTo>
                <a:cubicBezTo>
                  <a:pt x="6722" y="872"/>
                  <a:pt x="6733" y="842"/>
                  <a:pt x="6747" y="809"/>
                </a:cubicBezTo>
                <a:cubicBezTo>
                  <a:pt x="6783" y="807"/>
                  <a:pt x="6782" y="814"/>
                  <a:pt x="6810" y="855"/>
                </a:cubicBezTo>
                <a:cubicBezTo>
                  <a:pt x="6877" y="953"/>
                  <a:pt x="6940" y="1055"/>
                  <a:pt x="7012" y="1150"/>
                </a:cubicBezTo>
                <a:cubicBezTo>
                  <a:pt x="7053" y="1204"/>
                  <a:pt x="7096" y="1246"/>
                  <a:pt x="7148" y="1289"/>
                </a:cubicBezTo>
                <a:moveTo>
                  <a:pt x="6689" y="1139"/>
                </a:moveTo>
                <a:cubicBezTo>
                  <a:pt x="6772" y="1107"/>
                  <a:pt x="6876" y="1105"/>
                  <a:pt x="6966" y="1098"/>
                </a:cubicBezTo>
                <a:cubicBezTo>
                  <a:pt x="7071" y="1091"/>
                  <a:pt x="7105" y="1089"/>
                  <a:pt x="7174" y="1091"/>
                </a:cubicBezTo>
                <a:moveTo>
                  <a:pt x="7661" y="1402"/>
                </a:moveTo>
                <a:cubicBezTo>
                  <a:pt x="7661" y="1440"/>
                  <a:pt x="7662" y="1478"/>
                  <a:pt x="7663" y="1516"/>
                </a:cubicBezTo>
                <a:cubicBezTo>
                  <a:pt x="7664" y="1562"/>
                  <a:pt x="7674" y="1602"/>
                  <a:pt x="7687" y="1646"/>
                </a:cubicBezTo>
                <a:moveTo>
                  <a:pt x="8022" y="772"/>
                </a:moveTo>
                <a:cubicBezTo>
                  <a:pt x="7995" y="749"/>
                  <a:pt x="7998" y="749"/>
                  <a:pt x="7989" y="795"/>
                </a:cubicBezTo>
                <a:cubicBezTo>
                  <a:pt x="7974" y="871"/>
                  <a:pt x="7974" y="951"/>
                  <a:pt x="7977" y="1029"/>
                </a:cubicBezTo>
                <a:cubicBezTo>
                  <a:pt x="7980" y="1096"/>
                  <a:pt x="8000" y="1157"/>
                  <a:pt x="8034" y="1215"/>
                </a:cubicBezTo>
                <a:cubicBezTo>
                  <a:pt x="8038" y="1220"/>
                  <a:pt x="8042" y="1226"/>
                  <a:pt x="8046" y="1231"/>
                </a:cubicBezTo>
                <a:cubicBezTo>
                  <a:pt x="8044" y="1205"/>
                  <a:pt x="8026" y="1152"/>
                  <a:pt x="8015" y="1117"/>
                </a:cubicBezTo>
                <a:cubicBezTo>
                  <a:pt x="7989" y="1034"/>
                  <a:pt x="7958" y="916"/>
                  <a:pt x="7979" y="828"/>
                </a:cubicBezTo>
                <a:cubicBezTo>
                  <a:pt x="7990" y="780"/>
                  <a:pt x="8028" y="763"/>
                  <a:pt x="8071" y="761"/>
                </a:cubicBezTo>
                <a:cubicBezTo>
                  <a:pt x="8122" y="759"/>
                  <a:pt x="8146" y="810"/>
                  <a:pt x="8161" y="853"/>
                </a:cubicBezTo>
                <a:cubicBezTo>
                  <a:pt x="8179" y="907"/>
                  <a:pt x="8179" y="974"/>
                  <a:pt x="8165" y="1029"/>
                </a:cubicBezTo>
                <a:cubicBezTo>
                  <a:pt x="8159" y="1052"/>
                  <a:pt x="8147" y="1079"/>
                  <a:pt x="8171" y="1091"/>
                </a:cubicBezTo>
                <a:cubicBezTo>
                  <a:pt x="8213" y="1113"/>
                  <a:pt x="8263" y="1106"/>
                  <a:pt x="8283" y="1159"/>
                </a:cubicBezTo>
                <a:cubicBezTo>
                  <a:pt x="8306" y="1219"/>
                  <a:pt x="8271" y="1263"/>
                  <a:pt x="8228" y="1301"/>
                </a:cubicBezTo>
                <a:cubicBezTo>
                  <a:pt x="8163" y="1358"/>
                  <a:pt x="8084" y="1380"/>
                  <a:pt x="8013" y="1423"/>
                </a:cubicBezTo>
                <a:cubicBezTo>
                  <a:pt x="8013" y="1424"/>
                  <a:pt x="8013" y="1424"/>
                  <a:pt x="8013" y="1425"/>
                </a:cubicBezTo>
                <a:moveTo>
                  <a:pt x="8659" y="1343"/>
                </a:moveTo>
                <a:cubicBezTo>
                  <a:pt x="8653" y="1393"/>
                  <a:pt x="8627" y="1422"/>
                  <a:pt x="8603" y="1466"/>
                </a:cubicBezTo>
                <a:cubicBezTo>
                  <a:pt x="8588" y="1496"/>
                  <a:pt x="8583" y="1504"/>
                  <a:pt x="8583" y="1526"/>
                </a:cubicBezTo>
                <a:moveTo>
                  <a:pt x="9289" y="812"/>
                </a:moveTo>
                <a:cubicBezTo>
                  <a:pt x="9224" y="772"/>
                  <a:pt x="9156" y="745"/>
                  <a:pt x="9075" y="764"/>
                </a:cubicBezTo>
                <a:cubicBezTo>
                  <a:pt x="8978" y="788"/>
                  <a:pt x="8932" y="859"/>
                  <a:pt x="8923" y="953"/>
                </a:cubicBezTo>
                <a:cubicBezTo>
                  <a:pt x="8914" y="1058"/>
                  <a:pt x="8970" y="1129"/>
                  <a:pt x="9048" y="1191"/>
                </a:cubicBezTo>
                <a:cubicBezTo>
                  <a:pt x="9103" y="1228"/>
                  <a:pt x="9119" y="1239"/>
                  <a:pt x="9158" y="1257"/>
                </a:cubicBezTo>
                <a:moveTo>
                  <a:pt x="9532" y="1290"/>
                </a:moveTo>
                <a:cubicBezTo>
                  <a:pt x="9532" y="1312"/>
                  <a:pt x="9530" y="1327"/>
                  <a:pt x="9522" y="1348"/>
                </a:cubicBezTo>
                <a:cubicBezTo>
                  <a:pt x="9515" y="1365"/>
                  <a:pt x="9509" y="1372"/>
                  <a:pt x="9500" y="1385"/>
                </a:cubicBezTo>
                <a:cubicBezTo>
                  <a:pt x="9497" y="1389"/>
                  <a:pt x="9496" y="1391"/>
                  <a:pt x="9494" y="1395"/>
                </a:cubicBezTo>
                <a:cubicBezTo>
                  <a:pt x="9484" y="1413"/>
                  <a:pt x="9473" y="1432"/>
                  <a:pt x="9463" y="1451"/>
                </a:cubicBezTo>
                <a:cubicBezTo>
                  <a:pt x="9444" y="1489"/>
                  <a:pt x="9429" y="1528"/>
                  <a:pt x="9405" y="1564"/>
                </a:cubicBezTo>
                <a:cubicBezTo>
                  <a:pt x="9381" y="1600"/>
                  <a:pt x="9348" y="1637"/>
                  <a:pt x="9315" y="1666"/>
                </a:cubicBezTo>
                <a:cubicBezTo>
                  <a:pt x="9310" y="1670"/>
                  <a:pt x="9304" y="1673"/>
                  <a:pt x="9299" y="1677"/>
                </a:cubicBezTo>
                <a:moveTo>
                  <a:pt x="10075" y="1191"/>
                </a:moveTo>
                <a:cubicBezTo>
                  <a:pt x="10076" y="1183"/>
                  <a:pt x="10076" y="1182"/>
                  <a:pt x="10076" y="1177"/>
                </a:cubicBezTo>
                <a:cubicBezTo>
                  <a:pt x="10102" y="1177"/>
                  <a:pt x="10124" y="1177"/>
                  <a:pt x="10149" y="1184"/>
                </a:cubicBezTo>
                <a:cubicBezTo>
                  <a:pt x="10159" y="1187"/>
                  <a:pt x="10168" y="1189"/>
                  <a:pt x="10178" y="1192"/>
                </a:cubicBezTo>
                <a:moveTo>
                  <a:pt x="10278" y="1223"/>
                </a:moveTo>
                <a:cubicBezTo>
                  <a:pt x="10297" y="1220"/>
                  <a:pt x="10313" y="1213"/>
                  <a:pt x="10334" y="1211"/>
                </a:cubicBezTo>
                <a:cubicBezTo>
                  <a:pt x="10373" y="1209"/>
                  <a:pt x="10389" y="1208"/>
                  <a:pt x="10416" y="1206"/>
                </a:cubicBezTo>
                <a:moveTo>
                  <a:pt x="10771" y="1235"/>
                </a:moveTo>
                <a:cubicBezTo>
                  <a:pt x="10771" y="1219"/>
                  <a:pt x="10779" y="1215"/>
                  <a:pt x="10795" y="1209"/>
                </a:cubicBezTo>
                <a:cubicBezTo>
                  <a:pt x="10817" y="1204"/>
                  <a:pt x="10825" y="1201"/>
                  <a:pt x="10840" y="1195"/>
                </a:cubicBezTo>
                <a:moveTo>
                  <a:pt x="11074" y="745"/>
                </a:moveTo>
                <a:cubicBezTo>
                  <a:pt x="11070" y="727"/>
                  <a:pt x="11060" y="702"/>
                  <a:pt x="11075" y="687"/>
                </a:cubicBezTo>
                <a:cubicBezTo>
                  <a:pt x="11102" y="659"/>
                  <a:pt x="11186" y="673"/>
                  <a:pt x="11219" y="673"/>
                </a:cubicBezTo>
                <a:cubicBezTo>
                  <a:pt x="11272" y="673"/>
                  <a:pt x="11391" y="663"/>
                  <a:pt x="11428" y="714"/>
                </a:cubicBezTo>
                <a:cubicBezTo>
                  <a:pt x="11459" y="756"/>
                  <a:pt x="11381" y="808"/>
                  <a:pt x="11360" y="829"/>
                </a:cubicBezTo>
                <a:cubicBezTo>
                  <a:pt x="11294" y="895"/>
                  <a:pt x="11237" y="965"/>
                  <a:pt x="11196" y="1051"/>
                </a:cubicBezTo>
                <a:cubicBezTo>
                  <a:pt x="11180" y="1084"/>
                  <a:pt x="11154" y="1148"/>
                  <a:pt x="11168" y="1187"/>
                </a:cubicBezTo>
                <a:cubicBezTo>
                  <a:pt x="11178" y="1216"/>
                  <a:pt x="11203" y="1213"/>
                  <a:pt x="11234" y="1216"/>
                </a:cubicBezTo>
                <a:cubicBezTo>
                  <a:pt x="11269" y="1219"/>
                  <a:pt x="11281" y="1220"/>
                  <a:pt x="11305" y="1221"/>
                </a:cubicBezTo>
                <a:moveTo>
                  <a:pt x="10746" y="1351"/>
                </a:moveTo>
                <a:cubicBezTo>
                  <a:pt x="10734" y="1382"/>
                  <a:pt x="10732" y="1418"/>
                  <a:pt x="10721" y="1450"/>
                </a:cubicBezTo>
                <a:cubicBezTo>
                  <a:pt x="10699" y="1517"/>
                  <a:pt x="10670" y="1576"/>
                  <a:pt x="10633" y="1636"/>
                </a:cubicBezTo>
                <a:moveTo>
                  <a:pt x="11734" y="1265"/>
                </a:moveTo>
                <a:cubicBezTo>
                  <a:pt x="11736" y="1305"/>
                  <a:pt x="11739" y="1348"/>
                  <a:pt x="11735" y="1387"/>
                </a:cubicBezTo>
                <a:cubicBezTo>
                  <a:pt x="11724" y="1506"/>
                  <a:pt x="11664" y="1562"/>
                  <a:pt x="11581" y="1639"/>
                </a:cubicBezTo>
                <a:moveTo>
                  <a:pt x="12081" y="541"/>
                </a:moveTo>
                <a:cubicBezTo>
                  <a:pt x="12075" y="528"/>
                  <a:pt x="12071" y="519"/>
                  <a:pt x="12066" y="506"/>
                </a:cubicBezTo>
                <a:cubicBezTo>
                  <a:pt x="12066" y="542"/>
                  <a:pt x="12060" y="583"/>
                  <a:pt x="12072" y="618"/>
                </a:cubicBezTo>
                <a:cubicBezTo>
                  <a:pt x="12082" y="647"/>
                  <a:pt x="12102" y="677"/>
                  <a:pt x="12117" y="704"/>
                </a:cubicBezTo>
                <a:moveTo>
                  <a:pt x="12615" y="539"/>
                </a:moveTo>
                <a:cubicBezTo>
                  <a:pt x="12615" y="581"/>
                  <a:pt x="12618" y="615"/>
                  <a:pt x="12633" y="655"/>
                </a:cubicBezTo>
                <a:cubicBezTo>
                  <a:pt x="12655" y="706"/>
                  <a:pt x="12662" y="722"/>
                  <a:pt x="12676" y="755"/>
                </a:cubicBezTo>
                <a:moveTo>
                  <a:pt x="13728" y="1033"/>
                </a:moveTo>
                <a:cubicBezTo>
                  <a:pt x="13740" y="1009"/>
                  <a:pt x="13722" y="1052"/>
                  <a:pt x="13711" y="1077"/>
                </a:cubicBezTo>
                <a:cubicBezTo>
                  <a:pt x="13678" y="1151"/>
                  <a:pt x="13640" y="1223"/>
                  <a:pt x="13607" y="1296"/>
                </a:cubicBezTo>
                <a:moveTo>
                  <a:pt x="14050" y="1329"/>
                </a:moveTo>
                <a:cubicBezTo>
                  <a:pt x="14022" y="1375"/>
                  <a:pt x="13990" y="1419"/>
                  <a:pt x="13960" y="1464"/>
                </a:cubicBezTo>
                <a:cubicBezTo>
                  <a:pt x="13915" y="1532"/>
                  <a:pt x="13872" y="1601"/>
                  <a:pt x="13825" y="1668"/>
                </a:cubicBezTo>
                <a:moveTo>
                  <a:pt x="14220" y="940"/>
                </a:moveTo>
                <a:cubicBezTo>
                  <a:pt x="14224" y="927"/>
                  <a:pt x="14233" y="913"/>
                  <a:pt x="14236" y="900"/>
                </a:cubicBezTo>
                <a:cubicBezTo>
                  <a:pt x="14236" y="914"/>
                  <a:pt x="14236" y="922"/>
                  <a:pt x="14236" y="933"/>
                </a:cubicBezTo>
                <a:moveTo>
                  <a:pt x="14445" y="1330"/>
                </a:moveTo>
                <a:cubicBezTo>
                  <a:pt x="14445" y="1383"/>
                  <a:pt x="14433" y="1419"/>
                  <a:pt x="14405" y="1466"/>
                </a:cubicBezTo>
                <a:cubicBezTo>
                  <a:pt x="14351" y="1557"/>
                  <a:pt x="14274" y="1629"/>
                  <a:pt x="14200" y="1703"/>
                </a:cubicBezTo>
                <a:moveTo>
                  <a:pt x="14812" y="1215"/>
                </a:moveTo>
                <a:cubicBezTo>
                  <a:pt x="14810" y="1217"/>
                  <a:pt x="14809" y="1218"/>
                  <a:pt x="14807" y="1218"/>
                </a:cubicBezTo>
                <a:cubicBezTo>
                  <a:pt x="14819" y="1218"/>
                  <a:pt x="14830" y="1218"/>
                  <a:pt x="14842" y="1218"/>
                </a:cubicBezTo>
                <a:moveTo>
                  <a:pt x="14949" y="1251"/>
                </a:moveTo>
                <a:cubicBezTo>
                  <a:pt x="14957" y="1249"/>
                  <a:pt x="14962" y="1245"/>
                  <a:pt x="14969" y="1242"/>
                </a:cubicBezTo>
                <a:cubicBezTo>
                  <a:pt x="14984" y="1234"/>
                  <a:pt x="15011" y="1239"/>
                  <a:pt x="15027" y="1239"/>
                </a:cubicBezTo>
                <a:moveTo>
                  <a:pt x="15348" y="53"/>
                </a:moveTo>
                <a:cubicBezTo>
                  <a:pt x="15347" y="50"/>
                  <a:pt x="15344" y="46"/>
                  <a:pt x="15343" y="42"/>
                </a:cubicBezTo>
                <a:cubicBezTo>
                  <a:pt x="15342" y="38"/>
                  <a:pt x="15343" y="32"/>
                  <a:pt x="15342" y="28"/>
                </a:cubicBezTo>
                <a:cubicBezTo>
                  <a:pt x="15359" y="23"/>
                  <a:pt x="15376" y="15"/>
                  <a:pt x="15395" y="13"/>
                </a:cubicBezTo>
                <a:cubicBezTo>
                  <a:pt x="15429" y="8"/>
                  <a:pt x="15486" y="0"/>
                  <a:pt x="15519" y="10"/>
                </a:cubicBezTo>
                <a:cubicBezTo>
                  <a:pt x="15552" y="20"/>
                  <a:pt x="15552" y="36"/>
                  <a:pt x="15553" y="67"/>
                </a:cubicBezTo>
                <a:cubicBezTo>
                  <a:pt x="15554" y="119"/>
                  <a:pt x="15485" y="182"/>
                  <a:pt x="15464" y="227"/>
                </a:cubicBezTo>
                <a:cubicBezTo>
                  <a:pt x="15434" y="289"/>
                  <a:pt x="15427" y="350"/>
                  <a:pt x="15430" y="419"/>
                </a:cubicBezTo>
                <a:cubicBezTo>
                  <a:pt x="15432" y="461"/>
                  <a:pt x="15449" y="506"/>
                  <a:pt x="15491" y="524"/>
                </a:cubicBezTo>
                <a:cubicBezTo>
                  <a:pt x="15520" y="537"/>
                  <a:pt x="15545" y="536"/>
                  <a:pt x="15576" y="538"/>
                </a:cubicBezTo>
                <a:cubicBezTo>
                  <a:pt x="15584" y="538"/>
                  <a:pt x="15591" y="538"/>
                  <a:pt x="15599" y="538"/>
                </a:cubicBezTo>
                <a:cubicBezTo>
                  <a:pt x="15599" y="667"/>
                  <a:pt x="15595" y="793"/>
                  <a:pt x="15613" y="921"/>
                </a:cubicBezTo>
                <a:cubicBezTo>
                  <a:pt x="15629" y="1040"/>
                  <a:pt x="15645" y="1153"/>
                  <a:pt x="15646" y="1272"/>
                </a:cubicBezTo>
                <a:cubicBezTo>
                  <a:pt x="15647" y="1367"/>
                  <a:pt x="15617" y="1404"/>
                  <a:pt x="15550" y="1465"/>
                </a:cubicBezTo>
                <a:moveTo>
                  <a:pt x="15316" y="1736"/>
                </a:moveTo>
                <a:cubicBezTo>
                  <a:pt x="15224" y="1738"/>
                  <a:pt x="15132" y="1741"/>
                  <a:pt x="15040" y="1751"/>
                </a:cubicBezTo>
                <a:cubicBezTo>
                  <a:pt x="14779" y="1779"/>
                  <a:pt x="14516" y="1769"/>
                  <a:pt x="14254" y="1769"/>
                </a:cubicBezTo>
                <a:cubicBezTo>
                  <a:pt x="14145" y="1769"/>
                  <a:pt x="14043" y="1783"/>
                  <a:pt x="13935" y="1799"/>
                </a:cubicBezTo>
                <a:cubicBezTo>
                  <a:pt x="13697" y="1834"/>
                  <a:pt x="13448" y="1863"/>
                  <a:pt x="13207" y="1864"/>
                </a:cubicBezTo>
                <a:cubicBezTo>
                  <a:pt x="13036" y="1865"/>
                  <a:pt x="12868" y="1877"/>
                  <a:pt x="12698" y="1882"/>
                </a:cubicBezTo>
                <a:cubicBezTo>
                  <a:pt x="12525" y="1887"/>
                  <a:pt x="12357" y="1882"/>
                  <a:pt x="12188" y="1927"/>
                </a:cubicBezTo>
                <a:cubicBezTo>
                  <a:pt x="12061" y="1961"/>
                  <a:pt x="11943" y="1964"/>
                  <a:pt x="11815" y="1979"/>
                </a:cubicBezTo>
                <a:cubicBezTo>
                  <a:pt x="11800" y="1981"/>
                  <a:pt x="11786" y="1987"/>
                  <a:pt x="11772" y="198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4" name="Freeform 12"/>
          <p:cNvSpPr/>
          <p:nvPr/>
        </p:nvSpPr>
        <p:spPr>
          <a:xfrm>
            <a:off x="5373720" y="2967120"/>
            <a:ext cx="282960" cy="44640"/>
          </a:xfrm>
          <a:custGeom>
            <a:avLst/>
            <a:gdLst/>
            <a:ahLst/>
            <a:rect l="0" t="0" r="r" b="b"/>
            <a:pathLst>
              <a:path w="786" h="124">
                <a:moveTo>
                  <a:pt x="0" y="123"/>
                </a:moveTo>
                <a:cubicBezTo>
                  <a:pt x="89" y="78"/>
                  <a:pt x="177" y="62"/>
                  <a:pt x="277" y="45"/>
                </a:cubicBezTo>
                <a:cubicBezTo>
                  <a:pt x="446" y="17"/>
                  <a:pt x="615" y="10"/>
                  <a:pt x="785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5" name="Freeform 13"/>
          <p:cNvSpPr/>
          <p:nvPr/>
        </p:nvSpPr>
        <p:spPr>
          <a:xfrm>
            <a:off x="679320" y="2761200"/>
            <a:ext cx="565560" cy="221760"/>
          </a:xfrm>
          <a:custGeom>
            <a:avLst/>
            <a:gdLst/>
            <a:ahLst/>
            <a:rect l="0" t="0" r="r" b="b"/>
            <a:pathLst>
              <a:path w="1571" h="616">
                <a:moveTo>
                  <a:pt x="46" y="140"/>
                </a:moveTo>
                <a:cubicBezTo>
                  <a:pt x="17" y="162"/>
                  <a:pt x="39" y="176"/>
                  <a:pt x="52" y="230"/>
                </a:cubicBezTo>
                <a:cubicBezTo>
                  <a:pt x="71" y="307"/>
                  <a:pt x="81" y="385"/>
                  <a:pt x="91" y="463"/>
                </a:cubicBezTo>
                <a:cubicBezTo>
                  <a:pt x="97" y="508"/>
                  <a:pt x="98" y="551"/>
                  <a:pt x="98" y="597"/>
                </a:cubicBezTo>
                <a:cubicBezTo>
                  <a:pt x="98" y="607"/>
                  <a:pt x="99" y="610"/>
                  <a:pt x="94" y="615"/>
                </a:cubicBezTo>
                <a:moveTo>
                  <a:pt x="0" y="7"/>
                </a:moveTo>
                <a:cubicBezTo>
                  <a:pt x="7" y="0"/>
                  <a:pt x="37" y="69"/>
                  <a:pt x="49" y="90"/>
                </a:cubicBezTo>
                <a:moveTo>
                  <a:pt x="350" y="361"/>
                </a:moveTo>
                <a:cubicBezTo>
                  <a:pt x="338" y="348"/>
                  <a:pt x="327" y="337"/>
                  <a:pt x="322" y="320"/>
                </a:cubicBezTo>
                <a:cubicBezTo>
                  <a:pt x="319" y="305"/>
                  <a:pt x="379" y="308"/>
                  <a:pt x="382" y="308"/>
                </a:cubicBezTo>
                <a:moveTo>
                  <a:pt x="692" y="189"/>
                </a:moveTo>
                <a:cubicBezTo>
                  <a:pt x="745" y="216"/>
                  <a:pt x="793" y="242"/>
                  <a:pt x="853" y="248"/>
                </a:cubicBezTo>
                <a:cubicBezTo>
                  <a:pt x="891" y="251"/>
                  <a:pt x="961" y="259"/>
                  <a:pt x="991" y="230"/>
                </a:cubicBezTo>
                <a:cubicBezTo>
                  <a:pt x="1018" y="204"/>
                  <a:pt x="1004" y="149"/>
                  <a:pt x="981" y="128"/>
                </a:cubicBezTo>
                <a:cubicBezTo>
                  <a:pt x="934" y="84"/>
                  <a:pt x="859" y="74"/>
                  <a:pt x="799" y="80"/>
                </a:cubicBezTo>
                <a:cubicBezTo>
                  <a:pt x="711" y="89"/>
                  <a:pt x="649" y="158"/>
                  <a:pt x="635" y="245"/>
                </a:cubicBezTo>
                <a:cubicBezTo>
                  <a:pt x="615" y="366"/>
                  <a:pt x="680" y="458"/>
                  <a:pt x="775" y="522"/>
                </a:cubicBezTo>
                <a:cubicBezTo>
                  <a:pt x="895" y="602"/>
                  <a:pt x="1036" y="606"/>
                  <a:pt x="1173" y="608"/>
                </a:cubicBezTo>
                <a:cubicBezTo>
                  <a:pt x="1258" y="610"/>
                  <a:pt x="1325" y="602"/>
                  <a:pt x="1406" y="580"/>
                </a:cubicBezTo>
                <a:moveTo>
                  <a:pt x="1570" y="570"/>
                </a:moveTo>
                <a:cubicBezTo>
                  <a:pt x="1562" y="553"/>
                  <a:pt x="1556" y="542"/>
                  <a:pt x="1556" y="524"/>
                </a:cubicBezTo>
                <a:cubicBezTo>
                  <a:pt x="1556" y="522"/>
                  <a:pt x="1556" y="521"/>
                  <a:pt x="1556" y="51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6" name="Freeform 14"/>
          <p:cNvSpPr/>
          <p:nvPr/>
        </p:nvSpPr>
        <p:spPr>
          <a:xfrm>
            <a:off x="1486440" y="2631960"/>
            <a:ext cx="976320" cy="345240"/>
          </a:xfrm>
          <a:custGeom>
            <a:avLst/>
            <a:gdLst/>
            <a:ahLst/>
            <a:rect l="0" t="0" r="r" b="b"/>
            <a:pathLst>
              <a:path w="2712" h="959">
                <a:moveTo>
                  <a:pt x="719" y="259"/>
                </a:moveTo>
                <a:cubicBezTo>
                  <a:pt x="684" y="242"/>
                  <a:pt x="651" y="219"/>
                  <a:pt x="615" y="204"/>
                </a:cubicBezTo>
                <a:cubicBezTo>
                  <a:pt x="577" y="188"/>
                  <a:pt x="524" y="187"/>
                  <a:pt x="483" y="200"/>
                </a:cubicBezTo>
                <a:cubicBezTo>
                  <a:pt x="350" y="242"/>
                  <a:pt x="228" y="342"/>
                  <a:pt x="140" y="445"/>
                </a:cubicBezTo>
                <a:cubicBezTo>
                  <a:pt x="75" y="521"/>
                  <a:pt x="0" y="648"/>
                  <a:pt x="33" y="754"/>
                </a:cubicBezTo>
                <a:cubicBezTo>
                  <a:pt x="67" y="861"/>
                  <a:pt x="203" y="919"/>
                  <a:pt x="302" y="935"/>
                </a:cubicBezTo>
                <a:cubicBezTo>
                  <a:pt x="439" y="958"/>
                  <a:pt x="566" y="934"/>
                  <a:pt x="696" y="898"/>
                </a:cubicBezTo>
                <a:moveTo>
                  <a:pt x="810" y="62"/>
                </a:moveTo>
                <a:cubicBezTo>
                  <a:pt x="822" y="0"/>
                  <a:pt x="799" y="56"/>
                  <a:pt x="827" y="27"/>
                </a:cubicBezTo>
                <a:cubicBezTo>
                  <a:pt x="863" y="79"/>
                  <a:pt x="873" y="136"/>
                  <a:pt x="885" y="197"/>
                </a:cubicBezTo>
                <a:cubicBezTo>
                  <a:pt x="907" y="306"/>
                  <a:pt x="922" y="415"/>
                  <a:pt x="923" y="527"/>
                </a:cubicBezTo>
                <a:cubicBezTo>
                  <a:pt x="923" y="561"/>
                  <a:pt x="932" y="613"/>
                  <a:pt x="914" y="644"/>
                </a:cubicBezTo>
                <a:cubicBezTo>
                  <a:pt x="903" y="662"/>
                  <a:pt x="905" y="643"/>
                  <a:pt x="898" y="651"/>
                </a:cubicBezTo>
                <a:cubicBezTo>
                  <a:pt x="900" y="607"/>
                  <a:pt x="900" y="580"/>
                  <a:pt x="924" y="541"/>
                </a:cubicBezTo>
                <a:cubicBezTo>
                  <a:pt x="960" y="483"/>
                  <a:pt x="1016" y="430"/>
                  <a:pt x="1077" y="399"/>
                </a:cubicBezTo>
                <a:cubicBezTo>
                  <a:pt x="1111" y="382"/>
                  <a:pt x="1177" y="366"/>
                  <a:pt x="1209" y="395"/>
                </a:cubicBezTo>
                <a:cubicBezTo>
                  <a:pt x="1249" y="433"/>
                  <a:pt x="1257" y="504"/>
                  <a:pt x="1267" y="555"/>
                </a:cubicBezTo>
                <a:cubicBezTo>
                  <a:pt x="1276" y="598"/>
                  <a:pt x="1278" y="659"/>
                  <a:pt x="1318" y="688"/>
                </a:cubicBezTo>
                <a:cubicBezTo>
                  <a:pt x="1357" y="715"/>
                  <a:pt x="1411" y="708"/>
                  <a:pt x="1455" y="709"/>
                </a:cubicBezTo>
                <a:moveTo>
                  <a:pt x="1838" y="467"/>
                </a:moveTo>
                <a:cubicBezTo>
                  <a:pt x="1815" y="418"/>
                  <a:pt x="1772" y="410"/>
                  <a:pt x="1714" y="420"/>
                </a:cubicBezTo>
                <a:cubicBezTo>
                  <a:pt x="1626" y="434"/>
                  <a:pt x="1553" y="498"/>
                  <a:pt x="1554" y="588"/>
                </a:cubicBezTo>
                <a:cubicBezTo>
                  <a:pt x="1555" y="662"/>
                  <a:pt x="1640" y="699"/>
                  <a:pt x="1703" y="718"/>
                </a:cubicBezTo>
                <a:cubicBezTo>
                  <a:pt x="1752" y="733"/>
                  <a:pt x="1851" y="752"/>
                  <a:pt x="1900" y="725"/>
                </a:cubicBezTo>
                <a:cubicBezTo>
                  <a:pt x="1932" y="708"/>
                  <a:pt x="1923" y="644"/>
                  <a:pt x="1912" y="617"/>
                </a:cubicBezTo>
                <a:cubicBezTo>
                  <a:pt x="1901" y="592"/>
                  <a:pt x="1883" y="567"/>
                  <a:pt x="1872" y="542"/>
                </a:cubicBezTo>
                <a:cubicBezTo>
                  <a:pt x="1914" y="555"/>
                  <a:pt x="1943" y="575"/>
                  <a:pt x="1981" y="599"/>
                </a:cubicBezTo>
                <a:cubicBezTo>
                  <a:pt x="1999" y="611"/>
                  <a:pt x="2015" y="616"/>
                  <a:pt x="2033" y="624"/>
                </a:cubicBezTo>
                <a:cubicBezTo>
                  <a:pt x="2046" y="601"/>
                  <a:pt x="2061" y="578"/>
                  <a:pt x="2077" y="556"/>
                </a:cubicBezTo>
                <a:cubicBezTo>
                  <a:pt x="2103" y="519"/>
                  <a:pt x="2137" y="483"/>
                  <a:pt x="2181" y="469"/>
                </a:cubicBezTo>
                <a:cubicBezTo>
                  <a:pt x="2227" y="454"/>
                  <a:pt x="2233" y="477"/>
                  <a:pt x="2238" y="517"/>
                </a:cubicBezTo>
                <a:cubicBezTo>
                  <a:pt x="2244" y="566"/>
                  <a:pt x="2225" y="625"/>
                  <a:pt x="2244" y="672"/>
                </a:cubicBezTo>
                <a:cubicBezTo>
                  <a:pt x="2267" y="724"/>
                  <a:pt x="2329" y="755"/>
                  <a:pt x="2381" y="767"/>
                </a:cubicBezTo>
                <a:cubicBezTo>
                  <a:pt x="2487" y="791"/>
                  <a:pt x="2604" y="778"/>
                  <a:pt x="2711" y="77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7" name="Freeform 15"/>
          <p:cNvSpPr/>
          <p:nvPr/>
        </p:nvSpPr>
        <p:spPr>
          <a:xfrm>
            <a:off x="2807640" y="2735280"/>
            <a:ext cx="813600" cy="233280"/>
          </a:xfrm>
          <a:custGeom>
            <a:avLst/>
            <a:gdLst/>
            <a:ahLst/>
            <a:rect l="0" t="0" r="r" b="b"/>
            <a:pathLst>
              <a:path w="2260" h="648">
                <a:moveTo>
                  <a:pt x="281" y="308"/>
                </a:moveTo>
                <a:cubicBezTo>
                  <a:pt x="234" y="288"/>
                  <a:pt x="191" y="285"/>
                  <a:pt x="142" y="311"/>
                </a:cubicBezTo>
                <a:cubicBezTo>
                  <a:pt x="80" y="342"/>
                  <a:pt x="23" y="400"/>
                  <a:pt x="10" y="473"/>
                </a:cubicBezTo>
                <a:cubicBezTo>
                  <a:pt x="0" y="533"/>
                  <a:pt x="7" y="590"/>
                  <a:pt x="61" y="623"/>
                </a:cubicBezTo>
                <a:cubicBezTo>
                  <a:pt x="102" y="647"/>
                  <a:pt x="156" y="637"/>
                  <a:pt x="201" y="637"/>
                </a:cubicBezTo>
                <a:moveTo>
                  <a:pt x="553" y="32"/>
                </a:moveTo>
                <a:cubicBezTo>
                  <a:pt x="553" y="0"/>
                  <a:pt x="553" y="50"/>
                  <a:pt x="553" y="82"/>
                </a:cubicBezTo>
                <a:cubicBezTo>
                  <a:pt x="553" y="180"/>
                  <a:pt x="556" y="271"/>
                  <a:pt x="580" y="366"/>
                </a:cubicBezTo>
                <a:cubicBezTo>
                  <a:pt x="601" y="449"/>
                  <a:pt x="635" y="531"/>
                  <a:pt x="662" y="612"/>
                </a:cubicBezTo>
                <a:moveTo>
                  <a:pt x="417" y="461"/>
                </a:moveTo>
                <a:cubicBezTo>
                  <a:pt x="481" y="431"/>
                  <a:pt x="546" y="416"/>
                  <a:pt x="615" y="401"/>
                </a:cubicBezTo>
                <a:cubicBezTo>
                  <a:pt x="697" y="384"/>
                  <a:pt x="897" y="326"/>
                  <a:pt x="980" y="353"/>
                </a:cubicBezTo>
                <a:cubicBezTo>
                  <a:pt x="998" y="360"/>
                  <a:pt x="990" y="370"/>
                  <a:pt x="1005" y="384"/>
                </a:cubicBezTo>
                <a:cubicBezTo>
                  <a:pt x="1045" y="422"/>
                  <a:pt x="1074" y="446"/>
                  <a:pt x="1129" y="463"/>
                </a:cubicBezTo>
                <a:cubicBezTo>
                  <a:pt x="1175" y="476"/>
                  <a:pt x="1279" y="500"/>
                  <a:pt x="1324" y="470"/>
                </a:cubicBezTo>
                <a:cubicBezTo>
                  <a:pt x="1357" y="447"/>
                  <a:pt x="1354" y="374"/>
                  <a:pt x="1347" y="340"/>
                </a:cubicBezTo>
                <a:cubicBezTo>
                  <a:pt x="1330" y="255"/>
                  <a:pt x="1214" y="222"/>
                  <a:pt x="1144" y="219"/>
                </a:cubicBezTo>
                <a:cubicBezTo>
                  <a:pt x="1059" y="216"/>
                  <a:pt x="1013" y="261"/>
                  <a:pt x="1004" y="347"/>
                </a:cubicBezTo>
                <a:cubicBezTo>
                  <a:pt x="997" y="409"/>
                  <a:pt x="994" y="488"/>
                  <a:pt x="1031" y="539"/>
                </a:cubicBezTo>
                <a:cubicBezTo>
                  <a:pt x="1067" y="588"/>
                  <a:pt x="1142" y="588"/>
                  <a:pt x="1195" y="582"/>
                </a:cubicBezTo>
                <a:cubicBezTo>
                  <a:pt x="1283" y="573"/>
                  <a:pt x="1363" y="519"/>
                  <a:pt x="1433" y="466"/>
                </a:cubicBezTo>
                <a:cubicBezTo>
                  <a:pt x="1535" y="390"/>
                  <a:pt x="1599" y="304"/>
                  <a:pt x="1647" y="187"/>
                </a:cubicBezTo>
                <a:cubicBezTo>
                  <a:pt x="1666" y="140"/>
                  <a:pt x="1679" y="89"/>
                  <a:pt x="1714" y="58"/>
                </a:cubicBezTo>
                <a:cubicBezTo>
                  <a:pt x="1719" y="58"/>
                  <a:pt x="1724" y="58"/>
                  <a:pt x="1729" y="58"/>
                </a:cubicBezTo>
                <a:cubicBezTo>
                  <a:pt x="1753" y="88"/>
                  <a:pt x="1769" y="104"/>
                  <a:pt x="1782" y="150"/>
                </a:cubicBezTo>
                <a:cubicBezTo>
                  <a:pt x="1811" y="254"/>
                  <a:pt x="1785" y="389"/>
                  <a:pt x="1875" y="466"/>
                </a:cubicBezTo>
                <a:cubicBezTo>
                  <a:pt x="1933" y="517"/>
                  <a:pt x="2024" y="519"/>
                  <a:pt x="2096" y="526"/>
                </a:cubicBezTo>
                <a:cubicBezTo>
                  <a:pt x="2177" y="532"/>
                  <a:pt x="2205" y="534"/>
                  <a:pt x="2259" y="53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8" name="Freeform 16"/>
          <p:cNvSpPr/>
          <p:nvPr/>
        </p:nvSpPr>
        <p:spPr>
          <a:xfrm>
            <a:off x="4080240" y="2728800"/>
            <a:ext cx="739800" cy="259200"/>
          </a:xfrm>
          <a:custGeom>
            <a:avLst/>
            <a:gdLst/>
            <a:ahLst/>
            <a:rect l="0" t="0" r="r" b="b"/>
            <a:pathLst>
              <a:path w="2055" h="720">
                <a:moveTo>
                  <a:pt x="292" y="124"/>
                </a:moveTo>
                <a:cubicBezTo>
                  <a:pt x="308" y="118"/>
                  <a:pt x="315" y="115"/>
                  <a:pt x="333" y="114"/>
                </a:cubicBezTo>
                <a:cubicBezTo>
                  <a:pt x="322" y="147"/>
                  <a:pt x="308" y="156"/>
                  <a:pt x="280" y="181"/>
                </a:cubicBezTo>
                <a:cubicBezTo>
                  <a:pt x="254" y="205"/>
                  <a:pt x="216" y="250"/>
                  <a:pt x="250" y="287"/>
                </a:cubicBezTo>
                <a:cubicBezTo>
                  <a:pt x="316" y="361"/>
                  <a:pt x="441" y="363"/>
                  <a:pt x="521" y="413"/>
                </a:cubicBezTo>
                <a:cubicBezTo>
                  <a:pt x="543" y="433"/>
                  <a:pt x="552" y="436"/>
                  <a:pt x="547" y="456"/>
                </a:cubicBezTo>
                <a:cubicBezTo>
                  <a:pt x="478" y="504"/>
                  <a:pt x="388" y="509"/>
                  <a:pt x="301" y="512"/>
                </a:cubicBezTo>
                <a:cubicBezTo>
                  <a:pt x="228" y="515"/>
                  <a:pt x="72" y="539"/>
                  <a:pt x="7" y="493"/>
                </a:cubicBezTo>
                <a:cubicBezTo>
                  <a:pt x="0" y="467"/>
                  <a:pt x="0" y="456"/>
                  <a:pt x="16" y="439"/>
                </a:cubicBezTo>
                <a:moveTo>
                  <a:pt x="747" y="129"/>
                </a:moveTo>
                <a:cubicBezTo>
                  <a:pt x="699" y="207"/>
                  <a:pt x="670" y="301"/>
                  <a:pt x="745" y="377"/>
                </a:cubicBezTo>
                <a:cubicBezTo>
                  <a:pt x="802" y="434"/>
                  <a:pt x="888" y="461"/>
                  <a:pt x="966" y="467"/>
                </a:cubicBezTo>
                <a:cubicBezTo>
                  <a:pt x="1024" y="472"/>
                  <a:pt x="1103" y="482"/>
                  <a:pt x="1137" y="424"/>
                </a:cubicBezTo>
                <a:cubicBezTo>
                  <a:pt x="1164" y="377"/>
                  <a:pt x="1141" y="317"/>
                  <a:pt x="1106" y="284"/>
                </a:cubicBezTo>
                <a:cubicBezTo>
                  <a:pt x="1050" y="232"/>
                  <a:pt x="981" y="215"/>
                  <a:pt x="907" y="215"/>
                </a:cubicBezTo>
                <a:cubicBezTo>
                  <a:pt x="830" y="215"/>
                  <a:pt x="827" y="284"/>
                  <a:pt x="830" y="347"/>
                </a:cubicBezTo>
                <a:cubicBezTo>
                  <a:pt x="835" y="440"/>
                  <a:pt x="892" y="513"/>
                  <a:pt x="968" y="560"/>
                </a:cubicBezTo>
                <a:cubicBezTo>
                  <a:pt x="1049" y="611"/>
                  <a:pt x="1157" y="620"/>
                  <a:pt x="1249" y="610"/>
                </a:cubicBezTo>
                <a:cubicBezTo>
                  <a:pt x="1359" y="598"/>
                  <a:pt x="1467" y="548"/>
                  <a:pt x="1541" y="467"/>
                </a:cubicBezTo>
                <a:cubicBezTo>
                  <a:pt x="1617" y="382"/>
                  <a:pt x="1621" y="280"/>
                  <a:pt x="1622" y="173"/>
                </a:cubicBezTo>
                <a:cubicBezTo>
                  <a:pt x="1622" y="114"/>
                  <a:pt x="1618" y="66"/>
                  <a:pt x="1602" y="10"/>
                </a:cubicBezTo>
                <a:cubicBezTo>
                  <a:pt x="1600" y="7"/>
                  <a:pt x="1599" y="3"/>
                  <a:pt x="1597" y="0"/>
                </a:cubicBezTo>
                <a:cubicBezTo>
                  <a:pt x="1585" y="28"/>
                  <a:pt x="1568" y="58"/>
                  <a:pt x="1563" y="99"/>
                </a:cubicBezTo>
                <a:cubicBezTo>
                  <a:pt x="1551" y="189"/>
                  <a:pt x="1549" y="292"/>
                  <a:pt x="1563" y="384"/>
                </a:cubicBezTo>
                <a:cubicBezTo>
                  <a:pt x="1576" y="469"/>
                  <a:pt x="1611" y="553"/>
                  <a:pt x="1654" y="627"/>
                </a:cubicBezTo>
                <a:cubicBezTo>
                  <a:pt x="1672" y="658"/>
                  <a:pt x="1698" y="695"/>
                  <a:pt x="1726" y="719"/>
                </a:cubicBezTo>
                <a:cubicBezTo>
                  <a:pt x="1728" y="719"/>
                  <a:pt x="1731" y="719"/>
                  <a:pt x="1733" y="719"/>
                </a:cubicBezTo>
                <a:moveTo>
                  <a:pt x="1525" y="523"/>
                </a:moveTo>
                <a:cubicBezTo>
                  <a:pt x="1632" y="521"/>
                  <a:pt x="1739" y="512"/>
                  <a:pt x="1846" y="505"/>
                </a:cubicBezTo>
                <a:cubicBezTo>
                  <a:pt x="1916" y="500"/>
                  <a:pt x="1985" y="496"/>
                  <a:pt x="2054" y="48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9" name="Freeform 17"/>
          <p:cNvSpPr/>
          <p:nvPr/>
        </p:nvSpPr>
        <p:spPr>
          <a:xfrm>
            <a:off x="5194080" y="2768400"/>
            <a:ext cx="286920" cy="348480"/>
          </a:xfrm>
          <a:custGeom>
            <a:avLst/>
            <a:gdLst/>
            <a:ahLst/>
            <a:rect l="0" t="0" r="r" b="b"/>
            <a:pathLst>
              <a:path w="797" h="968">
                <a:moveTo>
                  <a:pt x="373" y="89"/>
                </a:moveTo>
                <a:cubicBezTo>
                  <a:pt x="330" y="79"/>
                  <a:pt x="283" y="70"/>
                  <a:pt x="238" y="77"/>
                </a:cubicBezTo>
                <a:cubicBezTo>
                  <a:pt x="159" y="90"/>
                  <a:pt x="70" y="150"/>
                  <a:pt x="31" y="221"/>
                </a:cubicBezTo>
                <a:cubicBezTo>
                  <a:pt x="0" y="276"/>
                  <a:pt x="13" y="332"/>
                  <a:pt x="66" y="365"/>
                </a:cubicBezTo>
                <a:cubicBezTo>
                  <a:pt x="129" y="405"/>
                  <a:pt x="237" y="413"/>
                  <a:pt x="309" y="401"/>
                </a:cubicBezTo>
                <a:cubicBezTo>
                  <a:pt x="374" y="391"/>
                  <a:pt x="443" y="350"/>
                  <a:pt x="456" y="281"/>
                </a:cubicBezTo>
                <a:cubicBezTo>
                  <a:pt x="469" y="212"/>
                  <a:pt x="424" y="158"/>
                  <a:pt x="373" y="116"/>
                </a:cubicBezTo>
                <a:cubicBezTo>
                  <a:pt x="329" y="79"/>
                  <a:pt x="285" y="56"/>
                  <a:pt x="229" y="53"/>
                </a:cubicBezTo>
                <a:cubicBezTo>
                  <a:pt x="213" y="53"/>
                  <a:pt x="207" y="53"/>
                  <a:pt x="211" y="70"/>
                </a:cubicBezTo>
                <a:cubicBezTo>
                  <a:pt x="230" y="140"/>
                  <a:pt x="291" y="159"/>
                  <a:pt x="361" y="180"/>
                </a:cubicBezTo>
                <a:cubicBezTo>
                  <a:pt x="386" y="186"/>
                  <a:pt x="413" y="192"/>
                  <a:pt x="438" y="198"/>
                </a:cubicBezTo>
                <a:moveTo>
                  <a:pt x="785" y="180"/>
                </a:moveTo>
                <a:cubicBezTo>
                  <a:pt x="788" y="149"/>
                  <a:pt x="796" y="108"/>
                  <a:pt x="782" y="79"/>
                </a:cubicBezTo>
                <a:cubicBezTo>
                  <a:pt x="764" y="40"/>
                  <a:pt x="714" y="2"/>
                  <a:pt x="671" y="1"/>
                </a:cubicBezTo>
                <a:cubicBezTo>
                  <a:pt x="628" y="0"/>
                  <a:pt x="625" y="27"/>
                  <a:pt x="617" y="66"/>
                </a:cubicBezTo>
                <a:cubicBezTo>
                  <a:pt x="599" y="151"/>
                  <a:pt x="605" y="241"/>
                  <a:pt x="606" y="326"/>
                </a:cubicBezTo>
                <a:cubicBezTo>
                  <a:pt x="607" y="439"/>
                  <a:pt x="623" y="549"/>
                  <a:pt x="639" y="660"/>
                </a:cubicBezTo>
                <a:cubicBezTo>
                  <a:pt x="650" y="732"/>
                  <a:pt x="661" y="807"/>
                  <a:pt x="655" y="881"/>
                </a:cubicBezTo>
                <a:cubicBezTo>
                  <a:pt x="651" y="931"/>
                  <a:pt x="627" y="949"/>
                  <a:pt x="585" y="96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0" name="Freeform 18"/>
          <p:cNvSpPr/>
          <p:nvPr/>
        </p:nvSpPr>
        <p:spPr>
          <a:xfrm>
            <a:off x="5763960" y="2696040"/>
            <a:ext cx="349560" cy="305640"/>
          </a:xfrm>
          <a:custGeom>
            <a:avLst/>
            <a:gdLst/>
            <a:ahLst/>
            <a:rect l="0" t="0" r="r" b="b"/>
            <a:pathLst>
              <a:path w="971" h="849">
                <a:moveTo>
                  <a:pt x="933" y="44"/>
                </a:moveTo>
                <a:cubicBezTo>
                  <a:pt x="933" y="27"/>
                  <a:pt x="933" y="0"/>
                  <a:pt x="933" y="17"/>
                </a:cubicBezTo>
                <a:cubicBezTo>
                  <a:pt x="933" y="105"/>
                  <a:pt x="922" y="197"/>
                  <a:pt x="949" y="282"/>
                </a:cubicBezTo>
                <a:cubicBezTo>
                  <a:pt x="959" y="306"/>
                  <a:pt x="961" y="312"/>
                  <a:pt x="967" y="328"/>
                </a:cubicBezTo>
                <a:cubicBezTo>
                  <a:pt x="962" y="319"/>
                  <a:pt x="970" y="327"/>
                  <a:pt x="964" y="319"/>
                </a:cubicBezTo>
                <a:cubicBezTo>
                  <a:pt x="896" y="228"/>
                  <a:pt x="791" y="184"/>
                  <a:pt x="678" y="176"/>
                </a:cubicBezTo>
                <a:cubicBezTo>
                  <a:pt x="516" y="164"/>
                  <a:pt x="358" y="185"/>
                  <a:pt x="209" y="253"/>
                </a:cubicBezTo>
                <a:cubicBezTo>
                  <a:pt x="100" y="303"/>
                  <a:pt x="0" y="401"/>
                  <a:pt x="28" y="531"/>
                </a:cubicBezTo>
                <a:cubicBezTo>
                  <a:pt x="55" y="657"/>
                  <a:pt x="206" y="719"/>
                  <a:pt x="315" y="757"/>
                </a:cubicBezTo>
                <a:cubicBezTo>
                  <a:pt x="429" y="796"/>
                  <a:pt x="659" y="848"/>
                  <a:pt x="781" y="800"/>
                </a:cubicBezTo>
                <a:cubicBezTo>
                  <a:pt x="788" y="794"/>
                  <a:pt x="794" y="788"/>
                  <a:pt x="801" y="78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1" name="Freeform 19"/>
          <p:cNvSpPr/>
          <p:nvPr/>
        </p:nvSpPr>
        <p:spPr>
          <a:xfrm>
            <a:off x="6566040" y="2789280"/>
            <a:ext cx="1562400" cy="362160"/>
          </a:xfrm>
          <a:custGeom>
            <a:avLst/>
            <a:gdLst/>
            <a:ahLst/>
            <a:rect l="0" t="0" r="r" b="b"/>
            <a:pathLst>
              <a:path w="4340" h="1006">
                <a:moveTo>
                  <a:pt x="4" y="0"/>
                </a:moveTo>
                <a:cubicBezTo>
                  <a:pt x="4" y="40"/>
                  <a:pt x="4" y="66"/>
                  <a:pt x="4" y="107"/>
                </a:cubicBezTo>
                <a:cubicBezTo>
                  <a:pt x="4" y="205"/>
                  <a:pt x="0" y="297"/>
                  <a:pt x="40" y="390"/>
                </a:cubicBezTo>
                <a:cubicBezTo>
                  <a:pt x="67" y="452"/>
                  <a:pt x="108" y="487"/>
                  <a:pt x="156" y="531"/>
                </a:cubicBezTo>
                <a:moveTo>
                  <a:pt x="553" y="193"/>
                </a:moveTo>
                <a:cubicBezTo>
                  <a:pt x="513" y="146"/>
                  <a:pt x="472" y="146"/>
                  <a:pt x="412" y="182"/>
                </a:cubicBezTo>
                <a:cubicBezTo>
                  <a:pt x="355" y="218"/>
                  <a:pt x="295" y="280"/>
                  <a:pt x="305" y="352"/>
                </a:cubicBezTo>
                <a:cubicBezTo>
                  <a:pt x="315" y="424"/>
                  <a:pt x="417" y="448"/>
                  <a:pt x="475" y="458"/>
                </a:cubicBezTo>
                <a:cubicBezTo>
                  <a:pt x="523" y="466"/>
                  <a:pt x="594" y="476"/>
                  <a:pt x="630" y="436"/>
                </a:cubicBezTo>
                <a:cubicBezTo>
                  <a:pt x="658" y="405"/>
                  <a:pt x="659" y="361"/>
                  <a:pt x="663" y="322"/>
                </a:cubicBezTo>
                <a:cubicBezTo>
                  <a:pt x="664" y="317"/>
                  <a:pt x="664" y="313"/>
                  <a:pt x="665" y="308"/>
                </a:cubicBezTo>
                <a:cubicBezTo>
                  <a:pt x="668" y="312"/>
                  <a:pt x="694" y="360"/>
                  <a:pt x="698" y="368"/>
                </a:cubicBezTo>
                <a:cubicBezTo>
                  <a:pt x="729" y="426"/>
                  <a:pt x="769" y="475"/>
                  <a:pt x="824" y="511"/>
                </a:cubicBezTo>
                <a:cubicBezTo>
                  <a:pt x="858" y="529"/>
                  <a:pt x="868" y="535"/>
                  <a:pt x="893" y="537"/>
                </a:cubicBezTo>
                <a:moveTo>
                  <a:pt x="944" y="441"/>
                </a:moveTo>
                <a:cubicBezTo>
                  <a:pt x="944" y="388"/>
                  <a:pt x="941" y="335"/>
                  <a:pt x="966" y="286"/>
                </a:cubicBezTo>
                <a:cubicBezTo>
                  <a:pt x="988" y="243"/>
                  <a:pt x="1020" y="253"/>
                  <a:pt x="1042" y="286"/>
                </a:cubicBezTo>
                <a:cubicBezTo>
                  <a:pt x="1079" y="341"/>
                  <a:pt x="1096" y="407"/>
                  <a:pt x="1132" y="462"/>
                </a:cubicBezTo>
                <a:cubicBezTo>
                  <a:pt x="1152" y="492"/>
                  <a:pt x="1173" y="513"/>
                  <a:pt x="1202" y="530"/>
                </a:cubicBezTo>
                <a:cubicBezTo>
                  <a:pt x="1203" y="530"/>
                  <a:pt x="1204" y="530"/>
                  <a:pt x="1205" y="530"/>
                </a:cubicBezTo>
                <a:cubicBezTo>
                  <a:pt x="1205" y="473"/>
                  <a:pt x="1202" y="422"/>
                  <a:pt x="1237" y="374"/>
                </a:cubicBezTo>
                <a:cubicBezTo>
                  <a:pt x="1263" y="338"/>
                  <a:pt x="1306" y="328"/>
                  <a:pt x="1348" y="335"/>
                </a:cubicBezTo>
                <a:cubicBezTo>
                  <a:pt x="1401" y="344"/>
                  <a:pt x="1416" y="389"/>
                  <a:pt x="1419" y="436"/>
                </a:cubicBezTo>
                <a:cubicBezTo>
                  <a:pt x="1423" y="498"/>
                  <a:pt x="1406" y="533"/>
                  <a:pt x="1379" y="587"/>
                </a:cubicBezTo>
                <a:cubicBezTo>
                  <a:pt x="1366" y="613"/>
                  <a:pt x="1360" y="636"/>
                  <a:pt x="1354" y="664"/>
                </a:cubicBezTo>
                <a:moveTo>
                  <a:pt x="1940" y="319"/>
                </a:moveTo>
                <a:cubicBezTo>
                  <a:pt x="1934" y="292"/>
                  <a:pt x="1952" y="280"/>
                  <a:pt x="1913" y="272"/>
                </a:cubicBezTo>
                <a:cubicBezTo>
                  <a:pt x="1862" y="261"/>
                  <a:pt x="1828" y="285"/>
                  <a:pt x="1797" y="324"/>
                </a:cubicBezTo>
                <a:cubicBezTo>
                  <a:pt x="1763" y="368"/>
                  <a:pt x="1756" y="410"/>
                  <a:pt x="1755" y="462"/>
                </a:cubicBezTo>
                <a:cubicBezTo>
                  <a:pt x="1754" y="498"/>
                  <a:pt x="1771" y="518"/>
                  <a:pt x="1809" y="523"/>
                </a:cubicBezTo>
                <a:cubicBezTo>
                  <a:pt x="1848" y="529"/>
                  <a:pt x="1876" y="522"/>
                  <a:pt x="1897" y="486"/>
                </a:cubicBezTo>
                <a:cubicBezTo>
                  <a:pt x="1919" y="448"/>
                  <a:pt x="1915" y="398"/>
                  <a:pt x="1915" y="355"/>
                </a:cubicBezTo>
                <a:cubicBezTo>
                  <a:pt x="1915" y="332"/>
                  <a:pt x="1915" y="309"/>
                  <a:pt x="1915" y="286"/>
                </a:cubicBezTo>
                <a:cubicBezTo>
                  <a:pt x="1915" y="296"/>
                  <a:pt x="1915" y="295"/>
                  <a:pt x="1915" y="305"/>
                </a:cubicBezTo>
                <a:cubicBezTo>
                  <a:pt x="1915" y="310"/>
                  <a:pt x="1913" y="314"/>
                  <a:pt x="1915" y="318"/>
                </a:cubicBezTo>
                <a:cubicBezTo>
                  <a:pt x="1916" y="321"/>
                  <a:pt x="1915" y="307"/>
                  <a:pt x="1916" y="310"/>
                </a:cubicBezTo>
                <a:cubicBezTo>
                  <a:pt x="1922" y="326"/>
                  <a:pt x="1929" y="338"/>
                  <a:pt x="1931" y="359"/>
                </a:cubicBezTo>
                <a:cubicBezTo>
                  <a:pt x="1939" y="442"/>
                  <a:pt x="1929" y="526"/>
                  <a:pt x="1922" y="609"/>
                </a:cubicBezTo>
                <a:cubicBezTo>
                  <a:pt x="1916" y="687"/>
                  <a:pt x="1908" y="775"/>
                  <a:pt x="1919" y="853"/>
                </a:cubicBezTo>
                <a:cubicBezTo>
                  <a:pt x="1921" y="866"/>
                  <a:pt x="1929" y="883"/>
                  <a:pt x="1924" y="896"/>
                </a:cubicBezTo>
                <a:cubicBezTo>
                  <a:pt x="1905" y="942"/>
                  <a:pt x="1806" y="971"/>
                  <a:pt x="1766" y="983"/>
                </a:cubicBezTo>
                <a:cubicBezTo>
                  <a:pt x="1690" y="1005"/>
                  <a:pt x="1607" y="1002"/>
                  <a:pt x="1529" y="997"/>
                </a:cubicBezTo>
                <a:moveTo>
                  <a:pt x="2158" y="434"/>
                </a:moveTo>
                <a:cubicBezTo>
                  <a:pt x="2158" y="418"/>
                  <a:pt x="2158" y="415"/>
                  <a:pt x="2158" y="406"/>
                </a:cubicBezTo>
                <a:cubicBezTo>
                  <a:pt x="2161" y="443"/>
                  <a:pt x="2175" y="475"/>
                  <a:pt x="2199" y="504"/>
                </a:cubicBezTo>
                <a:cubicBezTo>
                  <a:pt x="2242" y="557"/>
                  <a:pt x="2308" y="591"/>
                  <a:pt x="2375" y="599"/>
                </a:cubicBezTo>
                <a:cubicBezTo>
                  <a:pt x="2416" y="604"/>
                  <a:pt x="2425" y="571"/>
                  <a:pt x="2436" y="538"/>
                </a:cubicBezTo>
                <a:cubicBezTo>
                  <a:pt x="2449" y="501"/>
                  <a:pt x="2457" y="463"/>
                  <a:pt x="2470" y="426"/>
                </a:cubicBezTo>
                <a:cubicBezTo>
                  <a:pt x="2474" y="418"/>
                  <a:pt x="2473" y="417"/>
                  <a:pt x="2476" y="414"/>
                </a:cubicBezTo>
                <a:cubicBezTo>
                  <a:pt x="2479" y="433"/>
                  <a:pt x="2480" y="470"/>
                  <a:pt x="2488" y="493"/>
                </a:cubicBezTo>
                <a:cubicBezTo>
                  <a:pt x="2503" y="529"/>
                  <a:pt x="2509" y="541"/>
                  <a:pt x="2530" y="558"/>
                </a:cubicBezTo>
                <a:moveTo>
                  <a:pt x="2995" y="444"/>
                </a:moveTo>
                <a:cubicBezTo>
                  <a:pt x="2984" y="398"/>
                  <a:pt x="2976" y="339"/>
                  <a:pt x="2918" y="327"/>
                </a:cubicBezTo>
                <a:cubicBezTo>
                  <a:pt x="2864" y="316"/>
                  <a:pt x="2838" y="360"/>
                  <a:pt x="2824" y="405"/>
                </a:cubicBezTo>
                <a:cubicBezTo>
                  <a:pt x="2808" y="455"/>
                  <a:pt x="2811" y="499"/>
                  <a:pt x="2850" y="534"/>
                </a:cubicBezTo>
                <a:cubicBezTo>
                  <a:pt x="2888" y="567"/>
                  <a:pt x="2954" y="564"/>
                  <a:pt x="2985" y="531"/>
                </a:cubicBezTo>
                <a:cubicBezTo>
                  <a:pt x="3025" y="489"/>
                  <a:pt x="3024" y="421"/>
                  <a:pt x="3058" y="376"/>
                </a:cubicBezTo>
                <a:cubicBezTo>
                  <a:pt x="3064" y="373"/>
                  <a:pt x="3066" y="372"/>
                  <a:pt x="3070" y="373"/>
                </a:cubicBezTo>
                <a:cubicBezTo>
                  <a:pt x="3080" y="410"/>
                  <a:pt x="3087" y="450"/>
                  <a:pt x="3106" y="483"/>
                </a:cubicBezTo>
                <a:cubicBezTo>
                  <a:pt x="3141" y="545"/>
                  <a:pt x="3221" y="549"/>
                  <a:pt x="3285" y="541"/>
                </a:cubicBezTo>
                <a:cubicBezTo>
                  <a:pt x="3374" y="530"/>
                  <a:pt x="3412" y="438"/>
                  <a:pt x="3428" y="360"/>
                </a:cubicBezTo>
                <a:cubicBezTo>
                  <a:pt x="3437" y="314"/>
                  <a:pt x="3440" y="268"/>
                  <a:pt x="3443" y="222"/>
                </a:cubicBezTo>
                <a:cubicBezTo>
                  <a:pt x="3417" y="285"/>
                  <a:pt x="3383" y="345"/>
                  <a:pt x="3355" y="409"/>
                </a:cubicBezTo>
                <a:cubicBezTo>
                  <a:pt x="3346" y="429"/>
                  <a:pt x="3338" y="449"/>
                  <a:pt x="3329" y="469"/>
                </a:cubicBezTo>
                <a:cubicBezTo>
                  <a:pt x="3335" y="452"/>
                  <a:pt x="3331" y="442"/>
                  <a:pt x="3343" y="428"/>
                </a:cubicBezTo>
                <a:cubicBezTo>
                  <a:pt x="3357" y="411"/>
                  <a:pt x="3387" y="383"/>
                  <a:pt x="3413" y="395"/>
                </a:cubicBezTo>
                <a:cubicBezTo>
                  <a:pt x="3461" y="417"/>
                  <a:pt x="3467" y="484"/>
                  <a:pt x="3476" y="531"/>
                </a:cubicBezTo>
                <a:cubicBezTo>
                  <a:pt x="3492" y="620"/>
                  <a:pt x="3498" y="713"/>
                  <a:pt x="3501" y="804"/>
                </a:cubicBezTo>
                <a:cubicBezTo>
                  <a:pt x="3502" y="845"/>
                  <a:pt x="3518" y="918"/>
                  <a:pt x="3468" y="939"/>
                </a:cubicBezTo>
                <a:cubicBezTo>
                  <a:pt x="3425" y="956"/>
                  <a:pt x="3370" y="931"/>
                  <a:pt x="3340" y="901"/>
                </a:cubicBezTo>
                <a:cubicBezTo>
                  <a:pt x="3304" y="866"/>
                  <a:pt x="3305" y="813"/>
                  <a:pt x="3334" y="773"/>
                </a:cubicBezTo>
                <a:cubicBezTo>
                  <a:pt x="3391" y="698"/>
                  <a:pt x="3483" y="641"/>
                  <a:pt x="3553" y="579"/>
                </a:cubicBezTo>
                <a:cubicBezTo>
                  <a:pt x="3597" y="539"/>
                  <a:pt x="3648" y="479"/>
                  <a:pt x="3710" y="468"/>
                </a:cubicBezTo>
                <a:cubicBezTo>
                  <a:pt x="3759" y="459"/>
                  <a:pt x="3781" y="468"/>
                  <a:pt x="3821" y="490"/>
                </a:cubicBezTo>
                <a:cubicBezTo>
                  <a:pt x="3884" y="523"/>
                  <a:pt x="3923" y="587"/>
                  <a:pt x="4006" y="569"/>
                </a:cubicBezTo>
                <a:cubicBezTo>
                  <a:pt x="4057" y="558"/>
                  <a:pt x="4083" y="529"/>
                  <a:pt x="4096" y="477"/>
                </a:cubicBezTo>
                <a:cubicBezTo>
                  <a:pt x="4109" y="425"/>
                  <a:pt x="4110" y="354"/>
                  <a:pt x="4088" y="305"/>
                </a:cubicBezTo>
                <a:cubicBezTo>
                  <a:pt x="4070" y="277"/>
                  <a:pt x="4065" y="269"/>
                  <a:pt x="4045" y="260"/>
                </a:cubicBezTo>
                <a:cubicBezTo>
                  <a:pt x="3979" y="294"/>
                  <a:pt x="3945" y="322"/>
                  <a:pt x="3896" y="393"/>
                </a:cubicBezTo>
                <a:cubicBezTo>
                  <a:pt x="3834" y="482"/>
                  <a:pt x="3727" y="655"/>
                  <a:pt x="3798" y="767"/>
                </a:cubicBezTo>
                <a:cubicBezTo>
                  <a:pt x="3860" y="865"/>
                  <a:pt x="4022" y="845"/>
                  <a:pt x="4117" y="846"/>
                </a:cubicBezTo>
                <a:cubicBezTo>
                  <a:pt x="4196" y="846"/>
                  <a:pt x="4262" y="843"/>
                  <a:pt x="4339" y="82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2" name="Freeform 20"/>
          <p:cNvSpPr/>
          <p:nvPr/>
        </p:nvSpPr>
        <p:spPr>
          <a:xfrm>
            <a:off x="421920" y="3363840"/>
            <a:ext cx="249840" cy="208080"/>
          </a:xfrm>
          <a:custGeom>
            <a:avLst/>
            <a:gdLst/>
            <a:ahLst/>
            <a:rect l="0" t="0" r="r" b="b"/>
            <a:pathLst>
              <a:path w="694" h="578">
                <a:moveTo>
                  <a:pt x="574" y="148"/>
                </a:moveTo>
                <a:cubicBezTo>
                  <a:pt x="579" y="134"/>
                  <a:pt x="590" y="118"/>
                  <a:pt x="583" y="100"/>
                </a:cubicBezTo>
                <a:cubicBezTo>
                  <a:pt x="571" y="70"/>
                  <a:pt x="515" y="43"/>
                  <a:pt x="488" y="32"/>
                </a:cubicBezTo>
                <a:cubicBezTo>
                  <a:pt x="409" y="0"/>
                  <a:pt x="324" y="9"/>
                  <a:pt x="251" y="51"/>
                </a:cubicBezTo>
                <a:cubicBezTo>
                  <a:pt x="160" y="105"/>
                  <a:pt x="39" y="192"/>
                  <a:pt x="17" y="307"/>
                </a:cubicBezTo>
                <a:cubicBezTo>
                  <a:pt x="0" y="394"/>
                  <a:pt x="69" y="440"/>
                  <a:pt x="143" y="460"/>
                </a:cubicBezTo>
                <a:cubicBezTo>
                  <a:pt x="226" y="483"/>
                  <a:pt x="350" y="486"/>
                  <a:pt x="428" y="440"/>
                </a:cubicBezTo>
                <a:cubicBezTo>
                  <a:pt x="502" y="397"/>
                  <a:pt x="508" y="303"/>
                  <a:pt x="499" y="226"/>
                </a:cubicBezTo>
                <a:cubicBezTo>
                  <a:pt x="492" y="161"/>
                  <a:pt x="461" y="108"/>
                  <a:pt x="430" y="52"/>
                </a:cubicBezTo>
                <a:cubicBezTo>
                  <a:pt x="425" y="60"/>
                  <a:pt x="419" y="17"/>
                  <a:pt x="421" y="89"/>
                </a:cubicBezTo>
                <a:cubicBezTo>
                  <a:pt x="424" y="190"/>
                  <a:pt x="470" y="286"/>
                  <a:pt x="521" y="372"/>
                </a:cubicBezTo>
                <a:cubicBezTo>
                  <a:pt x="568" y="454"/>
                  <a:pt x="626" y="512"/>
                  <a:pt x="693" y="57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3" name="Freeform 21"/>
          <p:cNvSpPr/>
          <p:nvPr/>
        </p:nvSpPr>
        <p:spPr>
          <a:xfrm>
            <a:off x="863640" y="3225960"/>
            <a:ext cx="940320" cy="370440"/>
          </a:xfrm>
          <a:custGeom>
            <a:avLst/>
            <a:gdLst/>
            <a:ahLst/>
            <a:rect l="0" t="0" r="r" b="b"/>
            <a:pathLst>
              <a:path w="2612" h="1029">
                <a:moveTo>
                  <a:pt x="56" y="565"/>
                </a:moveTo>
                <a:cubicBezTo>
                  <a:pt x="0" y="582"/>
                  <a:pt x="6" y="636"/>
                  <a:pt x="15" y="701"/>
                </a:cubicBezTo>
                <a:cubicBezTo>
                  <a:pt x="28" y="797"/>
                  <a:pt x="97" y="871"/>
                  <a:pt x="171" y="929"/>
                </a:cubicBezTo>
                <a:cubicBezTo>
                  <a:pt x="212" y="961"/>
                  <a:pt x="324" y="1028"/>
                  <a:pt x="373" y="972"/>
                </a:cubicBezTo>
                <a:cubicBezTo>
                  <a:pt x="421" y="917"/>
                  <a:pt x="405" y="816"/>
                  <a:pt x="410" y="750"/>
                </a:cubicBezTo>
                <a:cubicBezTo>
                  <a:pt x="414" y="708"/>
                  <a:pt x="424" y="691"/>
                  <a:pt x="437" y="658"/>
                </a:cubicBezTo>
                <a:cubicBezTo>
                  <a:pt x="488" y="672"/>
                  <a:pt x="501" y="686"/>
                  <a:pt x="546" y="723"/>
                </a:cubicBezTo>
                <a:cubicBezTo>
                  <a:pt x="608" y="774"/>
                  <a:pt x="674" y="812"/>
                  <a:pt x="754" y="823"/>
                </a:cubicBezTo>
                <a:cubicBezTo>
                  <a:pt x="806" y="831"/>
                  <a:pt x="883" y="837"/>
                  <a:pt x="921" y="790"/>
                </a:cubicBezTo>
                <a:cubicBezTo>
                  <a:pt x="954" y="749"/>
                  <a:pt x="937" y="675"/>
                  <a:pt x="915" y="635"/>
                </a:cubicBezTo>
                <a:cubicBezTo>
                  <a:pt x="878" y="568"/>
                  <a:pt x="821" y="512"/>
                  <a:pt x="769" y="459"/>
                </a:cubicBezTo>
                <a:cubicBezTo>
                  <a:pt x="750" y="440"/>
                  <a:pt x="732" y="424"/>
                  <a:pt x="712" y="408"/>
                </a:cubicBezTo>
                <a:cubicBezTo>
                  <a:pt x="742" y="450"/>
                  <a:pt x="774" y="480"/>
                  <a:pt x="811" y="516"/>
                </a:cubicBezTo>
                <a:moveTo>
                  <a:pt x="1203" y="731"/>
                </a:moveTo>
                <a:cubicBezTo>
                  <a:pt x="1192" y="767"/>
                  <a:pt x="1185" y="793"/>
                  <a:pt x="1184" y="832"/>
                </a:cubicBezTo>
                <a:cubicBezTo>
                  <a:pt x="1183" y="874"/>
                  <a:pt x="1207" y="901"/>
                  <a:pt x="1248" y="911"/>
                </a:cubicBezTo>
                <a:cubicBezTo>
                  <a:pt x="1285" y="920"/>
                  <a:pt x="1299" y="910"/>
                  <a:pt x="1306" y="874"/>
                </a:cubicBezTo>
                <a:cubicBezTo>
                  <a:pt x="1318" y="800"/>
                  <a:pt x="1261" y="733"/>
                  <a:pt x="1218" y="680"/>
                </a:cubicBezTo>
                <a:cubicBezTo>
                  <a:pt x="1166" y="616"/>
                  <a:pt x="1109" y="554"/>
                  <a:pt x="1054" y="493"/>
                </a:cubicBezTo>
                <a:cubicBezTo>
                  <a:pt x="1113" y="534"/>
                  <a:pt x="1171" y="576"/>
                  <a:pt x="1231" y="614"/>
                </a:cubicBezTo>
                <a:cubicBezTo>
                  <a:pt x="1348" y="690"/>
                  <a:pt x="1472" y="749"/>
                  <a:pt x="1604" y="799"/>
                </a:cubicBezTo>
                <a:cubicBezTo>
                  <a:pt x="1624" y="806"/>
                  <a:pt x="1635" y="811"/>
                  <a:pt x="1654" y="813"/>
                </a:cubicBezTo>
                <a:cubicBezTo>
                  <a:pt x="1663" y="814"/>
                  <a:pt x="1680" y="806"/>
                  <a:pt x="1689" y="803"/>
                </a:cubicBezTo>
                <a:cubicBezTo>
                  <a:pt x="1692" y="802"/>
                  <a:pt x="1703" y="803"/>
                  <a:pt x="1705" y="800"/>
                </a:cubicBezTo>
                <a:cubicBezTo>
                  <a:pt x="1719" y="778"/>
                  <a:pt x="1708" y="698"/>
                  <a:pt x="1710" y="672"/>
                </a:cubicBezTo>
                <a:cubicBezTo>
                  <a:pt x="1712" y="652"/>
                  <a:pt x="1712" y="633"/>
                  <a:pt x="1699" y="617"/>
                </a:cubicBezTo>
                <a:cubicBezTo>
                  <a:pt x="1679" y="592"/>
                  <a:pt x="1656" y="588"/>
                  <a:pt x="1629" y="580"/>
                </a:cubicBezTo>
                <a:cubicBezTo>
                  <a:pt x="1625" y="599"/>
                  <a:pt x="1620" y="618"/>
                  <a:pt x="1619" y="640"/>
                </a:cubicBezTo>
                <a:cubicBezTo>
                  <a:pt x="1618" y="680"/>
                  <a:pt x="1629" y="707"/>
                  <a:pt x="1652" y="739"/>
                </a:cubicBezTo>
                <a:cubicBezTo>
                  <a:pt x="1677" y="775"/>
                  <a:pt x="1712" y="798"/>
                  <a:pt x="1748" y="822"/>
                </a:cubicBezTo>
                <a:cubicBezTo>
                  <a:pt x="1774" y="840"/>
                  <a:pt x="1794" y="849"/>
                  <a:pt x="1801" y="879"/>
                </a:cubicBezTo>
                <a:cubicBezTo>
                  <a:pt x="1804" y="894"/>
                  <a:pt x="1797" y="909"/>
                  <a:pt x="1805" y="922"/>
                </a:cubicBezTo>
                <a:cubicBezTo>
                  <a:pt x="1814" y="937"/>
                  <a:pt x="1824" y="941"/>
                  <a:pt x="1840" y="947"/>
                </a:cubicBezTo>
                <a:cubicBezTo>
                  <a:pt x="1865" y="955"/>
                  <a:pt x="1896" y="958"/>
                  <a:pt x="1922" y="960"/>
                </a:cubicBezTo>
                <a:cubicBezTo>
                  <a:pt x="1934" y="960"/>
                  <a:pt x="1947" y="961"/>
                  <a:pt x="1959" y="961"/>
                </a:cubicBezTo>
                <a:moveTo>
                  <a:pt x="2454" y="769"/>
                </a:moveTo>
                <a:cubicBezTo>
                  <a:pt x="2407" y="715"/>
                  <a:pt x="2367" y="682"/>
                  <a:pt x="2294" y="676"/>
                </a:cubicBezTo>
                <a:cubicBezTo>
                  <a:pt x="2225" y="671"/>
                  <a:pt x="2171" y="677"/>
                  <a:pt x="2117" y="724"/>
                </a:cubicBezTo>
                <a:cubicBezTo>
                  <a:pt x="2066" y="769"/>
                  <a:pt x="2028" y="872"/>
                  <a:pt x="2052" y="940"/>
                </a:cubicBezTo>
                <a:cubicBezTo>
                  <a:pt x="2076" y="1008"/>
                  <a:pt x="2176" y="1019"/>
                  <a:pt x="2231" y="991"/>
                </a:cubicBezTo>
                <a:cubicBezTo>
                  <a:pt x="2306" y="954"/>
                  <a:pt x="2360" y="879"/>
                  <a:pt x="2390" y="803"/>
                </a:cubicBezTo>
                <a:cubicBezTo>
                  <a:pt x="2439" y="681"/>
                  <a:pt x="2451" y="548"/>
                  <a:pt x="2454" y="418"/>
                </a:cubicBezTo>
                <a:cubicBezTo>
                  <a:pt x="2458" y="271"/>
                  <a:pt x="2420" y="142"/>
                  <a:pt x="2357" y="10"/>
                </a:cubicBezTo>
                <a:cubicBezTo>
                  <a:pt x="2355" y="7"/>
                  <a:pt x="2353" y="3"/>
                  <a:pt x="2351" y="0"/>
                </a:cubicBezTo>
                <a:cubicBezTo>
                  <a:pt x="2351" y="103"/>
                  <a:pt x="2373" y="185"/>
                  <a:pt x="2409" y="283"/>
                </a:cubicBezTo>
                <a:cubicBezTo>
                  <a:pt x="2481" y="480"/>
                  <a:pt x="2595" y="670"/>
                  <a:pt x="2611" y="882"/>
                </a:cubicBezTo>
                <a:cubicBezTo>
                  <a:pt x="2611" y="899"/>
                  <a:pt x="2611" y="917"/>
                  <a:pt x="2611" y="93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4" name="Freeform 22"/>
          <p:cNvSpPr/>
          <p:nvPr/>
        </p:nvSpPr>
        <p:spPr>
          <a:xfrm>
            <a:off x="2548800" y="3200400"/>
            <a:ext cx="1313640" cy="453960"/>
          </a:xfrm>
          <a:custGeom>
            <a:avLst/>
            <a:gdLst/>
            <a:ahLst/>
            <a:rect l="0" t="0" r="r" b="b"/>
            <a:pathLst>
              <a:path w="3649" h="1261">
                <a:moveTo>
                  <a:pt x="43" y="405"/>
                </a:moveTo>
                <a:cubicBezTo>
                  <a:pt x="43" y="393"/>
                  <a:pt x="43" y="382"/>
                  <a:pt x="41" y="370"/>
                </a:cubicBezTo>
                <a:cubicBezTo>
                  <a:pt x="40" y="364"/>
                  <a:pt x="39" y="365"/>
                  <a:pt x="37" y="362"/>
                </a:cubicBezTo>
                <a:cubicBezTo>
                  <a:pt x="32" y="356"/>
                  <a:pt x="28" y="349"/>
                  <a:pt x="23" y="343"/>
                </a:cubicBezTo>
                <a:cubicBezTo>
                  <a:pt x="18" y="336"/>
                  <a:pt x="14" y="327"/>
                  <a:pt x="11" y="320"/>
                </a:cubicBezTo>
                <a:cubicBezTo>
                  <a:pt x="10" y="316"/>
                  <a:pt x="10" y="315"/>
                  <a:pt x="8" y="313"/>
                </a:cubicBezTo>
                <a:cubicBezTo>
                  <a:pt x="8" y="374"/>
                  <a:pt x="0" y="439"/>
                  <a:pt x="17" y="497"/>
                </a:cubicBezTo>
                <a:cubicBezTo>
                  <a:pt x="27" y="524"/>
                  <a:pt x="30" y="532"/>
                  <a:pt x="41" y="547"/>
                </a:cubicBezTo>
                <a:moveTo>
                  <a:pt x="143" y="346"/>
                </a:moveTo>
                <a:cubicBezTo>
                  <a:pt x="143" y="330"/>
                  <a:pt x="146" y="316"/>
                  <a:pt x="149" y="306"/>
                </a:cubicBezTo>
                <a:cubicBezTo>
                  <a:pt x="167" y="375"/>
                  <a:pt x="190" y="444"/>
                  <a:pt x="216" y="511"/>
                </a:cubicBezTo>
                <a:cubicBezTo>
                  <a:pt x="250" y="591"/>
                  <a:pt x="261" y="617"/>
                  <a:pt x="283" y="669"/>
                </a:cubicBezTo>
                <a:moveTo>
                  <a:pt x="745" y="743"/>
                </a:moveTo>
                <a:cubicBezTo>
                  <a:pt x="719" y="740"/>
                  <a:pt x="717" y="742"/>
                  <a:pt x="702" y="779"/>
                </a:cubicBezTo>
                <a:cubicBezTo>
                  <a:pt x="682" y="831"/>
                  <a:pt x="676" y="884"/>
                  <a:pt x="675" y="939"/>
                </a:cubicBezTo>
                <a:cubicBezTo>
                  <a:pt x="675" y="960"/>
                  <a:pt x="665" y="1033"/>
                  <a:pt x="678" y="1048"/>
                </a:cubicBezTo>
                <a:cubicBezTo>
                  <a:pt x="680" y="1048"/>
                  <a:pt x="681" y="1048"/>
                  <a:pt x="683" y="1048"/>
                </a:cubicBezTo>
                <a:cubicBezTo>
                  <a:pt x="692" y="1025"/>
                  <a:pt x="702" y="1002"/>
                  <a:pt x="712" y="979"/>
                </a:cubicBezTo>
                <a:cubicBezTo>
                  <a:pt x="719" y="962"/>
                  <a:pt x="725" y="940"/>
                  <a:pt x="747" y="942"/>
                </a:cubicBezTo>
                <a:cubicBezTo>
                  <a:pt x="776" y="944"/>
                  <a:pt x="790" y="978"/>
                  <a:pt x="809" y="997"/>
                </a:cubicBezTo>
                <a:cubicBezTo>
                  <a:pt x="858" y="1048"/>
                  <a:pt x="909" y="1062"/>
                  <a:pt x="978" y="1064"/>
                </a:cubicBezTo>
                <a:cubicBezTo>
                  <a:pt x="1024" y="1065"/>
                  <a:pt x="1044" y="1051"/>
                  <a:pt x="1048" y="1005"/>
                </a:cubicBezTo>
                <a:cubicBezTo>
                  <a:pt x="1053" y="954"/>
                  <a:pt x="1047" y="912"/>
                  <a:pt x="1023" y="867"/>
                </a:cubicBezTo>
                <a:cubicBezTo>
                  <a:pt x="1005" y="834"/>
                  <a:pt x="980" y="804"/>
                  <a:pt x="968" y="768"/>
                </a:cubicBezTo>
                <a:cubicBezTo>
                  <a:pt x="961" y="747"/>
                  <a:pt x="972" y="755"/>
                  <a:pt x="993" y="764"/>
                </a:cubicBezTo>
                <a:cubicBezTo>
                  <a:pt x="1003" y="770"/>
                  <a:pt x="1013" y="775"/>
                  <a:pt x="1023" y="781"/>
                </a:cubicBezTo>
                <a:moveTo>
                  <a:pt x="690" y="381"/>
                </a:moveTo>
                <a:cubicBezTo>
                  <a:pt x="689" y="358"/>
                  <a:pt x="679" y="348"/>
                  <a:pt x="690" y="327"/>
                </a:cubicBezTo>
                <a:cubicBezTo>
                  <a:pt x="700" y="308"/>
                  <a:pt x="720" y="300"/>
                  <a:pt x="735" y="287"/>
                </a:cubicBezTo>
                <a:cubicBezTo>
                  <a:pt x="746" y="277"/>
                  <a:pt x="754" y="269"/>
                  <a:pt x="760" y="257"/>
                </a:cubicBezTo>
                <a:cubicBezTo>
                  <a:pt x="769" y="241"/>
                  <a:pt x="766" y="191"/>
                  <a:pt x="767" y="246"/>
                </a:cubicBezTo>
                <a:cubicBezTo>
                  <a:pt x="770" y="436"/>
                  <a:pt x="778" y="630"/>
                  <a:pt x="760" y="819"/>
                </a:cubicBezTo>
                <a:cubicBezTo>
                  <a:pt x="753" y="894"/>
                  <a:pt x="735" y="966"/>
                  <a:pt x="718" y="1039"/>
                </a:cubicBezTo>
                <a:cubicBezTo>
                  <a:pt x="716" y="1049"/>
                  <a:pt x="713" y="1061"/>
                  <a:pt x="711" y="1072"/>
                </a:cubicBezTo>
                <a:cubicBezTo>
                  <a:pt x="727" y="1037"/>
                  <a:pt x="746" y="999"/>
                  <a:pt x="762" y="962"/>
                </a:cubicBezTo>
                <a:cubicBezTo>
                  <a:pt x="790" y="898"/>
                  <a:pt x="811" y="832"/>
                  <a:pt x="851" y="774"/>
                </a:cubicBezTo>
                <a:cubicBezTo>
                  <a:pt x="919" y="676"/>
                  <a:pt x="1065" y="581"/>
                  <a:pt x="1191" y="625"/>
                </a:cubicBezTo>
                <a:cubicBezTo>
                  <a:pt x="1259" y="647"/>
                  <a:pt x="1274" y="739"/>
                  <a:pt x="1285" y="798"/>
                </a:cubicBezTo>
                <a:cubicBezTo>
                  <a:pt x="1294" y="850"/>
                  <a:pt x="1265" y="1052"/>
                  <a:pt x="1302" y="1089"/>
                </a:cubicBezTo>
                <a:cubicBezTo>
                  <a:pt x="1322" y="1109"/>
                  <a:pt x="1389" y="1101"/>
                  <a:pt x="1412" y="1099"/>
                </a:cubicBezTo>
                <a:cubicBezTo>
                  <a:pt x="1429" y="1097"/>
                  <a:pt x="1447" y="1095"/>
                  <a:pt x="1464" y="1093"/>
                </a:cubicBezTo>
                <a:moveTo>
                  <a:pt x="1713" y="791"/>
                </a:moveTo>
                <a:cubicBezTo>
                  <a:pt x="1701" y="785"/>
                  <a:pt x="1708" y="769"/>
                  <a:pt x="1703" y="797"/>
                </a:cubicBezTo>
                <a:cubicBezTo>
                  <a:pt x="1696" y="842"/>
                  <a:pt x="1684" y="899"/>
                  <a:pt x="1694" y="944"/>
                </a:cubicBezTo>
                <a:cubicBezTo>
                  <a:pt x="1707" y="1001"/>
                  <a:pt x="1743" y="1051"/>
                  <a:pt x="1767" y="1104"/>
                </a:cubicBezTo>
                <a:cubicBezTo>
                  <a:pt x="1774" y="1119"/>
                  <a:pt x="1778" y="1135"/>
                  <a:pt x="1783" y="1150"/>
                </a:cubicBezTo>
                <a:moveTo>
                  <a:pt x="1586" y="541"/>
                </a:moveTo>
                <a:cubicBezTo>
                  <a:pt x="1587" y="450"/>
                  <a:pt x="1574" y="399"/>
                  <a:pt x="1639" y="334"/>
                </a:cubicBezTo>
                <a:cubicBezTo>
                  <a:pt x="1692" y="345"/>
                  <a:pt x="1684" y="401"/>
                  <a:pt x="1686" y="452"/>
                </a:cubicBezTo>
                <a:cubicBezTo>
                  <a:pt x="1689" y="519"/>
                  <a:pt x="1698" y="587"/>
                  <a:pt x="1636" y="630"/>
                </a:cubicBezTo>
                <a:cubicBezTo>
                  <a:pt x="1601" y="654"/>
                  <a:pt x="1534" y="653"/>
                  <a:pt x="1498" y="633"/>
                </a:cubicBezTo>
                <a:cubicBezTo>
                  <a:pt x="1466" y="617"/>
                  <a:pt x="1467" y="595"/>
                  <a:pt x="1464" y="565"/>
                </a:cubicBezTo>
                <a:moveTo>
                  <a:pt x="1902" y="250"/>
                </a:moveTo>
                <a:cubicBezTo>
                  <a:pt x="1899" y="289"/>
                  <a:pt x="1896" y="305"/>
                  <a:pt x="1908" y="342"/>
                </a:cubicBezTo>
                <a:cubicBezTo>
                  <a:pt x="1946" y="464"/>
                  <a:pt x="2001" y="581"/>
                  <a:pt x="2048" y="698"/>
                </a:cubicBezTo>
                <a:cubicBezTo>
                  <a:pt x="2097" y="823"/>
                  <a:pt x="2141" y="949"/>
                  <a:pt x="2182" y="1076"/>
                </a:cubicBezTo>
                <a:cubicBezTo>
                  <a:pt x="2187" y="1091"/>
                  <a:pt x="2192" y="1106"/>
                  <a:pt x="2197" y="1121"/>
                </a:cubicBezTo>
                <a:moveTo>
                  <a:pt x="2770" y="696"/>
                </a:moveTo>
                <a:cubicBezTo>
                  <a:pt x="2656" y="714"/>
                  <a:pt x="2587" y="771"/>
                  <a:pt x="2485" y="826"/>
                </a:cubicBezTo>
                <a:cubicBezTo>
                  <a:pt x="2383" y="881"/>
                  <a:pt x="2261" y="947"/>
                  <a:pt x="2143" y="953"/>
                </a:cubicBezTo>
                <a:cubicBezTo>
                  <a:pt x="2139" y="953"/>
                  <a:pt x="2135" y="953"/>
                  <a:pt x="2131" y="953"/>
                </a:cubicBezTo>
                <a:cubicBezTo>
                  <a:pt x="2145" y="919"/>
                  <a:pt x="2165" y="912"/>
                  <a:pt x="2206" y="898"/>
                </a:cubicBezTo>
                <a:cubicBezTo>
                  <a:pt x="2278" y="874"/>
                  <a:pt x="2371" y="863"/>
                  <a:pt x="2446" y="875"/>
                </a:cubicBezTo>
                <a:cubicBezTo>
                  <a:pt x="2511" y="885"/>
                  <a:pt x="2572" y="927"/>
                  <a:pt x="2631" y="954"/>
                </a:cubicBezTo>
                <a:cubicBezTo>
                  <a:pt x="2676" y="975"/>
                  <a:pt x="2712" y="984"/>
                  <a:pt x="2761" y="991"/>
                </a:cubicBezTo>
                <a:moveTo>
                  <a:pt x="2989" y="833"/>
                </a:moveTo>
                <a:cubicBezTo>
                  <a:pt x="2989" y="785"/>
                  <a:pt x="2988" y="845"/>
                  <a:pt x="2989" y="851"/>
                </a:cubicBezTo>
                <a:cubicBezTo>
                  <a:pt x="2995" y="893"/>
                  <a:pt x="3025" y="927"/>
                  <a:pt x="3062" y="947"/>
                </a:cubicBezTo>
                <a:cubicBezTo>
                  <a:pt x="3103" y="969"/>
                  <a:pt x="3188" y="978"/>
                  <a:pt x="3231" y="957"/>
                </a:cubicBezTo>
                <a:cubicBezTo>
                  <a:pt x="3271" y="938"/>
                  <a:pt x="3290" y="896"/>
                  <a:pt x="3284" y="854"/>
                </a:cubicBezTo>
                <a:cubicBezTo>
                  <a:pt x="3273" y="772"/>
                  <a:pt x="3152" y="736"/>
                  <a:pt x="3086" y="718"/>
                </a:cubicBezTo>
                <a:cubicBezTo>
                  <a:pt x="2992" y="692"/>
                  <a:pt x="2850" y="668"/>
                  <a:pt x="2770" y="739"/>
                </a:cubicBezTo>
                <a:cubicBezTo>
                  <a:pt x="2699" y="802"/>
                  <a:pt x="2714" y="910"/>
                  <a:pt x="2763" y="977"/>
                </a:cubicBezTo>
                <a:cubicBezTo>
                  <a:pt x="2860" y="1108"/>
                  <a:pt x="3039" y="1169"/>
                  <a:pt x="3196" y="1181"/>
                </a:cubicBezTo>
                <a:cubicBezTo>
                  <a:pt x="3252" y="1181"/>
                  <a:pt x="3267" y="1181"/>
                  <a:pt x="3302" y="1181"/>
                </a:cubicBezTo>
                <a:moveTo>
                  <a:pt x="3484" y="124"/>
                </a:moveTo>
                <a:cubicBezTo>
                  <a:pt x="3477" y="140"/>
                  <a:pt x="3475" y="204"/>
                  <a:pt x="3475" y="233"/>
                </a:cubicBezTo>
                <a:cubicBezTo>
                  <a:pt x="3475" y="320"/>
                  <a:pt x="3471" y="406"/>
                  <a:pt x="3492" y="491"/>
                </a:cubicBezTo>
                <a:cubicBezTo>
                  <a:pt x="3497" y="506"/>
                  <a:pt x="3502" y="522"/>
                  <a:pt x="3507" y="537"/>
                </a:cubicBezTo>
                <a:moveTo>
                  <a:pt x="3581" y="202"/>
                </a:moveTo>
                <a:cubicBezTo>
                  <a:pt x="3585" y="178"/>
                  <a:pt x="3584" y="174"/>
                  <a:pt x="3590" y="162"/>
                </a:cubicBezTo>
                <a:cubicBezTo>
                  <a:pt x="3599" y="219"/>
                  <a:pt x="3605" y="288"/>
                  <a:pt x="3613" y="349"/>
                </a:cubicBezTo>
                <a:cubicBezTo>
                  <a:pt x="3630" y="479"/>
                  <a:pt x="3645" y="606"/>
                  <a:pt x="3648" y="736"/>
                </a:cubicBezTo>
                <a:moveTo>
                  <a:pt x="731" y="48"/>
                </a:moveTo>
                <a:cubicBezTo>
                  <a:pt x="722" y="31"/>
                  <a:pt x="718" y="17"/>
                  <a:pt x="711" y="3"/>
                </a:cubicBezTo>
                <a:cubicBezTo>
                  <a:pt x="710" y="1"/>
                  <a:pt x="708" y="1"/>
                  <a:pt x="708" y="0"/>
                </a:cubicBezTo>
                <a:cubicBezTo>
                  <a:pt x="704" y="15"/>
                  <a:pt x="701" y="37"/>
                  <a:pt x="696" y="54"/>
                </a:cubicBezTo>
                <a:cubicBezTo>
                  <a:pt x="680" y="110"/>
                  <a:pt x="665" y="163"/>
                  <a:pt x="657" y="220"/>
                </a:cubicBezTo>
                <a:cubicBezTo>
                  <a:pt x="635" y="388"/>
                  <a:pt x="619" y="594"/>
                  <a:pt x="665" y="757"/>
                </a:cubicBezTo>
                <a:cubicBezTo>
                  <a:pt x="685" y="827"/>
                  <a:pt x="743" y="900"/>
                  <a:pt x="751" y="972"/>
                </a:cubicBezTo>
                <a:cubicBezTo>
                  <a:pt x="755" y="1006"/>
                  <a:pt x="735" y="1008"/>
                  <a:pt x="717" y="1033"/>
                </a:cubicBezTo>
                <a:cubicBezTo>
                  <a:pt x="709" y="1045"/>
                  <a:pt x="706" y="1048"/>
                  <a:pt x="702" y="1055"/>
                </a:cubicBezTo>
                <a:cubicBezTo>
                  <a:pt x="709" y="1048"/>
                  <a:pt x="716" y="1060"/>
                  <a:pt x="721" y="1051"/>
                </a:cubicBezTo>
                <a:cubicBezTo>
                  <a:pt x="745" y="1014"/>
                  <a:pt x="737" y="967"/>
                  <a:pt x="757" y="929"/>
                </a:cubicBezTo>
                <a:cubicBezTo>
                  <a:pt x="780" y="885"/>
                  <a:pt x="838" y="873"/>
                  <a:pt x="880" y="855"/>
                </a:cubicBezTo>
                <a:cubicBezTo>
                  <a:pt x="951" y="824"/>
                  <a:pt x="1026" y="785"/>
                  <a:pt x="1088" y="739"/>
                </a:cubicBezTo>
                <a:cubicBezTo>
                  <a:pt x="1120" y="715"/>
                  <a:pt x="1134" y="700"/>
                  <a:pt x="1176" y="695"/>
                </a:cubicBezTo>
                <a:cubicBezTo>
                  <a:pt x="1223" y="690"/>
                  <a:pt x="1276" y="690"/>
                  <a:pt x="1318" y="710"/>
                </a:cubicBezTo>
                <a:cubicBezTo>
                  <a:pt x="1342" y="721"/>
                  <a:pt x="1377" y="748"/>
                  <a:pt x="1394" y="769"/>
                </a:cubicBezTo>
                <a:cubicBezTo>
                  <a:pt x="1412" y="792"/>
                  <a:pt x="1422" y="823"/>
                  <a:pt x="1434" y="850"/>
                </a:cubicBezTo>
                <a:cubicBezTo>
                  <a:pt x="1456" y="898"/>
                  <a:pt x="1505" y="994"/>
                  <a:pt x="1464" y="1043"/>
                </a:cubicBezTo>
                <a:cubicBezTo>
                  <a:pt x="1425" y="1090"/>
                  <a:pt x="1348" y="1108"/>
                  <a:pt x="1302" y="1151"/>
                </a:cubicBezTo>
                <a:cubicBezTo>
                  <a:pt x="1272" y="1179"/>
                  <a:pt x="1252" y="1232"/>
                  <a:pt x="1212" y="1247"/>
                </a:cubicBezTo>
                <a:cubicBezTo>
                  <a:pt x="1176" y="1260"/>
                  <a:pt x="1115" y="1258"/>
                  <a:pt x="1078" y="1253"/>
                </a:cubicBezTo>
                <a:cubicBezTo>
                  <a:pt x="895" y="1227"/>
                  <a:pt x="716" y="1165"/>
                  <a:pt x="532" y="1141"/>
                </a:cubicBezTo>
                <a:cubicBezTo>
                  <a:pt x="517" y="1139"/>
                  <a:pt x="502" y="1139"/>
                  <a:pt x="487" y="1138"/>
                </a:cubicBezTo>
                <a:cubicBezTo>
                  <a:pt x="472" y="1137"/>
                  <a:pt x="457" y="1137"/>
                  <a:pt x="442" y="113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5" name="Freeform 23"/>
          <p:cNvSpPr/>
          <p:nvPr/>
        </p:nvSpPr>
        <p:spPr>
          <a:xfrm>
            <a:off x="3112920" y="3592440"/>
            <a:ext cx="3356640" cy="979920"/>
          </a:xfrm>
          <a:custGeom>
            <a:avLst/>
            <a:gdLst/>
            <a:ahLst/>
            <a:rect l="0" t="0" r="r" b="b"/>
            <a:pathLst>
              <a:path w="9324" h="2722">
                <a:moveTo>
                  <a:pt x="8068" y="1267"/>
                </a:moveTo>
                <a:cubicBezTo>
                  <a:pt x="8074" y="1243"/>
                  <a:pt x="8071" y="1283"/>
                  <a:pt x="8071" y="1308"/>
                </a:cubicBezTo>
                <a:cubicBezTo>
                  <a:pt x="8070" y="1384"/>
                  <a:pt x="8063" y="1460"/>
                  <a:pt x="8056" y="1535"/>
                </a:cubicBezTo>
                <a:cubicBezTo>
                  <a:pt x="8049" y="1604"/>
                  <a:pt x="8033" y="1668"/>
                  <a:pt x="8018" y="1735"/>
                </a:cubicBezTo>
                <a:cubicBezTo>
                  <a:pt x="8016" y="1749"/>
                  <a:pt x="8015" y="1750"/>
                  <a:pt x="8015" y="1758"/>
                </a:cubicBezTo>
                <a:moveTo>
                  <a:pt x="8588" y="1018"/>
                </a:moveTo>
                <a:cubicBezTo>
                  <a:pt x="8602" y="1013"/>
                  <a:pt x="8583" y="994"/>
                  <a:pt x="8598" y="1013"/>
                </a:cubicBezTo>
                <a:cubicBezTo>
                  <a:pt x="8624" y="1048"/>
                  <a:pt x="8634" y="1085"/>
                  <a:pt x="8671" y="1115"/>
                </a:cubicBezTo>
                <a:cubicBezTo>
                  <a:pt x="8707" y="1144"/>
                  <a:pt x="8769" y="1165"/>
                  <a:pt x="8816" y="1153"/>
                </a:cubicBezTo>
                <a:cubicBezTo>
                  <a:pt x="8866" y="1140"/>
                  <a:pt x="8874" y="1080"/>
                  <a:pt x="8875" y="1038"/>
                </a:cubicBezTo>
                <a:cubicBezTo>
                  <a:pt x="8876" y="986"/>
                  <a:pt x="8848" y="960"/>
                  <a:pt x="8800" y="943"/>
                </a:cubicBezTo>
                <a:cubicBezTo>
                  <a:pt x="8712" y="911"/>
                  <a:pt x="8571" y="905"/>
                  <a:pt x="8482" y="934"/>
                </a:cubicBezTo>
                <a:cubicBezTo>
                  <a:pt x="8402" y="960"/>
                  <a:pt x="8378" y="1020"/>
                  <a:pt x="8377" y="1098"/>
                </a:cubicBezTo>
                <a:cubicBezTo>
                  <a:pt x="8376" y="1198"/>
                  <a:pt x="8459" y="1263"/>
                  <a:pt x="8533" y="1318"/>
                </a:cubicBezTo>
                <a:cubicBezTo>
                  <a:pt x="8609" y="1373"/>
                  <a:pt x="8699" y="1421"/>
                  <a:pt x="8793" y="1434"/>
                </a:cubicBezTo>
                <a:cubicBezTo>
                  <a:pt x="8825" y="1438"/>
                  <a:pt x="8904" y="1447"/>
                  <a:pt x="8935" y="1431"/>
                </a:cubicBezTo>
                <a:cubicBezTo>
                  <a:pt x="8948" y="1426"/>
                  <a:pt x="8952" y="1426"/>
                  <a:pt x="8952" y="1415"/>
                </a:cubicBezTo>
                <a:moveTo>
                  <a:pt x="7596" y="629"/>
                </a:moveTo>
                <a:cubicBezTo>
                  <a:pt x="7610" y="625"/>
                  <a:pt x="7580" y="587"/>
                  <a:pt x="7621" y="604"/>
                </a:cubicBezTo>
                <a:cubicBezTo>
                  <a:pt x="7674" y="625"/>
                  <a:pt x="7714" y="696"/>
                  <a:pt x="7741" y="741"/>
                </a:cubicBezTo>
                <a:cubicBezTo>
                  <a:pt x="7891" y="985"/>
                  <a:pt x="7976" y="1373"/>
                  <a:pt x="7851" y="1640"/>
                </a:cubicBezTo>
                <a:cubicBezTo>
                  <a:pt x="7757" y="1840"/>
                  <a:pt x="7560" y="1970"/>
                  <a:pt x="7373" y="2069"/>
                </a:cubicBezTo>
                <a:cubicBezTo>
                  <a:pt x="7293" y="2111"/>
                  <a:pt x="7212" y="2149"/>
                  <a:pt x="7133" y="2192"/>
                </a:cubicBezTo>
                <a:moveTo>
                  <a:pt x="6976" y="956"/>
                </a:moveTo>
                <a:cubicBezTo>
                  <a:pt x="6982" y="938"/>
                  <a:pt x="6973" y="936"/>
                  <a:pt x="6995" y="926"/>
                </a:cubicBezTo>
                <a:cubicBezTo>
                  <a:pt x="7004" y="922"/>
                  <a:pt x="7007" y="925"/>
                  <a:pt x="7015" y="923"/>
                </a:cubicBezTo>
                <a:cubicBezTo>
                  <a:pt x="7029" y="960"/>
                  <a:pt x="7031" y="987"/>
                  <a:pt x="7031" y="1029"/>
                </a:cubicBezTo>
                <a:cubicBezTo>
                  <a:pt x="7032" y="1116"/>
                  <a:pt x="7025" y="1194"/>
                  <a:pt x="7006" y="1279"/>
                </a:cubicBezTo>
                <a:cubicBezTo>
                  <a:pt x="6987" y="1363"/>
                  <a:pt x="6960" y="1447"/>
                  <a:pt x="6946" y="1532"/>
                </a:cubicBezTo>
                <a:cubicBezTo>
                  <a:pt x="6943" y="1564"/>
                  <a:pt x="6941" y="1572"/>
                  <a:pt x="6942" y="1592"/>
                </a:cubicBezTo>
                <a:moveTo>
                  <a:pt x="7367" y="1306"/>
                </a:moveTo>
                <a:cubicBezTo>
                  <a:pt x="7384" y="1287"/>
                  <a:pt x="7388" y="1283"/>
                  <a:pt x="7396" y="1270"/>
                </a:cubicBezTo>
                <a:cubicBezTo>
                  <a:pt x="7380" y="1269"/>
                  <a:pt x="7326" y="1267"/>
                  <a:pt x="7303" y="1271"/>
                </a:cubicBezTo>
                <a:cubicBezTo>
                  <a:pt x="7172" y="1294"/>
                  <a:pt x="7049" y="1325"/>
                  <a:pt x="6915" y="1329"/>
                </a:cubicBezTo>
                <a:cubicBezTo>
                  <a:pt x="6873" y="1330"/>
                  <a:pt x="6833" y="1329"/>
                  <a:pt x="6791" y="1329"/>
                </a:cubicBezTo>
                <a:cubicBezTo>
                  <a:pt x="6865" y="1354"/>
                  <a:pt x="6938" y="1383"/>
                  <a:pt x="7011" y="1413"/>
                </a:cubicBezTo>
                <a:cubicBezTo>
                  <a:pt x="7106" y="1452"/>
                  <a:pt x="7207" y="1489"/>
                  <a:pt x="7290" y="1550"/>
                </a:cubicBezTo>
                <a:cubicBezTo>
                  <a:pt x="7338" y="1585"/>
                  <a:pt x="7360" y="1620"/>
                  <a:pt x="7367" y="1676"/>
                </a:cubicBezTo>
                <a:moveTo>
                  <a:pt x="6191" y="1432"/>
                </a:moveTo>
                <a:cubicBezTo>
                  <a:pt x="6195" y="1418"/>
                  <a:pt x="6201" y="1406"/>
                  <a:pt x="6207" y="1397"/>
                </a:cubicBezTo>
                <a:cubicBezTo>
                  <a:pt x="6208" y="1438"/>
                  <a:pt x="6208" y="1479"/>
                  <a:pt x="6208" y="1520"/>
                </a:cubicBezTo>
                <a:cubicBezTo>
                  <a:pt x="6208" y="1618"/>
                  <a:pt x="6195" y="1713"/>
                  <a:pt x="6158" y="1805"/>
                </a:cubicBezTo>
                <a:cubicBezTo>
                  <a:pt x="6145" y="1831"/>
                  <a:pt x="6133" y="1856"/>
                  <a:pt x="6120" y="1882"/>
                </a:cubicBezTo>
                <a:moveTo>
                  <a:pt x="5497" y="782"/>
                </a:moveTo>
                <a:cubicBezTo>
                  <a:pt x="5497" y="771"/>
                  <a:pt x="5497" y="759"/>
                  <a:pt x="5497" y="748"/>
                </a:cubicBezTo>
                <a:cubicBezTo>
                  <a:pt x="5524" y="764"/>
                  <a:pt x="5537" y="764"/>
                  <a:pt x="5561" y="795"/>
                </a:cubicBezTo>
                <a:cubicBezTo>
                  <a:pt x="5609" y="856"/>
                  <a:pt x="5626" y="936"/>
                  <a:pt x="5631" y="1012"/>
                </a:cubicBezTo>
                <a:cubicBezTo>
                  <a:pt x="5640" y="1154"/>
                  <a:pt x="5615" y="1282"/>
                  <a:pt x="5555" y="1411"/>
                </a:cubicBezTo>
                <a:cubicBezTo>
                  <a:pt x="5490" y="1549"/>
                  <a:pt x="5394" y="1658"/>
                  <a:pt x="5274" y="1751"/>
                </a:cubicBezTo>
                <a:cubicBezTo>
                  <a:pt x="5150" y="1848"/>
                  <a:pt x="5011" y="1916"/>
                  <a:pt x="4900" y="2031"/>
                </a:cubicBezTo>
                <a:moveTo>
                  <a:pt x="9043" y="0"/>
                </a:moveTo>
                <a:cubicBezTo>
                  <a:pt x="9125" y="52"/>
                  <a:pt x="9190" y="96"/>
                  <a:pt x="9228" y="190"/>
                </a:cubicBezTo>
                <a:cubicBezTo>
                  <a:pt x="9323" y="423"/>
                  <a:pt x="9290" y="727"/>
                  <a:pt x="9270" y="970"/>
                </a:cubicBezTo>
                <a:cubicBezTo>
                  <a:pt x="9255" y="1147"/>
                  <a:pt x="9249" y="1321"/>
                  <a:pt x="9249" y="1499"/>
                </a:cubicBezTo>
                <a:cubicBezTo>
                  <a:pt x="9249" y="1717"/>
                  <a:pt x="9287" y="1975"/>
                  <a:pt x="9224" y="2187"/>
                </a:cubicBezTo>
                <a:cubicBezTo>
                  <a:pt x="9186" y="2313"/>
                  <a:pt x="9087" y="2384"/>
                  <a:pt x="8988" y="2460"/>
                </a:cubicBezTo>
                <a:cubicBezTo>
                  <a:pt x="8949" y="2490"/>
                  <a:pt x="8916" y="2522"/>
                  <a:pt x="8880" y="2556"/>
                </a:cubicBezTo>
                <a:moveTo>
                  <a:pt x="4777" y="1147"/>
                </a:moveTo>
                <a:cubicBezTo>
                  <a:pt x="4777" y="1134"/>
                  <a:pt x="4771" y="1102"/>
                  <a:pt x="4779" y="1092"/>
                </a:cubicBezTo>
                <a:cubicBezTo>
                  <a:pt x="4782" y="1088"/>
                  <a:pt x="4784" y="1090"/>
                  <a:pt x="4787" y="1088"/>
                </a:cubicBezTo>
                <a:cubicBezTo>
                  <a:pt x="4805" y="1104"/>
                  <a:pt x="4808" y="1115"/>
                  <a:pt x="4809" y="1146"/>
                </a:cubicBezTo>
                <a:cubicBezTo>
                  <a:pt x="4813" y="1220"/>
                  <a:pt x="4810" y="1295"/>
                  <a:pt x="4800" y="1369"/>
                </a:cubicBezTo>
                <a:cubicBezTo>
                  <a:pt x="4788" y="1454"/>
                  <a:pt x="4769" y="1539"/>
                  <a:pt x="4756" y="1624"/>
                </a:cubicBezTo>
                <a:cubicBezTo>
                  <a:pt x="4753" y="1641"/>
                  <a:pt x="4751" y="1658"/>
                  <a:pt x="4748" y="1675"/>
                </a:cubicBezTo>
                <a:moveTo>
                  <a:pt x="4709" y="761"/>
                </a:moveTo>
                <a:cubicBezTo>
                  <a:pt x="4741" y="723"/>
                  <a:pt x="4770" y="694"/>
                  <a:pt x="4817" y="675"/>
                </a:cubicBezTo>
                <a:cubicBezTo>
                  <a:pt x="4835" y="668"/>
                  <a:pt x="4847" y="668"/>
                  <a:pt x="4865" y="668"/>
                </a:cubicBezTo>
                <a:cubicBezTo>
                  <a:pt x="4874" y="697"/>
                  <a:pt x="4879" y="730"/>
                  <a:pt x="4856" y="755"/>
                </a:cubicBezTo>
                <a:cubicBezTo>
                  <a:pt x="4824" y="791"/>
                  <a:pt x="4776" y="799"/>
                  <a:pt x="4731" y="801"/>
                </a:cubicBezTo>
                <a:cubicBezTo>
                  <a:pt x="4714" y="802"/>
                  <a:pt x="4700" y="802"/>
                  <a:pt x="4685" y="797"/>
                </a:cubicBezTo>
                <a:cubicBezTo>
                  <a:pt x="4685" y="766"/>
                  <a:pt x="4711" y="766"/>
                  <a:pt x="4738" y="754"/>
                </a:cubicBezTo>
                <a:moveTo>
                  <a:pt x="3735" y="1775"/>
                </a:moveTo>
                <a:cubicBezTo>
                  <a:pt x="3761" y="1750"/>
                  <a:pt x="3759" y="1745"/>
                  <a:pt x="3790" y="1739"/>
                </a:cubicBezTo>
                <a:cubicBezTo>
                  <a:pt x="3788" y="1791"/>
                  <a:pt x="3770" y="1837"/>
                  <a:pt x="3754" y="1887"/>
                </a:cubicBezTo>
                <a:cubicBezTo>
                  <a:pt x="3729" y="1968"/>
                  <a:pt x="3702" y="2054"/>
                  <a:pt x="3656" y="2126"/>
                </a:cubicBezTo>
                <a:cubicBezTo>
                  <a:pt x="3643" y="2142"/>
                  <a:pt x="3631" y="2159"/>
                  <a:pt x="3618" y="2175"/>
                </a:cubicBezTo>
                <a:moveTo>
                  <a:pt x="3213" y="790"/>
                </a:moveTo>
                <a:cubicBezTo>
                  <a:pt x="3221" y="768"/>
                  <a:pt x="3230" y="748"/>
                  <a:pt x="3240" y="728"/>
                </a:cubicBezTo>
                <a:cubicBezTo>
                  <a:pt x="3241" y="727"/>
                  <a:pt x="3241" y="726"/>
                  <a:pt x="3242" y="725"/>
                </a:cubicBezTo>
                <a:cubicBezTo>
                  <a:pt x="3244" y="744"/>
                  <a:pt x="3246" y="775"/>
                  <a:pt x="3246" y="796"/>
                </a:cubicBezTo>
                <a:cubicBezTo>
                  <a:pt x="3246" y="900"/>
                  <a:pt x="3239" y="993"/>
                  <a:pt x="3216" y="1095"/>
                </a:cubicBezTo>
                <a:cubicBezTo>
                  <a:pt x="3200" y="1166"/>
                  <a:pt x="3181" y="1237"/>
                  <a:pt x="3164" y="1308"/>
                </a:cubicBezTo>
                <a:cubicBezTo>
                  <a:pt x="3156" y="1340"/>
                  <a:pt x="3149" y="1372"/>
                  <a:pt x="3141" y="1404"/>
                </a:cubicBezTo>
                <a:cubicBezTo>
                  <a:pt x="3146" y="1368"/>
                  <a:pt x="3153" y="1342"/>
                  <a:pt x="3175" y="1310"/>
                </a:cubicBezTo>
                <a:cubicBezTo>
                  <a:pt x="3234" y="1223"/>
                  <a:pt x="3362" y="1175"/>
                  <a:pt x="3466" y="1195"/>
                </a:cubicBezTo>
                <a:cubicBezTo>
                  <a:pt x="3536" y="1209"/>
                  <a:pt x="3547" y="1278"/>
                  <a:pt x="3551" y="1338"/>
                </a:cubicBezTo>
                <a:cubicBezTo>
                  <a:pt x="3556" y="1414"/>
                  <a:pt x="3528" y="1468"/>
                  <a:pt x="3461" y="1506"/>
                </a:cubicBezTo>
                <a:cubicBezTo>
                  <a:pt x="3371" y="1557"/>
                  <a:pt x="3236" y="1548"/>
                  <a:pt x="3136" y="1542"/>
                </a:cubicBezTo>
                <a:cubicBezTo>
                  <a:pt x="3079" y="1538"/>
                  <a:pt x="3029" y="1524"/>
                  <a:pt x="2976" y="1508"/>
                </a:cubicBezTo>
                <a:moveTo>
                  <a:pt x="2634" y="965"/>
                </a:moveTo>
                <a:cubicBezTo>
                  <a:pt x="2615" y="956"/>
                  <a:pt x="2588" y="933"/>
                  <a:pt x="2566" y="931"/>
                </a:cubicBezTo>
                <a:cubicBezTo>
                  <a:pt x="2511" y="926"/>
                  <a:pt x="2475" y="977"/>
                  <a:pt x="2446" y="1018"/>
                </a:cubicBezTo>
                <a:cubicBezTo>
                  <a:pt x="2368" y="1129"/>
                  <a:pt x="2354" y="1238"/>
                  <a:pt x="2351" y="1370"/>
                </a:cubicBezTo>
                <a:cubicBezTo>
                  <a:pt x="2348" y="1539"/>
                  <a:pt x="2409" y="1673"/>
                  <a:pt x="2482" y="1823"/>
                </a:cubicBezTo>
                <a:cubicBezTo>
                  <a:pt x="2533" y="1921"/>
                  <a:pt x="2549" y="1952"/>
                  <a:pt x="2584" y="2015"/>
                </a:cubicBezTo>
                <a:moveTo>
                  <a:pt x="5021" y="2275"/>
                </a:moveTo>
                <a:cubicBezTo>
                  <a:pt x="5016" y="2273"/>
                  <a:pt x="5027" y="2266"/>
                  <a:pt x="5022" y="2264"/>
                </a:cubicBezTo>
                <a:cubicBezTo>
                  <a:pt x="5009" y="2260"/>
                  <a:pt x="5003" y="2260"/>
                  <a:pt x="4989" y="2259"/>
                </a:cubicBezTo>
                <a:cubicBezTo>
                  <a:pt x="4920" y="2254"/>
                  <a:pt x="4858" y="2292"/>
                  <a:pt x="4791" y="2303"/>
                </a:cubicBezTo>
                <a:cubicBezTo>
                  <a:pt x="4484" y="2355"/>
                  <a:pt x="4175" y="2334"/>
                  <a:pt x="3867" y="2399"/>
                </a:cubicBezTo>
                <a:cubicBezTo>
                  <a:pt x="3736" y="2427"/>
                  <a:pt x="3598" y="2429"/>
                  <a:pt x="3467" y="2445"/>
                </a:cubicBezTo>
                <a:cubicBezTo>
                  <a:pt x="3368" y="2457"/>
                  <a:pt x="3270" y="2470"/>
                  <a:pt x="3170" y="2477"/>
                </a:cubicBezTo>
                <a:cubicBezTo>
                  <a:pt x="3118" y="2481"/>
                  <a:pt x="3067" y="2484"/>
                  <a:pt x="3016" y="2487"/>
                </a:cubicBezTo>
                <a:cubicBezTo>
                  <a:pt x="2912" y="2493"/>
                  <a:pt x="2810" y="2498"/>
                  <a:pt x="2707" y="2508"/>
                </a:cubicBezTo>
                <a:cubicBezTo>
                  <a:pt x="2624" y="2516"/>
                  <a:pt x="2541" y="2524"/>
                  <a:pt x="2459" y="2531"/>
                </a:cubicBezTo>
                <a:cubicBezTo>
                  <a:pt x="2482" y="2531"/>
                  <a:pt x="2498" y="2514"/>
                  <a:pt x="2518" y="2527"/>
                </a:cubicBezTo>
                <a:cubicBezTo>
                  <a:pt x="2521" y="2539"/>
                  <a:pt x="2522" y="2542"/>
                  <a:pt x="2521" y="2550"/>
                </a:cubicBezTo>
                <a:moveTo>
                  <a:pt x="1468" y="1045"/>
                </a:moveTo>
                <a:cubicBezTo>
                  <a:pt x="1402" y="1101"/>
                  <a:pt x="1354" y="1175"/>
                  <a:pt x="1296" y="1240"/>
                </a:cubicBezTo>
                <a:cubicBezTo>
                  <a:pt x="1253" y="1288"/>
                  <a:pt x="1218" y="1337"/>
                  <a:pt x="1188" y="1394"/>
                </a:cubicBezTo>
                <a:cubicBezTo>
                  <a:pt x="1121" y="1522"/>
                  <a:pt x="1055" y="1650"/>
                  <a:pt x="1066" y="1799"/>
                </a:cubicBezTo>
                <a:cubicBezTo>
                  <a:pt x="1075" y="1913"/>
                  <a:pt x="1148" y="2002"/>
                  <a:pt x="1224" y="2082"/>
                </a:cubicBezTo>
                <a:cubicBezTo>
                  <a:pt x="1312" y="2175"/>
                  <a:pt x="1414" y="2257"/>
                  <a:pt x="1511" y="2339"/>
                </a:cubicBezTo>
                <a:cubicBezTo>
                  <a:pt x="1582" y="2401"/>
                  <a:pt x="1604" y="2420"/>
                  <a:pt x="1655" y="2456"/>
                </a:cubicBezTo>
                <a:moveTo>
                  <a:pt x="390" y="1036"/>
                </a:moveTo>
                <a:cubicBezTo>
                  <a:pt x="348" y="1047"/>
                  <a:pt x="306" y="1057"/>
                  <a:pt x="266" y="1072"/>
                </a:cubicBezTo>
                <a:cubicBezTo>
                  <a:pt x="231" y="1085"/>
                  <a:pt x="219" y="1098"/>
                  <a:pt x="196" y="1126"/>
                </a:cubicBezTo>
                <a:cubicBezTo>
                  <a:pt x="136" y="1199"/>
                  <a:pt x="110" y="1313"/>
                  <a:pt x="88" y="1401"/>
                </a:cubicBezTo>
                <a:cubicBezTo>
                  <a:pt x="50" y="1553"/>
                  <a:pt x="0" y="1747"/>
                  <a:pt x="34" y="1905"/>
                </a:cubicBezTo>
                <a:cubicBezTo>
                  <a:pt x="83" y="2130"/>
                  <a:pt x="302" y="2308"/>
                  <a:pt x="397" y="2517"/>
                </a:cubicBezTo>
                <a:cubicBezTo>
                  <a:pt x="445" y="2623"/>
                  <a:pt x="477" y="2701"/>
                  <a:pt x="605" y="2718"/>
                </a:cubicBezTo>
                <a:cubicBezTo>
                  <a:pt x="636" y="2719"/>
                  <a:pt x="666" y="2720"/>
                  <a:pt x="697" y="272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6" name="Freeform 24"/>
          <p:cNvSpPr/>
          <p:nvPr/>
        </p:nvSpPr>
        <p:spPr>
          <a:xfrm>
            <a:off x="4145040" y="5115960"/>
            <a:ext cx="1688040" cy="162720"/>
          </a:xfrm>
          <a:custGeom>
            <a:avLst/>
            <a:gdLst/>
            <a:ahLst/>
            <a:rect l="0" t="0" r="r" b="b"/>
            <a:pathLst>
              <a:path w="4689" h="452">
                <a:moveTo>
                  <a:pt x="23" y="234"/>
                </a:moveTo>
                <a:cubicBezTo>
                  <a:pt x="15" y="234"/>
                  <a:pt x="8" y="234"/>
                  <a:pt x="0" y="234"/>
                </a:cubicBezTo>
                <a:cubicBezTo>
                  <a:pt x="11" y="178"/>
                  <a:pt x="29" y="157"/>
                  <a:pt x="93" y="125"/>
                </a:cubicBezTo>
                <a:cubicBezTo>
                  <a:pt x="247" y="46"/>
                  <a:pt x="437" y="17"/>
                  <a:pt x="607" y="8"/>
                </a:cubicBezTo>
                <a:cubicBezTo>
                  <a:pt x="752" y="0"/>
                  <a:pt x="872" y="21"/>
                  <a:pt x="1010" y="61"/>
                </a:cubicBezTo>
                <a:moveTo>
                  <a:pt x="4688" y="154"/>
                </a:moveTo>
                <a:cubicBezTo>
                  <a:pt x="4595" y="137"/>
                  <a:pt x="4517" y="134"/>
                  <a:pt x="4429" y="181"/>
                </a:cubicBezTo>
                <a:cubicBezTo>
                  <a:pt x="4368" y="213"/>
                  <a:pt x="4295" y="279"/>
                  <a:pt x="4317" y="359"/>
                </a:cubicBezTo>
                <a:cubicBezTo>
                  <a:pt x="4342" y="451"/>
                  <a:pt x="4482" y="441"/>
                  <a:pt x="4550" y="44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7" name="Freeform 25"/>
          <p:cNvSpPr/>
          <p:nvPr/>
        </p:nvSpPr>
        <p:spPr>
          <a:xfrm>
            <a:off x="1371600" y="5089680"/>
            <a:ext cx="1656360" cy="368640"/>
          </a:xfrm>
          <a:custGeom>
            <a:avLst/>
            <a:gdLst/>
            <a:ahLst/>
            <a:rect l="0" t="0" r="r" b="b"/>
            <a:pathLst>
              <a:path w="4601" h="1024">
                <a:moveTo>
                  <a:pt x="399" y="434"/>
                </a:moveTo>
                <a:cubicBezTo>
                  <a:pt x="312" y="413"/>
                  <a:pt x="240" y="384"/>
                  <a:pt x="153" y="421"/>
                </a:cubicBezTo>
                <a:cubicBezTo>
                  <a:pt x="84" y="450"/>
                  <a:pt x="23" y="502"/>
                  <a:pt x="11" y="578"/>
                </a:cubicBezTo>
                <a:cubicBezTo>
                  <a:pt x="0" y="649"/>
                  <a:pt x="38" y="694"/>
                  <a:pt x="105" y="713"/>
                </a:cubicBezTo>
                <a:cubicBezTo>
                  <a:pt x="182" y="735"/>
                  <a:pt x="250" y="717"/>
                  <a:pt x="293" y="647"/>
                </a:cubicBezTo>
                <a:cubicBezTo>
                  <a:pt x="328" y="591"/>
                  <a:pt x="332" y="490"/>
                  <a:pt x="314" y="428"/>
                </a:cubicBezTo>
                <a:cubicBezTo>
                  <a:pt x="304" y="392"/>
                  <a:pt x="281" y="364"/>
                  <a:pt x="256" y="338"/>
                </a:cubicBezTo>
                <a:cubicBezTo>
                  <a:pt x="221" y="347"/>
                  <a:pt x="228" y="417"/>
                  <a:pt x="237" y="446"/>
                </a:cubicBezTo>
                <a:cubicBezTo>
                  <a:pt x="270" y="514"/>
                  <a:pt x="282" y="539"/>
                  <a:pt x="313" y="581"/>
                </a:cubicBezTo>
                <a:moveTo>
                  <a:pt x="636" y="808"/>
                </a:moveTo>
                <a:cubicBezTo>
                  <a:pt x="636" y="706"/>
                  <a:pt x="631" y="592"/>
                  <a:pt x="690" y="504"/>
                </a:cubicBezTo>
                <a:cubicBezTo>
                  <a:pt x="735" y="437"/>
                  <a:pt x="803" y="403"/>
                  <a:pt x="881" y="399"/>
                </a:cubicBezTo>
                <a:cubicBezTo>
                  <a:pt x="946" y="396"/>
                  <a:pt x="962" y="443"/>
                  <a:pt x="975" y="499"/>
                </a:cubicBezTo>
                <a:cubicBezTo>
                  <a:pt x="994" y="578"/>
                  <a:pt x="992" y="661"/>
                  <a:pt x="1024" y="737"/>
                </a:cubicBezTo>
                <a:cubicBezTo>
                  <a:pt x="1054" y="810"/>
                  <a:pt x="1108" y="849"/>
                  <a:pt x="1186" y="857"/>
                </a:cubicBezTo>
                <a:cubicBezTo>
                  <a:pt x="1253" y="857"/>
                  <a:pt x="1277" y="857"/>
                  <a:pt x="1323" y="856"/>
                </a:cubicBezTo>
                <a:moveTo>
                  <a:pt x="1681" y="613"/>
                </a:moveTo>
                <a:cubicBezTo>
                  <a:pt x="1704" y="570"/>
                  <a:pt x="1713" y="548"/>
                  <a:pt x="1718" y="502"/>
                </a:cubicBezTo>
                <a:cubicBezTo>
                  <a:pt x="1663" y="490"/>
                  <a:pt x="1601" y="477"/>
                  <a:pt x="1538" y="488"/>
                </a:cubicBezTo>
                <a:cubicBezTo>
                  <a:pt x="1465" y="501"/>
                  <a:pt x="1355" y="539"/>
                  <a:pt x="1331" y="620"/>
                </a:cubicBezTo>
                <a:cubicBezTo>
                  <a:pt x="1308" y="700"/>
                  <a:pt x="1387" y="735"/>
                  <a:pt x="1450" y="743"/>
                </a:cubicBezTo>
                <a:cubicBezTo>
                  <a:pt x="1548" y="755"/>
                  <a:pt x="1620" y="709"/>
                  <a:pt x="1670" y="626"/>
                </a:cubicBezTo>
                <a:cubicBezTo>
                  <a:pt x="1720" y="542"/>
                  <a:pt x="1725" y="434"/>
                  <a:pt x="1717" y="339"/>
                </a:cubicBezTo>
                <a:cubicBezTo>
                  <a:pt x="1710" y="254"/>
                  <a:pt x="1674" y="175"/>
                  <a:pt x="1642" y="98"/>
                </a:cubicBezTo>
                <a:cubicBezTo>
                  <a:pt x="1637" y="85"/>
                  <a:pt x="1641" y="78"/>
                  <a:pt x="1633" y="79"/>
                </a:cubicBezTo>
                <a:cubicBezTo>
                  <a:pt x="1636" y="186"/>
                  <a:pt x="1650" y="285"/>
                  <a:pt x="1687" y="388"/>
                </a:cubicBezTo>
                <a:cubicBezTo>
                  <a:pt x="1733" y="516"/>
                  <a:pt x="1819" y="725"/>
                  <a:pt x="1963" y="772"/>
                </a:cubicBezTo>
                <a:cubicBezTo>
                  <a:pt x="1973" y="772"/>
                  <a:pt x="1983" y="772"/>
                  <a:pt x="1993" y="772"/>
                </a:cubicBezTo>
                <a:cubicBezTo>
                  <a:pt x="2021" y="733"/>
                  <a:pt x="2034" y="694"/>
                  <a:pt x="2049" y="631"/>
                </a:cubicBezTo>
                <a:cubicBezTo>
                  <a:pt x="2061" y="580"/>
                  <a:pt x="2076" y="509"/>
                  <a:pt x="2121" y="475"/>
                </a:cubicBezTo>
                <a:cubicBezTo>
                  <a:pt x="2139" y="469"/>
                  <a:pt x="2145" y="467"/>
                  <a:pt x="2158" y="469"/>
                </a:cubicBezTo>
                <a:cubicBezTo>
                  <a:pt x="2192" y="504"/>
                  <a:pt x="2224" y="546"/>
                  <a:pt x="2261" y="578"/>
                </a:cubicBezTo>
                <a:cubicBezTo>
                  <a:pt x="2296" y="609"/>
                  <a:pt x="2427" y="682"/>
                  <a:pt x="2472" y="626"/>
                </a:cubicBezTo>
                <a:cubicBezTo>
                  <a:pt x="2497" y="595"/>
                  <a:pt x="2488" y="527"/>
                  <a:pt x="2469" y="496"/>
                </a:cubicBezTo>
                <a:cubicBezTo>
                  <a:pt x="2417" y="411"/>
                  <a:pt x="2274" y="398"/>
                  <a:pt x="2227" y="493"/>
                </a:cubicBezTo>
                <a:cubicBezTo>
                  <a:pt x="2181" y="585"/>
                  <a:pt x="2202" y="719"/>
                  <a:pt x="2248" y="804"/>
                </a:cubicBezTo>
                <a:cubicBezTo>
                  <a:pt x="2298" y="897"/>
                  <a:pt x="2417" y="997"/>
                  <a:pt x="2523" y="1020"/>
                </a:cubicBezTo>
                <a:cubicBezTo>
                  <a:pt x="2543" y="1021"/>
                  <a:pt x="2562" y="1022"/>
                  <a:pt x="2582" y="1023"/>
                </a:cubicBezTo>
                <a:moveTo>
                  <a:pt x="2785" y="613"/>
                </a:moveTo>
                <a:cubicBezTo>
                  <a:pt x="2781" y="600"/>
                  <a:pt x="2767" y="599"/>
                  <a:pt x="2775" y="582"/>
                </a:cubicBezTo>
                <a:cubicBezTo>
                  <a:pt x="2791" y="549"/>
                  <a:pt x="2818" y="528"/>
                  <a:pt x="2824" y="489"/>
                </a:cubicBezTo>
                <a:cubicBezTo>
                  <a:pt x="2833" y="435"/>
                  <a:pt x="2827" y="376"/>
                  <a:pt x="2803" y="327"/>
                </a:cubicBezTo>
                <a:cubicBezTo>
                  <a:pt x="2786" y="293"/>
                  <a:pt x="2765" y="271"/>
                  <a:pt x="2739" y="246"/>
                </a:cubicBezTo>
                <a:cubicBezTo>
                  <a:pt x="2738" y="256"/>
                  <a:pt x="2731" y="282"/>
                  <a:pt x="2742" y="303"/>
                </a:cubicBezTo>
                <a:cubicBezTo>
                  <a:pt x="2780" y="371"/>
                  <a:pt x="2847" y="421"/>
                  <a:pt x="2888" y="488"/>
                </a:cubicBezTo>
                <a:cubicBezTo>
                  <a:pt x="2939" y="571"/>
                  <a:pt x="2942" y="668"/>
                  <a:pt x="2933" y="763"/>
                </a:cubicBezTo>
                <a:cubicBezTo>
                  <a:pt x="2929" y="805"/>
                  <a:pt x="2929" y="815"/>
                  <a:pt x="2976" y="826"/>
                </a:cubicBezTo>
                <a:cubicBezTo>
                  <a:pt x="3079" y="850"/>
                  <a:pt x="3185" y="848"/>
                  <a:pt x="3289" y="849"/>
                </a:cubicBezTo>
                <a:moveTo>
                  <a:pt x="3905" y="421"/>
                </a:moveTo>
                <a:cubicBezTo>
                  <a:pt x="3916" y="418"/>
                  <a:pt x="3916" y="428"/>
                  <a:pt x="3918" y="455"/>
                </a:cubicBezTo>
                <a:cubicBezTo>
                  <a:pt x="3922" y="522"/>
                  <a:pt x="3922" y="587"/>
                  <a:pt x="3939" y="653"/>
                </a:cubicBezTo>
                <a:cubicBezTo>
                  <a:pt x="3949" y="694"/>
                  <a:pt x="3965" y="773"/>
                  <a:pt x="4003" y="801"/>
                </a:cubicBezTo>
                <a:cubicBezTo>
                  <a:pt x="4007" y="801"/>
                  <a:pt x="4011" y="801"/>
                  <a:pt x="4015" y="801"/>
                </a:cubicBezTo>
                <a:moveTo>
                  <a:pt x="3858" y="44"/>
                </a:moveTo>
                <a:cubicBezTo>
                  <a:pt x="3849" y="18"/>
                  <a:pt x="3845" y="16"/>
                  <a:pt x="3846" y="0"/>
                </a:cubicBezTo>
                <a:cubicBezTo>
                  <a:pt x="3923" y="56"/>
                  <a:pt x="3994" y="119"/>
                  <a:pt x="4070" y="175"/>
                </a:cubicBezTo>
                <a:cubicBezTo>
                  <a:pt x="4149" y="234"/>
                  <a:pt x="4230" y="281"/>
                  <a:pt x="4316" y="329"/>
                </a:cubicBezTo>
                <a:moveTo>
                  <a:pt x="4447" y="376"/>
                </a:moveTo>
                <a:cubicBezTo>
                  <a:pt x="4418" y="355"/>
                  <a:pt x="4400" y="339"/>
                  <a:pt x="4362" y="335"/>
                </a:cubicBezTo>
                <a:cubicBezTo>
                  <a:pt x="4355" y="335"/>
                  <a:pt x="4348" y="335"/>
                  <a:pt x="4341" y="335"/>
                </a:cubicBezTo>
                <a:cubicBezTo>
                  <a:pt x="4318" y="391"/>
                  <a:pt x="4335" y="437"/>
                  <a:pt x="4368" y="489"/>
                </a:cubicBezTo>
                <a:cubicBezTo>
                  <a:pt x="4425" y="578"/>
                  <a:pt x="4508" y="649"/>
                  <a:pt x="4553" y="746"/>
                </a:cubicBezTo>
                <a:cubicBezTo>
                  <a:pt x="4600" y="846"/>
                  <a:pt x="4538" y="863"/>
                  <a:pt x="4459" y="90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8" name="Freeform 26"/>
          <p:cNvSpPr/>
          <p:nvPr/>
        </p:nvSpPr>
        <p:spPr>
          <a:xfrm>
            <a:off x="4334040" y="4930560"/>
            <a:ext cx="2443320" cy="459360"/>
          </a:xfrm>
          <a:custGeom>
            <a:avLst/>
            <a:gdLst/>
            <a:ahLst/>
            <a:rect l="0" t="0" r="r" b="b"/>
            <a:pathLst>
              <a:path w="6787" h="1276">
                <a:moveTo>
                  <a:pt x="44" y="484"/>
                </a:moveTo>
                <a:cubicBezTo>
                  <a:pt x="24" y="482"/>
                  <a:pt x="20" y="479"/>
                  <a:pt x="8" y="484"/>
                </a:cubicBezTo>
                <a:cubicBezTo>
                  <a:pt x="4" y="553"/>
                  <a:pt x="0" y="625"/>
                  <a:pt x="12" y="694"/>
                </a:cubicBezTo>
                <a:cubicBezTo>
                  <a:pt x="30" y="798"/>
                  <a:pt x="72" y="900"/>
                  <a:pt x="111" y="997"/>
                </a:cubicBezTo>
                <a:cubicBezTo>
                  <a:pt x="136" y="1059"/>
                  <a:pt x="162" y="1121"/>
                  <a:pt x="188" y="1182"/>
                </a:cubicBezTo>
                <a:moveTo>
                  <a:pt x="340" y="743"/>
                </a:moveTo>
                <a:cubicBezTo>
                  <a:pt x="351" y="706"/>
                  <a:pt x="359" y="688"/>
                  <a:pt x="373" y="657"/>
                </a:cubicBezTo>
                <a:cubicBezTo>
                  <a:pt x="376" y="700"/>
                  <a:pt x="376" y="755"/>
                  <a:pt x="382" y="801"/>
                </a:cubicBezTo>
                <a:cubicBezTo>
                  <a:pt x="394" y="891"/>
                  <a:pt x="421" y="972"/>
                  <a:pt x="470" y="1049"/>
                </a:cubicBezTo>
                <a:cubicBezTo>
                  <a:pt x="496" y="1090"/>
                  <a:pt x="525" y="1128"/>
                  <a:pt x="566" y="1152"/>
                </a:cubicBezTo>
                <a:cubicBezTo>
                  <a:pt x="569" y="1152"/>
                  <a:pt x="572" y="1152"/>
                  <a:pt x="575" y="1152"/>
                </a:cubicBezTo>
                <a:cubicBezTo>
                  <a:pt x="586" y="1095"/>
                  <a:pt x="592" y="1037"/>
                  <a:pt x="613" y="982"/>
                </a:cubicBezTo>
                <a:cubicBezTo>
                  <a:pt x="631" y="934"/>
                  <a:pt x="654" y="892"/>
                  <a:pt x="707" y="886"/>
                </a:cubicBezTo>
                <a:cubicBezTo>
                  <a:pt x="760" y="881"/>
                  <a:pt x="790" y="955"/>
                  <a:pt x="818" y="990"/>
                </a:cubicBezTo>
                <a:cubicBezTo>
                  <a:pt x="896" y="1089"/>
                  <a:pt x="974" y="1124"/>
                  <a:pt x="1094" y="1151"/>
                </a:cubicBezTo>
                <a:moveTo>
                  <a:pt x="1389" y="1009"/>
                </a:moveTo>
                <a:cubicBezTo>
                  <a:pt x="1397" y="974"/>
                  <a:pt x="1410" y="933"/>
                  <a:pt x="1403" y="897"/>
                </a:cubicBezTo>
                <a:cubicBezTo>
                  <a:pt x="1398" y="888"/>
                  <a:pt x="1397" y="885"/>
                  <a:pt x="1389" y="887"/>
                </a:cubicBezTo>
                <a:moveTo>
                  <a:pt x="1383" y="894"/>
                </a:moveTo>
                <a:cubicBezTo>
                  <a:pt x="1380" y="868"/>
                  <a:pt x="1376" y="856"/>
                  <a:pt x="1367" y="832"/>
                </a:cubicBezTo>
                <a:cubicBezTo>
                  <a:pt x="1345" y="836"/>
                  <a:pt x="1334" y="827"/>
                  <a:pt x="1310" y="839"/>
                </a:cubicBezTo>
                <a:cubicBezTo>
                  <a:pt x="1241" y="873"/>
                  <a:pt x="1192" y="947"/>
                  <a:pt x="1189" y="1021"/>
                </a:cubicBezTo>
                <a:cubicBezTo>
                  <a:pt x="1187" y="1062"/>
                  <a:pt x="1197" y="1084"/>
                  <a:pt x="1239" y="1093"/>
                </a:cubicBezTo>
                <a:cubicBezTo>
                  <a:pt x="1290" y="1104"/>
                  <a:pt x="1330" y="1064"/>
                  <a:pt x="1361" y="1030"/>
                </a:cubicBezTo>
                <a:cubicBezTo>
                  <a:pt x="1403" y="983"/>
                  <a:pt x="1431" y="928"/>
                  <a:pt x="1459" y="873"/>
                </a:cubicBezTo>
                <a:cubicBezTo>
                  <a:pt x="1460" y="947"/>
                  <a:pt x="1461" y="1049"/>
                  <a:pt x="1540" y="1086"/>
                </a:cubicBezTo>
                <a:cubicBezTo>
                  <a:pt x="1605" y="1117"/>
                  <a:pt x="1662" y="1080"/>
                  <a:pt x="1704" y="1032"/>
                </a:cubicBezTo>
                <a:cubicBezTo>
                  <a:pt x="1836" y="883"/>
                  <a:pt x="1850" y="680"/>
                  <a:pt x="1850" y="492"/>
                </a:cubicBezTo>
                <a:cubicBezTo>
                  <a:pt x="1850" y="489"/>
                  <a:pt x="1850" y="487"/>
                  <a:pt x="1850" y="484"/>
                </a:cubicBezTo>
                <a:cubicBezTo>
                  <a:pt x="1836" y="532"/>
                  <a:pt x="1824" y="593"/>
                  <a:pt x="1822" y="650"/>
                </a:cubicBezTo>
                <a:cubicBezTo>
                  <a:pt x="1817" y="789"/>
                  <a:pt x="1837" y="891"/>
                  <a:pt x="1911" y="1010"/>
                </a:cubicBezTo>
                <a:cubicBezTo>
                  <a:pt x="1974" y="1110"/>
                  <a:pt x="2057" y="1195"/>
                  <a:pt x="2143" y="1275"/>
                </a:cubicBezTo>
                <a:moveTo>
                  <a:pt x="1895" y="824"/>
                </a:moveTo>
                <a:cubicBezTo>
                  <a:pt x="1873" y="742"/>
                  <a:pt x="1984" y="775"/>
                  <a:pt x="2044" y="775"/>
                </a:cubicBezTo>
                <a:cubicBezTo>
                  <a:pt x="2269" y="774"/>
                  <a:pt x="2487" y="781"/>
                  <a:pt x="2711" y="804"/>
                </a:cubicBezTo>
                <a:cubicBezTo>
                  <a:pt x="2768" y="810"/>
                  <a:pt x="2824" y="816"/>
                  <a:pt x="2881" y="822"/>
                </a:cubicBezTo>
                <a:moveTo>
                  <a:pt x="3497" y="689"/>
                </a:moveTo>
                <a:cubicBezTo>
                  <a:pt x="3375" y="675"/>
                  <a:pt x="3260" y="661"/>
                  <a:pt x="3143" y="711"/>
                </a:cubicBezTo>
                <a:cubicBezTo>
                  <a:pt x="3099" y="730"/>
                  <a:pt x="3028" y="799"/>
                  <a:pt x="3061" y="857"/>
                </a:cubicBezTo>
                <a:cubicBezTo>
                  <a:pt x="3093" y="913"/>
                  <a:pt x="3192" y="915"/>
                  <a:pt x="3246" y="911"/>
                </a:cubicBezTo>
                <a:cubicBezTo>
                  <a:pt x="3320" y="906"/>
                  <a:pt x="3365" y="862"/>
                  <a:pt x="3398" y="798"/>
                </a:cubicBezTo>
                <a:cubicBezTo>
                  <a:pt x="3409" y="769"/>
                  <a:pt x="3412" y="762"/>
                  <a:pt x="3416" y="743"/>
                </a:cubicBezTo>
                <a:cubicBezTo>
                  <a:pt x="3420" y="763"/>
                  <a:pt x="3417" y="761"/>
                  <a:pt x="3422" y="781"/>
                </a:cubicBezTo>
                <a:cubicBezTo>
                  <a:pt x="3452" y="894"/>
                  <a:pt x="3534" y="934"/>
                  <a:pt x="3634" y="972"/>
                </a:cubicBezTo>
                <a:moveTo>
                  <a:pt x="4578" y="332"/>
                </a:moveTo>
                <a:cubicBezTo>
                  <a:pt x="4560" y="315"/>
                  <a:pt x="4556" y="309"/>
                  <a:pt x="4539" y="314"/>
                </a:cubicBezTo>
                <a:cubicBezTo>
                  <a:pt x="4495" y="377"/>
                  <a:pt x="4480" y="443"/>
                  <a:pt x="4475" y="521"/>
                </a:cubicBezTo>
                <a:cubicBezTo>
                  <a:pt x="4467" y="655"/>
                  <a:pt x="4515" y="761"/>
                  <a:pt x="4568" y="881"/>
                </a:cubicBezTo>
                <a:cubicBezTo>
                  <a:pt x="4605" y="965"/>
                  <a:pt x="4616" y="990"/>
                  <a:pt x="4640" y="1045"/>
                </a:cubicBezTo>
                <a:moveTo>
                  <a:pt x="4225" y="828"/>
                </a:moveTo>
                <a:cubicBezTo>
                  <a:pt x="4251" y="752"/>
                  <a:pt x="4344" y="762"/>
                  <a:pt x="4426" y="755"/>
                </a:cubicBezTo>
                <a:cubicBezTo>
                  <a:pt x="4555" y="744"/>
                  <a:pt x="4686" y="748"/>
                  <a:pt x="4815" y="735"/>
                </a:cubicBezTo>
                <a:cubicBezTo>
                  <a:pt x="4881" y="728"/>
                  <a:pt x="4934" y="716"/>
                  <a:pt x="4985" y="677"/>
                </a:cubicBezTo>
                <a:cubicBezTo>
                  <a:pt x="4980" y="721"/>
                  <a:pt x="4969" y="763"/>
                  <a:pt x="4968" y="808"/>
                </a:cubicBezTo>
                <a:cubicBezTo>
                  <a:pt x="4967" y="850"/>
                  <a:pt x="4971" y="883"/>
                  <a:pt x="5018" y="891"/>
                </a:cubicBezTo>
                <a:cubicBezTo>
                  <a:pt x="5071" y="900"/>
                  <a:pt x="5091" y="871"/>
                  <a:pt x="5128" y="839"/>
                </a:cubicBezTo>
                <a:cubicBezTo>
                  <a:pt x="5180" y="793"/>
                  <a:pt x="5239" y="738"/>
                  <a:pt x="5310" y="728"/>
                </a:cubicBezTo>
                <a:cubicBezTo>
                  <a:pt x="5339" y="728"/>
                  <a:pt x="5347" y="728"/>
                  <a:pt x="5366" y="728"/>
                </a:cubicBezTo>
                <a:moveTo>
                  <a:pt x="5858" y="736"/>
                </a:moveTo>
                <a:cubicBezTo>
                  <a:pt x="5840" y="667"/>
                  <a:pt x="5808" y="645"/>
                  <a:pt x="5731" y="637"/>
                </a:cubicBezTo>
                <a:cubicBezTo>
                  <a:pt x="5650" y="629"/>
                  <a:pt x="5570" y="635"/>
                  <a:pt x="5524" y="711"/>
                </a:cubicBezTo>
                <a:cubicBezTo>
                  <a:pt x="5497" y="755"/>
                  <a:pt x="5491" y="838"/>
                  <a:pt x="5533" y="871"/>
                </a:cubicBezTo>
                <a:cubicBezTo>
                  <a:pt x="5571" y="901"/>
                  <a:pt x="5635" y="886"/>
                  <a:pt x="5669" y="862"/>
                </a:cubicBezTo>
                <a:cubicBezTo>
                  <a:pt x="5723" y="824"/>
                  <a:pt x="5759" y="751"/>
                  <a:pt x="5825" y="732"/>
                </a:cubicBezTo>
                <a:cubicBezTo>
                  <a:pt x="5876" y="717"/>
                  <a:pt x="5916" y="737"/>
                  <a:pt x="5959" y="762"/>
                </a:cubicBezTo>
                <a:cubicBezTo>
                  <a:pt x="6039" y="808"/>
                  <a:pt x="6117" y="846"/>
                  <a:pt x="6213" y="834"/>
                </a:cubicBezTo>
                <a:cubicBezTo>
                  <a:pt x="6298" y="824"/>
                  <a:pt x="6374" y="769"/>
                  <a:pt x="6397" y="685"/>
                </a:cubicBezTo>
                <a:cubicBezTo>
                  <a:pt x="6429" y="570"/>
                  <a:pt x="6382" y="475"/>
                  <a:pt x="6338" y="372"/>
                </a:cubicBezTo>
                <a:cubicBezTo>
                  <a:pt x="6295" y="273"/>
                  <a:pt x="6256" y="178"/>
                  <a:pt x="6246" y="69"/>
                </a:cubicBezTo>
                <a:cubicBezTo>
                  <a:pt x="6246" y="58"/>
                  <a:pt x="6246" y="47"/>
                  <a:pt x="6246" y="36"/>
                </a:cubicBezTo>
                <a:cubicBezTo>
                  <a:pt x="6244" y="103"/>
                  <a:pt x="6238" y="174"/>
                  <a:pt x="6244" y="241"/>
                </a:cubicBezTo>
                <a:cubicBezTo>
                  <a:pt x="6255" y="366"/>
                  <a:pt x="6301" y="493"/>
                  <a:pt x="6367" y="599"/>
                </a:cubicBezTo>
                <a:cubicBezTo>
                  <a:pt x="6426" y="694"/>
                  <a:pt x="6488" y="738"/>
                  <a:pt x="6592" y="762"/>
                </a:cubicBezTo>
                <a:moveTo>
                  <a:pt x="6726" y="132"/>
                </a:moveTo>
                <a:cubicBezTo>
                  <a:pt x="6726" y="114"/>
                  <a:pt x="6726" y="96"/>
                  <a:pt x="6726" y="78"/>
                </a:cubicBezTo>
                <a:cubicBezTo>
                  <a:pt x="6726" y="0"/>
                  <a:pt x="6726" y="102"/>
                  <a:pt x="6726" y="105"/>
                </a:cubicBezTo>
                <a:cubicBezTo>
                  <a:pt x="6726" y="268"/>
                  <a:pt x="6723" y="432"/>
                  <a:pt x="6741" y="594"/>
                </a:cubicBezTo>
                <a:cubicBezTo>
                  <a:pt x="6755" y="688"/>
                  <a:pt x="6758" y="716"/>
                  <a:pt x="6786" y="77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9" name="Freeform 27"/>
          <p:cNvSpPr/>
          <p:nvPr/>
        </p:nvSpPr>
        <p:spPr>
          <a:xfrm>
            <a:off x="7028640" y="4863960"/>
            <a:ext cx="882360" cy="475200"/>
          </a:xfrm>
          <a:custGeom>
            <a:avLst/>
            <a:gdLst/>
            <a:ahLst/>
            <a:rect l="0" t="0" r="r" b="b"/>
            <a:pathLst>
              <a:path w="2451" h="1320">
                <a:moveTo>
                  <a:pt x="575" y="503"/>
                </a:moveTo>
                <a:cubicBezTo>
                  <a:pt x="475" y="452"/>
                  <a:pt x="376" y="437"/>
                  <a:pt x="260" y="451"/>
                </a:cubicBezTo>
                <a:cubicBezTo>
                  <a:pt x="160" y="463"/>
                  <a:pt x="60" y="506"/>
                  <a:pt x="20" y="605"/>
                </a:cubicBezTo>
                <a:cubicBezTo>
                  <a:pt x="1" y="652"/>
                  <a:pt x="0" y="715"/>
                  <a:pt x="32" y="750"/>
                </a:cubicBezTo>
                <a:cubicBezTo>
                  <a:pt x="40" y="751"/>
                  <a:pt x="49" y="753"/>
                  <a:pt x="57" y="754"/>
                </a:cubicBezTo>
                <a:cubicBezTo>
                  <a:pt x="116" y="743"/>
                  <a:pt x="135" y="711"/>
                  <a:pt x="174" y="662"/>
                </a:cubicBezTo>
                <a:cubicBezTo>
                  <a:pt x="213" y="616"/>
                  <a:pt x="228" y="609"/>
                  <a:pt x="280" y="594"/>
                </a:cubicBezTo>
                <a:cubicBezTo>
                  <a:pt x="330" y="656"/>
                  <a:pt x="350" y="732"/>
                  <a:pt x="368" y="811"/>
                </a:cubicBezTo>
                <a:cubicBezTo>
                  <a:pt x="396" y="936"/>
                  <a:pt x="404" y="1066"/>
                  <a:pt x="408" y="1194"/>
                </a:cubicBezTo>
                <a:cubicBezTo>
                  <a:pt x="410" y="1250"/>
                  <a:pt x="399" y="1279"/>
                  <a:pt x="390" y="1319"/>
                </a:cubicBezTo>
                <a:cubicBezTo>
                  <a:pt x="314" y="1294"/>
                  <a:pt x="273" y="1225"/>
                  <a:pt x="253" y="1141"/>
                </a:cubicBezTo>
                <a:cubicBezTo>
                  <a:pt x="227" y="1035"/>
                  <a:pt x="239" y="933"/>
                  <a:pt x="313" y="851"/>
                </a:cubicBezTo>
                <a:cubicBezTo>
                  <a:pt x="390" y="765"/>
                  <a:pt x="516" y="705"/>
                  <a:pt x="622" y="673"/>
                </a:cubicBezTo>
                <a:cubicBezTo>
                  <a:pt x="692" y="650"/>
                  <a:pt x="834" y="617"/>
                  <a:pt x="904" y="659"/>
                </a:cubicBezTo>
                <a:cubicBezTo>
                  <a:pt x="963" y="696"/>
                  <a:pt x="935" y="813"/>
                  <a:pt x="919" y="861"/>
                </a:cubicBezTo>
                <a:cubicBezTo>
                  <a:pt x="897" y="927"/>
                  <a:pt x="857" y="997"/>
                  <a:pt x="818" y="1048"/>
                </a:cubicBezTo>
                <a:moveTo>
                  <a:pt x="883" y="49"/>
                </a:moveTo>
                <a:cubicBezTo>
                  <a:pt x="930" y="11"/>
                  <a:pt x="959" y="0"/>
                  <a:pt x="998" y="60"/>
                </a:cubicBezTo>
                <a:cubicBezTo>
                  <a:pt x="1073" y="174"/>
                  <a:pt x="1117" y="311"/>
                  <a:pt x="1189" y="428"/>
                </a:cubicBezTo>
                <a:cubicBezTo>
                  <a:pt x="1204" y="451"/>
                  <a:pt x="1219" y="473"/>
                  <a:pt x="1234" y="496"/>
                </a:cubicBezTo>
                <a:moveTo>
                  <a:pt x="1374" y="587"/>
                </a:moveTo>
                <a:cubicBezTo>
                  <a:pt x="1429" y="592"/>
                  <a:pt x="1431" y="584"/>
                  <a:pt x="1461" y="646"/>
                </a:cubicBezTo>
                <a:cubicBezTo>
                  <a:pt x="1479" y="685"/>
                  <a:pt x="1492" y="710"/>
                  <a:pt x="1516" y="741"/>
                </a:cubicBezTo>
                <a:cubicBezTo>
                  <a:pt x="1558" y="719"/>
                  <a:pt x="1557" y="709"/>
                  <a:pt x="1571" y="650"/>
                </a:cubicBezTo>
                <a:cubicBezTo>
                  <a:pt x="1588" y="577"/>
                  <a:pt x="1604" y="499"/>
                  <a:pt x="1647" y="435"/>
                </a:cubicBezTo>
                <a:cubicBezTo>
                  <a:pt x="1685" y="378"/>
                  <a:pt x="1740" y="339"/>
                  <a:pt x="1808" y="331"/>
                </a:cubicBezTo>
                <a:cubicBezTo>
                  <a:pt x="1878" y="323"/>
                  <a:pt x="1930" y="350"/>
                  <a:pt x="1978" y="402"/>
                </a:cubicBezTo>
                <a:cubicBezTo>
                  <a:pt x="2034" y="463"/>
                  <a:pt x="2058" y="551"/>
                  <a:pt x="2136" y="591"/>
                </a:cubicBezTo>
                <a:cubicBezTo>
                  <a:pt x="2178" y="612"/>
                  <a:pt x="2267" y="621"/>
                  <a:pt x="2310" y="598"/>
                </a:cubicBezTo>
                <a:cubicBezTo>
                  <a:pt x="2381" y="560"/>
                  <a:pt x="2395" y="450"/>
                  <a:pt x="2380" y="379"/>
                </a:cubicBezTo>
                <a:cubicBezTo>
                  <a:pt x="2350" y="234"/>
                  <a:pt x="2187" y="157"/>
                  <a:pt x="2051" y="211"/>
                </a:cubicBezTo>
                <a:cubicBezTo>
                  <a:pt x="1884" y="278"/>
                  <a:pt x="1805" y="524"/>
                  <a:pt x="1857" y="690"/>
                </a:cubicBezTo>
                <a:cubicBezTo>
                  <a:pt x="1921" y="884"/>
                  <a:pt x="2138" y="924"/>
                  <a:pt x="2312" y="927"/>
                </a:cubicBezTo>
                <a:cubicBezTo>
                  <a:pt x="2385" y="927"/>
                  <a:pt x="2408" y="928"/>
                  <a:pt x="2450" y="90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0" name="Freeform 28"/>
          <p:cNvSpPr/>
          <p:nvPr/>
        </p:nvSpPr>
        <p:spPr>
          <a:xfrm>
            <a:off x="915840" y="5578920"/>
            <a:ext cx="2460600" cy="427320"/>
          </a:xfrm>
          <a:custGeom>
            <a:avLst/>
            <a:gdLst/>
            <a:ahLst/>
            <a:rect l="0" t="0" r="r" b="b"/>
            <a:pathLst>
              <a:path w="6835" h="1187">
                <a:moveTo>
                  <a:pt x="31" y="155"/>
                </a:moveTo>
                <a:cubicBezTo>
                  <a:pt x="19" y="134"/>
                  <a:pt x="11" y="120"/>
                  <a:pt x="0" y="99"/>
                </a:cubicBezTo>
                <a:cubicBezTo>
                  <a:pt x="5" y="157"/>
                  <a:pt x="22" y="214"/>
                  <a:pt x="37" y="271"/>
                </a:cubicBezTo>
                <a:cubicBezTo>
                  <a:pt x="56" y="345"/>
                  <a:pt x="72" y="414"/>
                  <a:pt x="74" y="490"/>
                </a:cubicBezTo>
                <a:cubicBezTo>
                  <a:pt x="74" y="502"/>
                  <a:pt x="74" y="513"/>
                  <a:pt x="74" y="525"/>
                </a:cubicBezTo>
                <a:moveTo>
                  <a:pt x="107" y="71"/>
                </a:moveTo>
                <a:cubicBezTo>
                  <a:pt x="121" y="39"/>
                  <a:pt x="134" y="0"/>
                  <a:pt x="180" y="15"/>
                </a:cubicBezTo>
                <a:cubicBezTo>
                  <a:pt x="238" y="34"/>
                  <a:pt x="275" y="114"/>
                  <a:pt x="310" y="158"/>
                </a:cubicBezTo>
                <a:cubicBezTo>
                  <a:pt x="324" y="174"/>
                  <a:pt x="337" y="190"/>
                  <a:pt x="351" y="206"/>
                </a:cubicBezTo>
                <a:moveTo>
                  <a:pt x="657" y="329"/>
                </a:moveTo>
                <a:cubicBezTo>
                  <a:pt x="670" y="315"/>
                  <a:pt x="682" y="304"/>
                  <a:pt x="695" y="292"/>
                </a:cubicBezTo>
                <a:cubicBezTo>
                  <a:pt x="705" y="313"/>
                  <a:pt x="723" y="353"/>
                  <a:pt x="732" y="386"/>
                </a:cubicBezTo>
                <a:cubicBezTo>
                  <a:pt x="750" y="453"/>
                  <a:pt x="771" y="517"/>
                  <a:pt x="801" y="580"/>
                </a:cubicBezTo>
                <a:cubicBezTo>
                  <a:pt x="806" y="591"/>
                  <a:pt x="814" y="609"/>
                  <a:pt x="820" y="621"/>
                </a:cubicBezTo>
                <a:cubicBezTo>
                  <a:pt x="811" y="579"/>
                  <a:pt x="800" y="539"/>
                  <a:pt x="798" y="497"/>
                </a:cubicBezTo>
                <a:cubicBezTo>
                  <a:pt x="794" y="424"/>
                  <a:pt x="818" y="367"/>
                  <a:pt x="888" y="336"/>
                </a:cubicBezTo>
                <a:cubicBezTo>
                  <a:pt x="943" y="312"/>
                  <a:pt x="1004" y="317"/>
                  <a:pt x="1040" y="365"/>
                </a:cubicBezTo>
                <a:cubicBezTo>
                  <a:pt x="1079" y="417"/>
                  <a:pt x="1092" y="484"/>
                  <a:pt x="1106" y="545"/>
                </a:cubicBezTo>
                <a:cubicBezTo>
                  <a:pt x="1118" y="515"/>
                  <a:pt x="1130" y="477"/>
                  <a:pt x="1147" y="447"/>
                </a:cubicBezTo>
                <a:cubicBezTo>
                  <a:pt x="1196" y="362"/>
                  <a:pt x="1283" y="272"/>
                  <a:pt x="1392" y="292"/>
                </a:cubicBezTo>
                <a:cubicBezTo>
                  <a:pt x="1455" y="304"/>
                  <a:pt x="1455" y="395"/>
                  <a:pt x="1465" y="442"/>
                </a:cubicBezTo>
                <a:cubicBezTo>
                  <a:pt x="1480" y="510"/>
                  <a:pt x="1492" y="561"/>
                  <a:pt x="1529" y="619"/>
                </a:cubicBezTo>
                <a:cubicBezTo>
                  <a:pt x="1572" y="600"/>
                  <a:pt x="1568" y="621"/>
                  <a:pt x="1592" y="561"/>
                </a:cubicBezTo>
                <a:cubicBezTo>
                  <a:pt x="1628" y="473"/>
                  <a:pt x="1621" y="360"/>
                  <a:pt x="1702" y="295"/>
                </a:cubicBezTo>
                <a:cubicBezTo>
                  <a:pt x="1728" y="282"/>
                  <a:pt x="1734" y="278"/>
                  <a:pt x="1752" y="281"/>
                </a:cubicBezTo>
                <a:cubicBezTo>
                  <a:pt x="1783" y="344"/>
                  <a:pt x="1803" y="399"/>
                  <a:pt x="1812" y="477"/>
                </a:cubicBezTo>
                <a:cubicBezTo>
                  <a:pt x="1825" y="592"/>
                  <a:pt x="1825" y="710"/>
                  <a:pt x="1827" y="826"/>
                </a:cubicBezTo>
                <a:cubicBezTo>
                  <a:pt x="1799" y="777"/>
                  <a:pt x="1774" y="732"/>
                  <a:pt x="1764" y="673"/>
                </a:cubicBezTo>
                <a:cubicBezTo>
                  <a:pt x="1747" y="576"/>
                  <a:pt x="1745" y="459"/>
                  <a:pt x="1779" y="368"/>
                </a:cubicBezTo>
                <a:cubicBezTo>
                  <a:pt x="1809" y="287"/>
                  <a:pt x="1867" y="221"/>
                  <a:pt x="1954" y="206"/>
                </a:cubicBezTo>
                <a:cubicBezTo>
                  <a:pt x="2024" y="194"/>
                  <a:pt x="2030" y="293"/>
                  <a:pt x="2034" y="342"/>
                </a:cubicBezTo>
                <a:cubicBezTo>
                  <a:pt x="2039" y="414"/>
                  <a:pt x="2041" y="494"/>
                  <a:pt x="2003" y="558"/>
                </a:cubicBezTo>
                <a:cubicBezTo>
                  <a:pt x="1986" y="587"/>
                  <a:pt x="1965" y="597"/>
                  <a:pt x="1942" y="614"/>
                </a:cubicBezTo>
                <a:cubicBezTo>
                  <a:pt x="1942" y="613"/>
                  <a:pt x="1942" y="613"/>
                  <a:pt x="1942" y="612"/>
                </a:cubicBezTo>
                <a:moveTo>
                  <a:pt x="2258" y="322"/>
                </a:moveTo>
                <a:cubicBezTo>
                  <a:pt x="2236" y="375"/>
                  <a:pt x="2215" y="423"/>
                  <a:pt x="2210" y="482"/>
                </a:cubicBezTo>
                <a:cubicBezTo>
                  <a:pt x="2203" y="563"/>
                  <a:pt x="2213" y="623"/>
                  <a:pt x="2282" y="673"/>
                </a:cubicBezTo>
                <a:cubicBezTo>
                  <a:pt x="2333" y="710"/>
                  <a:pt x="2377" y="705"/>
                  <a:pt x="2434" y="705"/>
                </a:cubicBezTo>
                <a:cubicBezTo>
                  <a:pt x="2444" y="634"/>
                  <a:pt x="2452" y="604"/>
                  <a:pt x="2410" y="531"/>
                </a:cubicBezTo>
                <a:cubicBezTo>
                  <a:pt x="2358" y="442"/>
                  <a:pt x="2286" y="375"/>
                  <a:pt x="2210" y="309"/>
                </a:cubicBezTo>
                <a:cubicBezTo>
                  <a:pt x="2221" y="335"/>
                  <a:pt x="2241" y="378"/>
                  <a:pt x="2264" y="409"/>
                </a:cubicBezTo>
                <a:cubicBezTo>
                  <a:pt x="2312" y="475"/>
                  <a:pt x="2428" y="631"/>
                  <a:pt x="2528" y="625"/>
                </a:cubicBezTo>
                <a:cubicBezTo>
                  <a:pt x="2551" y="624"/>
                  <a:pt x="2549" y="620"/>
                  <a:pt x="2567" y="602"/>
                </a:cubicBezTo>
                <a:cubicBezTo>
                  <a:pt x="2619" y="552"/>
                  <a:pt x="2665" y="496"/>
                  <a:pt x="2719" y="447"/>
                </a:cubicBezTo>
                <a:cubicBezTo>
                  <a:pt x="2759" y="411"/>
                  <a:pt x="2785" y="399"/>
                  <a:pt x="2833" y="385"/>
                </a:cubicBezTo>
                <a:cubicBezTo>
                  <a:pt x="2846" y="433"/>
                  <a:pt x="2854" y="485"/>
                  <a:pt x="2866" y="535"/>
                </a:cubicBezTo>
                <a:cubicBezTo>
                  <a:pt x="2903" y="696"/>
                  <a:pt x="3059" y="773"/>
                  <a:pt x="3216" y="754"/>
                </a:cubicBezTo>
                <a:cubicBezTo>
                  <a:pt x="3304" y="743"/>
                  <a:pt x="3354" y="674"/>
                  <a:pt x="3365" y="588"/>
                </a:cubicBezTo>
                <a:cubicBezTo>
                  <a:pt x="3380" y="471"/>
                  <a:pt x="3349" y="367"/>
                  <a:pt x="3295" y="265"/>
                </a:cubicBezTo>
                <a:cubicBezTo>
                  <a:pt x="3262" y="202"/>
                  <a:pt x="3215" y="143"/>
                  <a:pt x="3174" y="88"/>
                </a:cubicBezTo>
                <a:cubicBezTo>
                  <a:pt x="3200" y="160"/>
                  <a:pt x="3231" y="231"/>
                  <a:pt x="3263" y="302"/>
                </a:cubicBezTo>
                <a:cubicBezTo>
                  <a:pt x="3347" y="489"/>
                  <a:pt x="3434" y="667"/>
                  <a:pt x="3539" y="843"/>
                </a:cubicBezTo>
                <a:cubicBezTo>
                  <a:pt x="3543" y="851"/>
                  <a:pt x="3548" y="858"/>
                  <a:pt x="3552" y="866"/>
                </a:cubicBezTo>
                <a:moveTo>
                  <a:pt x="3092" y="545"/>
                </a:moveTo>
                <a:cubicBezTo>
                  <a:pt x="3142" y="489"/>
                  <a:pt x="3264" y="500"/>
                  <a:pt x="3344" y="498"/>
                </a:cubicBezTo>
                <a:cubicBezTo>
                  <a:pt x="3529" y="494"/>
                  <a:pt x="3713" y="509"/>
                  <a:pt x="3898" y="512"/>
                </a:cubicBezTo>
                <a:cubicBezTo>
                  <a:pt x="3968" y="513"/>
                  <a:pt x="4000" y="521"/>
                  <a:pt x="4005" y="450"/>
                </a:cubicBezTo>
                <a:cubicBezTo>
                  <a:pt x="3959" y="414"/>
                  <a:pt x="3909" y="401"/>
                  <a:pt x="3850" y="428"/>
                </a:cubicBezTo>
                <a:cubicBezTo>
                  <a:pt x="3783" y="459"/>
                  <a:pt x="3753" y="522"/>
                  <a:pt x="3759" y="593"/>
                </a:cubicBezTo>
                <a:cubicBezTo>
                  <a:pt x="3765" y="659"/>
                  <a:pt x="3822" y="684"/>
                  <a:pt x="3880" y="690"/>
                </a:cubicBezTo>
                <a:cubicBezTo>
                  <a:pt x="3943" y="697"/>
                  <a:pt x="3987" y="674"/>
                  <a:pt x="4029" y="628"/>
                </a:cubicBezTo>
                <a:cubicBezTo>
                  <a:pt x="4064" y="588"/>
                  <a:pt x="4080" y="535"/>
                  <a:pt x="4105" y="490"/>
                </a:cubicBezTo>
                <a:cubicBezTo>
                  <a:pt x="4118" y="466"/>
                  <a:pt x="4124" y="475"/>
                  <a:pt x="4135" y="463"/>
                </a:cubicBezTo>
                <a:cubicBezTo>
                  <a:pt x="4152" y="511"/>
                  <a:pt x="4168" y="560"/>
                  <a:pt x="4185" y="609"/>
                </a:cubicBezTo>
                <a:cubicBezTo>
                  <a:pt x="4199" y="647"/>
                  <a:pt x="4211" y="676"/>
                  <a:pt x="4233" y="708"/>
                </a:cubicBezTo>
                <a:moveTo>
                  <a:pt x="4329" y="456"/>
                </a:moveTo>
                <a:cubicBezTo>
                  <a:pt x="4359" y="396"/>
                  <a:pt x="4376" y="350"/>
                  <a:pt x="4453" y="356"/>
                </a:cubicBezTo>
                <a:cubicBezTo>
                  <a:pt x="4531" y="362"/>
                  <a:pt x="4559" y="473"/>
                  <a:pt x="4581" y="533"/>
                </a:cubicBezTo>
                <a:cubicBezTo>
                  <a:pt x="4610" y="613"/>
                  <a:pt x="4627" y="696"/>
                  <a:pt x="4626" y="780"/>
                </a:cubicBezTo>
                <a:cubicBezTo>
                  <a:pt x="4626" y="784"/>
                  <a:pt x="4625" y="787"/>
                  <a:pt x="4625" y="791"/>
                </a:cubicBezTo>
                <a:cubicBezTo>
                  <a:pt x="4578" y="788"/>
                  <a:pt x="4557" y="770"/>
                  <a:pt x="4544" y="721"/>
                </a:cubicBezTo>
                <a:cubicBezTo>
                  <a:pt x="4526" y="653"/>
                  <a:pt x="4538" y="586"/>
                  <a:pt x="4584" y="533"/>
                </a:cubicBezTo>
                <a:cubicBezTo>
                  <a:pt x="4637" y="472"/>
                  <a:pt x="4715" y="423"/>
                  <a:pt x="4796" y="412"/>
                </a:cubicBezTo>
                <a:cubicBezTo>
                  <a:pt x="4873" y="401"/>
                  <a:pt x="4924" y="426"/>
                  <a:pt x="4939" y="505"/>
                </a:cubicBezTo>
                <a:cubicBezTo>
                  <a:pt x="4953" y="580"/>
                  <a:pt x="4938" y="660"/>
                  <a:pt x="4908" y="729"/>
                </a:cubicBezTo>
                <a:cubicBezTo>
                  <a:pt x="4902" y="740"/>
                  <a:pt x="4896" y="752"/>
                  <a:pt x="4890" y="763"/>
                </a:cubicBezTo>
                <a:moveTo>
                  <a:pt x="5155" y="161"/>
                </a:moveTo>
                <a:cubicBezTo>
                  <a:pt x="5147" y="127"/>
                  <a:pt x="5160" y="183"/>
                  <a:pt x="5169" y="216"/>
                </a:cubicBezTo>
                <a:cubicBezTo>
                  <a:pt x="5200" y="333"/>
                  <a:pt x="5230" y="450"/>
                  <a:pt x="5263" y="566"/>
                </a:cubicBezTo>
                <a:cubicBezTo>
                  <a:pt x="5291" y="665"/>
                  <a:pt x="5318" y="767"/>
                  <a:pt x="5355" y="862"/>
                </a:cubicBezTo>
                <a:cubicBezTo>
                  <a:pt x="5362" y="879"/>
                  <a:pt x="5376" y="905"/>
                  <a:pt x="5385" y="921"/>
                </a:cubicBezTo>
                <a:moveTo>
                  <a:pt x="5045" y="518"/>
                </a:moveTo>
                <a:cubicBezTo>
                  <a:pt x="5152" y="489"/>
                  <a:pt x="5261" y="497"/>
                  <a:pt x="5371" y="497"/>
                </a:cubicBezTo>
                <a:cubicBezTo>
                  <a:pt x="5614" y="497"/>
                  <a:pt x="5854" y="510"/>
                  <a:pt x="6095" y="519"/>
                </a:cubicBezTo>
                <a:cubicBezTo>
                  <a:pt x="6137" y="520"/>
                  <a:pt x="6178" y="520"/>
                  <a:pt x="6220" y="521"/>
                </a:cubicBezTo>
                <a:moveTo>
                  <a:pt x="6704" y="346"/>
                </a:moveTo>
                <a:cubicBezTo>
                  <a:pt x="6700" y="317"/>
                  <a:pt x="6726" y="334"/>
                  <a:pt x="6686" y="316"/>
                </a:cubicBezTo>
                <a:cubicBezTo>
                  <a:pt x="6629" y="291"/>
                  <a:pt x="6573" y="283"/>
                  <a:pt x="6528" y="233"/>
                </a:cubicBezTo>
                <a:cubicBezTo>
                  <a:pt x="6496" y="198"/>
                  <a:pt x="6478" y="139"/>
                  <a:pt x="6492" y="92"/>
                </a:cubicBezTo>
                <a:cubicBezTo>
                  <a:pt x="6510" y="29"/>
                  <a:pt x="6572" y="16"/>
                  <a:pt x="6628" y="13"/>
                </a:cubicBezTo>
                <a:cubicBezTo>
                  <a:pt x="6709" y="9"/>
                  <a:pt x="6763" y="77"/>
                  <a:pt x="6793" y="147"/>
                </a:cubicBezTo>
                <a:cubicBezTo>
                  <a:pt x="6831" y="236"/>
                  <a:pt x="6834" y="366"/>
                  <a:pt x="6815" y="460"/>
                </a:cubicBezTo>
                <a:cubicBezTo>
                  <a:pt x="6799" y="537"/>
                  <a:pt x="6751" y="597"/>
                  <a:pt x="6708" y="661"/>
                </a:cubicBezTo>
                <a:cubicBezTo>
                  <a:pt x="6671" y="715"/>
                  <a:pt x="6660" y="756"/>
                  <a:pt x="6659" y="821"/>
                </a:cubicBezTo>
                <a:cubicBezTo>
                  <a:pt x="6659" y="866"/>
                  <a:pt x="6671" y="897"/>
                  <a:pt x="6686" y="939"/>
                </a:cubicBezTo>
                <a:moveTo>
                  <a:pt x="6747" y="1127"/>
                </a:moveTo>
                <a:cubicBezTo>
                  <a:pt x="6753" y="1129"/>
                  <a:pt x="6767" y="1133"/>
                  <a:pt x="6775" y="1137"/>
                </a:cubicBezTo>
                <a:cubicBezTo>
                  <a:pt x="6796" y="1149"/>
                  <a:pt x="6799" y="1163"/>
                  <a:pt x="6799" y="1185"/>
                </a:cubicBezTo>
                <a:cubicBezTo>
                  <a:pt x="6761" y="1185"/>
                  <a:pt x="6724" y="1186"/>
                  <a:pt x="6696" y="1154"/>
                </a:cubicBezTo>
                <a:cubicBezTo>
                  <a:pt x="6682" y="1125"/>
                  <a:pt x="6678" y="1114"/>
                  <a:pt x="6683" y="109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1" name="Freeform 29"/>
          <p:cNvSpPr/>
          <p:nvPr/>
        </p:nvSpPr>
        <p:spPr>
          <a:xfrm>
            <a:off x="5032080" y="5565240"/>
            <a:ext cx="2178360" cy="503640"/>
          </a:xfrm>
          <a:custGeom>
            <a:avLst/>
            <a:gdLst/>
            <a:ahLst/>
            <a:rect l="0" t="0" r="r" b="b"/>
            <a:pathLst>
              <a:path w="6051" h="1399">
                <a:moveTo>
                  <a:pt x="44" y="311"/>
                </a:moveTo>
                <a:cubicBezTo>
                  <a:pt x="36" y="278"/>
                  <a:pt x="0" y="211"/>
                  <a:pt x="45" y="186"/>
                </a:cubicBezTo>
                <a:cubicBezTo>
                  <a:pt x="100" y="155"/>
                  <a:pt x="204" y="167"/>
                  <a:pt x="253" y="199"/>
                </a:cubicBezTo>
                <a:cubicBezTo>
                  <a:pt x="340" y="256"/>
                  <a:pt x="382" y="369"/>
                  <a:pt x="420" y="461"/>
                </a:cubicBezTo>
                <a:cubicBezTo>
                  <a:pt x="443" y="516"/>
                  <a:pt x="468" y="574"/>
                  <a:pt x="475" y="634"/>
                </a:cubicBezTo>
                <a:cubicBezTo>
                  <a:pt x="473" y="634"/>
                  <a:pt x="472" y="633"/>
                  <a:pt x="470" y="633"/>
                </a:cubicBezTo>
                <a:cubicBezTo>
                  <a:pt x="427" y="545"/>
                  <a:pt x="375" y="399"/>
                  <a:pt x="423" y="302"/>
                </a:cubicBezTo>
                <a:cubicBezTo>
                  <a:pt x="465" y="218"/>
                  <a:pt x="582" y="208"/>
                  <a:pt x="663" y="213"/>
                </a:cubicBezTo>
                <a:cubicBezTo>
                  <a:pt x="772" y="220"/>
                  <a:pt x="810" y="303"/>
                  <a:pt x="843" y="398"/>
                </a:cubicBezTo>
                <a:cubicBezTo>
                  <a:pt x="860" y="446"/>
                  <a:pt x="898" y="552"/>
                  <a:pt x="878" y="605"/>
                </a:cubicBezTo>
                <a:cubicBezTo>
                  <a:pt x="874" y="605"/>
                  <a:pt x="871" y="605"/>
                  <a:pt x="867" y="605"/>
                </a:cubicBezTo>
                <a:cubicBezTo>
                  <a:pt x="844" y="550"/>
                  <a:pt x="827" y="509"/>
                  <a:pt x="833" y="442"/>
                </a:cubicBezTo>
                <a:cubicBezTo>
                  <a:pt x="841" y="347"/>
                  <a:pt x="911" y="287"/>
                  <a:pt x="997" y="256"/>
                </a:cubicBezTo>
                <a:cubicBezTo>
                  <a:pt x="1086" y="223"/>
                  <a:pt x="1231" y="204"/>
                  <a:pt x="1306" y="275"/>
                </a:cubicBezTo>
                <a:cubicBezTo>
                  <a:pt x="1393" y="359"/>
                  <a:pt x="1374" y="523"/>
                  <a:pt x="1375" y="633"/>
                </a:cubicBezTo>
                <a:moveTo>
                  <a:pt x="1620" y="246"/>
                </a:moveTo>
                <a:cubicBezTo>
                  <a:pt x="1664" y="215"/>
                  <a:pt x="1680" y="225"/>
                  <a:pt x="1715" y="269"/>
                </a:cubicBezTo>
                <a:cubicBezTo>
                  <a:pt x="1770" y="340"/>
                  <a:pt x="1808" y="416"/>
                  <a:pt x="1882" y="470"/>
                </a:cubicBezTo>
                <a:cubicBezTo>
                  <a:pt x="1938" y="511"/>
                  <a:pt x="1996" y="519"/>
                  <a:pt x="2063" y="522"/>
                </a:cubicBezTo>
                <a:cubicBezTo>
                  <a:pt x="2088" y="476"/>
                  <a:pt x="2097" y="412"/>
                  <a:pt x="2072" y="359"/>
                </a:cubicBezTo>
                <a:cubicBezTo>
                  <a:pt x="2030" y="272"/>
                  <a:pt x="1945" y="260"/>
                  <a:pt x="1861" y="259"/>
                </a:cubicBezTo>
                <a:cubicBezTo>
                  <a:pt x="1749" y="257"/>
                  <a:pt x="1653" y="312"/>
                  <a:pt x="1589" y="407"/>
                </a:cubicBezTo>
                <a:cubicBezTo>
                  <a:pt x="1539" y="482"/>
                  <a:pt x="1530" y="588"/>
                  <a:pt x="1601" y="650"/>
                </a:cubicBezTo>
                <a:cubicBezTo>
                  <a:pt x="1684" y="720"/>
                  <a:pt x="1797" y="725"/>
                  <a:pt x="1897" y="745"/>
                </a:cubicBezTo>
                <a:moveTo>
                  <a:pt x="2528" y="519"/>
                </a:moveTo>
                <a:cubicBezTo>
                  <a:pt x="2533" y="452"/>
                  <a:pt x="2558" y="381"/>
                  <a:pt x="2472" y="369"/>
                </a:cubicBezTo>
                <a:cubicBezTo>
                  <a:pt x="2385" y="357"/>
                  <a:pt x="2298" y="424"/>
                  <a:pt x="2252" y="495"/>
                </a:cubicBezTo>
                <a:cubicBezTo>
                  <a:pt x="2218" y="548"/>
                  <a:pt x="2221" y="614"/>
                  <a:pt x="2281" y="641"/>
                </a:cubicBezTo>
                <a:cubicBezTo>
                  <a:pt x="2349" y="670"/>
                  <a:pt x="2458" y="669"/>
                  <a:pt x="2524" y="637"/>
                </a:cubicBezTo>
                <a:cubicBezTo>
                  <a:pt x="2592" y="603"/>
                  <a:pt x="2610" y="532"/>
                  <a:pt x="2633" y="467"/>
                </a:cubicBezTo>
                <a:cubicBezTo>
                  <a:pt x="2644" y="434"/>
                  <a:pt x="2647" y="426"/>
                  <a:pt x="2655" y="407"/>
                </a:cubicBezTo>
                <a:cubicBezTo>
                  <a:pt x="2669" y="430"/>
                  <a:pt x="2675" y="482"/>
                  <a:pt x="2680" y="519"/>
                </a:cubicBezTo>
                <a:cubicBezTo>
                  <a:pt x="2690" y="589"/>
                  <a:pt x="2706" y="651"/>
                  <a:pt x="2728" y="717"/>
                </a:cubicBezTo>
                <a:moveTo>
                  <a:pt x="2943" y="362"/>
                </a:moveTo>
                <a:cubicBezTo>
                  <a:pt x="2950" y="310"/>
                  <a:pt x="2938" y="317"/>
                  <a:pt x="2988" y="311"/>
                </a:cubicBezTo>
                <a:cubicBezTo>
                  <a:pt x="3040" y="374"/>
                  <a:pt x="3059" y="442"/>
                  <a:pt x="3085" y="522"/>
                </a:cubicBezTo>
                <a:cubicBezTo>
                  <a:pt x="3109" y="597"/>
                  <a:pt x="3137" y="671"/>
                  <a:pt x="3160" y="745"/>
                </a:cubicBezTo>
                <a:cubicBezTo>
                  <a:pt x="3165" y="762"/>
                  <a:pt x="3167" y="764"/>
                  <a:pt x="3166" y="774"/>
                </a:cubicBezTo>
                <a:cubicBezTo>
                  <a:pt x="3141" y="736"/>
                  <a:pt x="3123" y="704"/>
                  <a:pt x="3114" y="654"/>
                </a:cubicBezTo>
                <a:cubicBezTo>
                  <a:pt x="3101" y="581"/>
                  <a:pt x="3096" y="492"/>
                  <a:pt x="3143" y="431"/>
                </a:cubicBezTo>
                <a:cubicBezTo>
                  <a:pt x="3182" y="381"/>
                  <a:pt x="3281" y="347"/>
                  <a:pt x="3342" y="369"/>
                </a:cubicBezTo>
                <a:cubicBezTo>
                  <a:pt x="3425" y="400"/>
                  <a:pt x="3456" y="511"/>
                  <a:pt x="3473" y="587"/>
                </a:cubicBezTo>
                <a:cubicBezTo>
                  <a:pt x="3489" y="660"/>
                  <a:pt x="3485" y="733"/>
                  <a:pt x="3485" y="807"/>
                </a:cubicBezTo>
                <a:moveTo>
                  <a:pt x="3712" y="332"/>
                </a:moveTo>
                <a:cubicBezTo>
                  <a:pt x="3729" y="375"/>
                  <a:pt x="3738" y="435"/>
                  <a:pt x="3741" y="494"/>
                </a:cubicBezTo>
                <a:cubicBezTo>
                  <a:pt x="3745" y="591"/>
                  <a:pt x="3734" y="691"/>
                  <a:pt x="3752" y="787"/>
                </a:cubicBezTo>
                <a:cubicBezTo>
                  <a:pt x="3765" y="835"/>
                  <a:pt x="3768" y="847"/>
                  <a:pt x="3782" y="876"/>
                </a:cubicBezTo>
                <a:moveTo>
                  <a:pt x="3561" y="29"/>
                </a:moveTo>
                <a:cubicBezTo>
                  <a:pt x="3574" y="0"/>
                  <a:pt x="3631" y="121"/>
                  <a:pt x="3637" y="130"/>
                </a:cubicBezTo>
                <a:cubicBezTo>
                  <a:pt x="3653" y="153"/>
                  <a:pt x="3669" y="176"/>
                  <a:pt x="3685" y="198"/>
                </a:cubicBezTo>
                <a:moveTo>
                  <a:pt x="4244" y="369"/>
                </a:moveTo>
                <a:cubicBezTo>
                  <a:pt x="4266" y="410"/>
                  <a:pt x="4277" y="426"/>
                  <a:pt x="4284" y="472"/>
                </a:cubicBezTo>
                <a:cubicBezTo>
                  <a:pt x="4299" y="566"/>
                  <a:pt x="4308" y="656"/>
                  <a:pt x="4351" y="740"/>
                </a:cubicBezTo>
                <a:cubicBezTo>
                  <a:pt x="4353" y="740"/>
                  <a:pt x="4356" y="740"/>
                  <a:pt x="4358" y="740"/>
                </a:cubicBezTo>
                <a:cubicBezTo>
                  <a:pt x="4367" y="647"/>
                  <a:pt x="4375" y="553"/>
                  <a:pt x="4405" y="462"/>
                </a:cubicBezTo>
                <a:cubicBezTo>
                  <a:pt x="4434" y="377"/>
                  <a:pt x="4467" y="351"/>
                  <a:pt x="4529" y="302"/>
                </a:cubicBezTo>
                <a:cubicBezTo>
                  <a:pt x="4581" y="345"/>
                  <a:pt x="4604" y="386"/>
                  <a:pt x="4646" y="458"/>
                </a:cubicBezTo>
                <a:cubicBezTo>
                  <a:pt x="4712" y="574"/>
                  <a:pt x="4788" y="659"/>
                  <a:pt x="4916" y="704"/>
                </a:cubicBezTo>
                <a:cubicBezTo>
                  <a:pt x="5006" y="734"/>
                  <a:pt x="5132" y="750"/>
                  <a:pt x="5191" y="660"/>
                </a:cubicBezTo>
                <a:cubicBezTo>
                  <a:pt x="5254" y="562"/>
                  <a:pt x="5240" y="374"/>
                  <a:pt x="5200" y="271"/>
                </a:cubicBezTo>
                <a:cubicBezTo>
                  <a:pt x="5173" y="202"/>
                  <a:pt x="5128" y="170"/>
                  <a:pt x="5055" y="176"/>
                </a:cubicBezTo>
                <a:cubicBezTo>
                  <a:pt x="4955" y="185"/>
                  <a:pt x="4926" y="400"/>
                  <a:pt x="4943" y="470"/>
                </a:cubicBezTo>
                <a:cubicBezTo>
                  <a:pt x="4960" y="536"/>
                  <a:pt x="4998" y="532"/>
                  <a:pt x="5040" y="564"/>
                </a:cubicBezTo>
                <a:cubicBezTo>
                  <a:pt x="5089" y="525"/>
                  <a:pt x="5108" y="496"/>
                  <a:pt x="5143" y="426"/>
                </a:cubicBezTo>
                <a:cubicBezTo>
                  <a:pt x="5181" y="351"/>
                  <a:pt x="5210" y="277"/>
                  <a:pt x="5294" y="255"/>
                </a:cubicBezTo>
                <a:cubicBezTo>
                  <a:pt x="5303" y="256"/>
                  <a:pt x="5313" y="258"/>
                  <a:pt x="5322" y="259"/>
                </a:cubicBezTo>
                <a:cubicBezTo>
                  <a:pt x="5363" y="372"/>
                  <a:pt x="5365" y="484"/>
                  <a:pt x="5367" y="605"/>
                </a:cubicBezTo>
                <a:cubicBezTo>
                  <a:pt x="5370" y="842"/>
                  <a:pt x="5378" y="1081"/>
                  <a:pt x="5376" y="1317"/>
                </a:cubicBezTo>
                <a:cubicBezTo>
                  <a:pt x="5375" y="1335"/>
                  <a:pt x="5375" y="1353"/>
                  <a:pt x="5374" y="1371"/>
                </a:cubicBezTo>
                <a:cubicBezTo>
                  <a:pt x="5281" y="1386"/>
                  <a:pt x="5259" y="1398"/>
                  <a:pt x="5171" y="1320"/>
                </a:cubicBezTo>
                <a:cubicBezTo>
                  <a:pt x="5091" y="1249"/>
                  <a:pt x="5006" y="1155"/>
                  <a:pt x="4987" y="1046"/>
                </a:cubicBezTo>
                <a:cubicBezTo>
                  <a:pt x="4967" y="932"/>
                  <a:pt x="5130" y="910"/>
                  <a:pt x="5207" y="897"/>
                </a:cubicBezTo>
                <a:cubicBezTo>
                  <a:pt x="5392" y="865"/>
                  <a:pt x="5603" y="866"/>
                  <a:pt x="5788" y="897"/>
                </a:cubicBezTo>
                <a:cubicBezTo>
                  <a:pt x="5845" y="906"/>
                  <a:pt x="6018" y="930"/>
                  <a:pt x="6041" y="1007"/>
                </a:cubicBezTo>
                <a:cubicBezTo>
                  <a:pt x="6050" y="1037"/>
                  <a:pt x="6000" y="1089"/>
                  <a:pt x="5989" y="1115"/>
                </a:cubicBezTo>
                <a:cubicBezTo>
                  <a:pt x="5988" y="1119"/>
                  <a:pt x="5987" y="1123"/>
                  <a:pt x="5986" y="112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2" name="Freeform 30"/>
          <p:cNvSpPr/>
          <p:nvPr/>
        </p:nvSpPr>
        <p:spPr>
          <a:xfrm>
            <a:off x="825480" y="4543560"/>
            <a:ext cx="754560" cy="468720"/>
          </a:xfrm>
          <a:custGeom>
            <a:avLst/>
            <a:gdLst/>
            <a:ahLst/>
            <a:rect l="0" t="0" r="r" b="b"/>
            <a:pathLst>
              <a:path w="2096" h="1302">
                <a:moveTo>
                  <a:pt x="46" y="362"/>
                </a:moveTo>
                <a:cubicBezTo>
                  <a:pt x="19" y="336"/>
                  <a:pt x="15" y="323"/>
                  <a:pt x="0" y="294"/>
                </a:cubicBezTo>
                <a:cubicBezTo>
                  <a:pt x="8" y="365"/>
                  <a:pt x="21" y="435"/>
                  <a:pt x="28" y="506"/>
                </a:cubicBezTo>
                <a:cubicBezTo>
                  <a:pt x="38" y="610"/>
                  <a:pt x="11" y="784"/>
                  <a:pt x="70" y="876"/>
                </a:cubicBezTo>
                <a:cubicBezTo>
                  <a:pt x="73" y="878"/>
                  <a:pt x="75" y="880"/>
                  <a:pt x="78" y="882"/>
                </a:cubicBezTo>
                <a:cubicBezTo>
                  <a:pt x="109" y="869"/>
                  <a:pt x="115" y="858"/>
                  <a:pt x="134" y="822"/>
                </a:cubicBezTo>
                <a:cubicBezTo>
                  <a:pt x="149" y="793"/>
                  <a:pt x="169" y="727"/>
                  <a:pt x="203" y="713"/>
                </a:cubicBezTo>
                <a:cubicBezTo>
                  <a:pt x="246" y="695"/>
                  <a:pt x="287" y="737"/>
                  <a:pt x="316" y="761"/>
                </a:cubicBezTo>
                <a:cubicBezTo>
                  <a:pt x="366" y="803"/>
                  <a:pt x="413" y="850"/>
                  <a:pt x="473" y="878"/>
                </a:cubicBezTo>
                <a:cubicBezTo>
                  <a:pt x="524" y="902"/>
                  <a:pt x="576" y="900"/>
                  <a:pt x="616" y="862"/>
                </a:cubicBezTo>
                <a:cubicBezTo>
                  <a:pt x="697" y="786"/>
                  <a:pt x="734" y="652"/>
                  <a:pt x="707" y="542"/>
                </a:cubicBezTo>
                <a:cubicBezTo>
                  <a:pt x="677" y="422"/>
                  <a:pt x="561" y="272"/>
                  <a:pt x="434" y="247"/>
                </a:cubicBezTo>
                <a:cubicBezTo>
                  <a:pt x="352" y="231"/>
                  <a:pt x="254" y="255"/>
                  <a:pt x="230" y="344"/>
                </a:cubicBezTo>
                <a:cubicBezTo>
                  <a:pt x="230" y="395"/>
                  <a:pt x="231" y="413"/>
                  <a:pt x="264" y="435"/>
                </a:cubicBezTo>
                <a:moveTo>
                  <a:pt x="861" y="54"/>
                </a:moveTo>
                <a:cubicBezTo>
                  <a:pt x="836" y="22"/>
                  <a:pt x="833" y="17"/>
                  <a:pt x="817" y="0"/>
                </a:cubicBezTo>
                <a:cubicBezTo>
                  <a:pt x="817" y="141"/>
                  <a:pt x="853" y="250"/>
                  <a:pt x="929" y="372"/>
                </a:cubicBezTo>
                <a:cubicBezTo>
                  <a:pt x="997" y="481"/>
                  <a:pt x="1087" y="599"/>
                  <a:pt x="1196" y="671"/>
                </a:cubicBezTo>
                <a:cubicBezTo>
                  <a:pt x="1198" y="671"/>
                  <a:pt x="1200" y="671"/>
                  <a:pt x="1202" y="671"/>
                </a:cubicBezTo>
                <a:cubicBezTo>
                  <a:pt x="1205" y="628"/>
                  <a:pt x="1205" y="585"/>
                  <a:pt x="1212" y="545"/>
                </a:cubicBezTo>
                <a:cubicBezTo>
                  <a:pt x="1215" y="526"/>
                  <a:pt x="1225" y="504"/>
                  <a:pt x="1229" y="488"/>
                </a:cubicBezTo>
                <a:cubicBezTo>
                  <a:pt x="1255" y="519"/>
                  <a:pt x="1283" y="567"/>
                  <a:pt x="1306" y="608"/>
                </a:cubicBezTo>
                <a:cubicBezTo>
                  <a:pt x="1348" y="684"/>
                  <a:pt x="1407" y="815"/>
                  <a:pt x="1508" y="816"/>
                </a:cubicBezTo>
                <a:cubicBezTo>
                  <a:pt x="1570" y="817"/>
                  <a:pt x="1566" y="763"/>
                  <a:pt x="1572" y="713"/>
                </a:cubicBezTo>
                <a:cubicBezTo>
                  <a:pt x="1580" y="643"/>
                  <a:pt x="1569" y="574"/>
                  <a:pt x="1593" y="508"/>
                </a:cubicBezTo>
                <a:cubicBezTo>
                  <a:pt x="1596" y="506"/>
                  <a:pt x="1599" y="503"/>
                  <a:pt x="1602" y="501"/>
                </a:cubicBezTo>
                <a:cubicBezTo>
                  <a:pt x="1631" y="529"/>
                  <a:pt x="1656" y="568"/>
                  <a:pt x="1682" y="607"/>
                </a:cubicBezTo>
                <a:cubicBezTo>
                  <a:pt x="1734" y="688"/>
                  <a:pt x="1789" y="758"/>
                  <a:pt x="1880" y="787"/>
                </a:cubicBezTo>
                <a:cubicBezTo>
                  <a:pt x="1886" y="787"/>
                  <a:pt x="1892" y="787"/>
                  <a:pt x="1898" y="787"/>
                </a:cubicBezTo>
                <a:cubicBezTo>
                  <a:pt x="1907" y="749"/>
                  <a:pt x="1915" y="711"/>
                  <a:pt x="1918" y="667"/>
                </a:cubicBezTo>
                <a:cubicBezTo>
                  <a:pt x="1922" y="612"/>
                  <a:pt x="1934" y="566"/>
                  <a:pt x="1947" y="517"/>
                </a:cubicBezTo>
                <a:cubicBezTo>
                  <a:pt x="1958" y="559"/>
                  <a:pt x="1975" y="622"/>
                  <a:pt x="1983" y="673"/>
                </a:cubicBezTo>
                <a:cubicBezTo>
                  <a:pt x="2006" y="814"/>
                  <a:pt x="2027" y="955"/>
                  <a:pt x="2052" y="1096"/>
                </a:cubicBezTo>
                <a:cubicBezTo>
                  <a:pt x="2072" y="1201"/>
                  <a:pt x="2078" y="1233"/>
                  <a:pt x="2095" y="130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3" name="Freeform 31"/>
          <p:cNvSpPr/>
          <p:nvPr/>
        </p:nvSpPr>
        <p:spPr>
          <a:xfrm>
            <a:off x="893160" y="861840"/>
            <a:ext cx="1696320" cy="245520"/>
          </a:xfrm>
          <a:custGeom>
            <a:avLst/>
            <a:gdLst/>
            <a:ahLst/>
            <a:rect l="0" t="0" r="r" b="b"/>
            <a:pathLst>
              <a:path w="4712" h="682">
                <a:moveTo>
                  <a:pt x="100" y="679"/>
                </a:moveTo>
                <a:cubicBezTo>
                  <a:pt x="78" y="664"/>
                  <a:pt x="0" y="681"/>
                  <a:pt x="24" y="669"/>
                </a:cubicBezTo>
                <a:cubicBezTo>
                  <a:pt x="58" y="651"/>
                  <a:pt x="131" y="657"/>
                  <a:pt x="172" y="654"/>
                </a:cubicBezTo>
                <a:cubicBezTo>
                  <a:pt x="646" y="621"/>
                  <a:pt x="1104" y="591"/>
                  <a:pt x="1574" y="500"/>
                </a:cubicBezTo>
                <a:cubicBezTo>
                  <a:pt x="2631" y="296"/>
                  <a:pt x="3627" y="0"/>
                  <a:pt x="4711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4" name="Freeform 32"/>
          <p:cNvSpPr/>
          <p:nvPr/>
        </p:nvSpPr>
        <p:spPr>
          <a:xfrm>
            <a:off x="1023840" y="981000"/>
            <a:ext cx="1854720" cy="130680"/>
          </a:xfrm>
          <a:custGeom>
            <a:avLst/>
            <a:gdLst/>
            <a:ahLst/>
            <a:rect l="0" t="0" r="r" b="b"/>
            <a:pathLst>
              <a:path w="5152" h="363">
                <a:moveTo>
                  <a:pt x="0" y="362"/>
                </a:moveTo>
                <a:cubicBezTo>
                  <a:pt x="205" y="345"/>
                  <a:pt x="408" y="310"/>
                  <a:pt x="613" y="288"/>
                </a:cubicBezTo>
                <a:cubicBezTo>
                  <a:pt x="1346" y="209"/>
                  <a:pt x="2086" y="186"/>
                  <a:pt x="2821" y="133"/>
                </a:cubicBezTo>
                <a:cubicBezTo>
                  <a:pt x="3450" y="88"/>
                  <a:pt x="4083" y="55"/>
                  <a:pt x="4713" y="21"/>
                </a:cubicBezTo>
                <a:cubicBezTo>
                  <a:pt x="4853" y="14"/>
                  <a:pt x="4994" y="10"/>
                  <a:pt x="5134" y="1"/>
                </a:cubicBezTo>
                <a:cubicBezTo>
                  <a:pt x="5140" y="1"/>
                  <a:pt x="5145" y="0"/>
                  <a:pt x="5151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5" name="Freeform 33"/>
          <p:cNvSpPr/>
          <p:nvPr/>
        </p:nvSpPr>
        <p:spPr>
          <a:xfrm>
            <a:off x="1071720" y="2804760"/>
            <a:ext cx="1599120" cy="116640"/>
          </a:xfrm>
          <a:custGeom>
            <a:avLst/>
            <a:gdLst/>
            <a:ahLst/>
            <a:rect l="0" t="0" r="r" b="b"/>
            <a:pathLst>
              <a:path w="4442" h="324">
                <a:moveTo>
                  <a:pt x="0" y="144"/>
                </a:moveTo>
                <a:cubicBezTo>
                  <a:pt x="1450" y="122"/>
                  <a:pt x="2800" y="122"/>
                  <a:pt x="4248" y="27"/>
                </a:cubicBezTo>
                <a:cubicBezTo>
                  <a:pt x="4187" y="22"/>
                  <a:pt x="4135" y="0"/>
                  <a:pt x="4074" y="28"/>
                </a:cubicBezTo>
                <a:cubicBezTo>
                  <a:pt x="4024" y="51"/>
                  <a:pt x="4035" y="87"/>
                  <a:pt x="4005" y="114"/>
                </a:cubicBezTo>
                <a:cubicBezTo>
                  <a:pt x="4053" y="174"/>
                  <a:pt x="4049" y="214"/>
                  <a:pt x="4154" y="214"/>
                </a:cubicBezTo>
                <a:cubicBezTo>
                  <a:pt x="4227" y="214"/>
                  <a:pt x="4284" y="118"/>
                  <a:pt x="4294" y="123"/>
                </a:cubicBezTo>
                <a:cubicBezTo>
                  <a:pt x="4324" y="139"/>
                  <a:pt x="4410" y="289"/>
                  <a:pt x="4441" y="32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6" name="Freeform 34"/>
          <p:cNvSpPr/>
          <p:nvPr/>
        </p:nvSpPr>
        <p:spPr>
          <a:xfrm>
            <a:off x="3516480" y="4524480"/>
            <a:ext cx="2188080" cy="174600"/>
          </a:xfrm>
          <a:custGeom>
            <a:avLst/>
            <a:gdLst/>
            <a:ahLst/>
            <a:rect l="0" t="0" r="r" b="b"/>
            <a:pathLst>
              <a:path w="6078" h="485">
                <a:moveTo>
                  <a:pt x="6077" y="91"/>
                </a:moveTo>
                <a:cubicBezTo>
                  <a:pt x="6073" y="60"/>
                  <a:pt x="6070" y="31"/>
                  <a:pt x="6067" y="0"/>
                </a:cubicBezTo>
                <a:cubicBezTo>
                  <a:pt x="6026" y="5"/>
                  <a:pt x="5984" y="14"/>
                  <a:pt x="5942" y="18"/>
                </a:cubicBezTo>
                <a:cubicBezTo>
                  <a:pt x="5699" y="42"/>
                  <a:pt x="5489" y="37"/>
                  <a:pt x="5252" y="102"/>
                </a:cubicBezTo>
                <a:cubicBezTo>
                  <a:pt x="5061" y="155"/>
                  <a:pt x="4851" y="179"/>
                  <a:pt x="4653" y="185"/>
                </a:cubicBezTo>
                <a:cubicBezTo>
                  <a:pt x="4392" y="192"/>
                  <a:pt x="4132" y="169"/>
                  <a:pt x="3873" y="208"/>
                </a:cubicBezTo>
                <a:cubicBezTo>
                  <a:pt x="3585" y="251"/>
                  <a:pt x="3293" y="257"/>
                  <a:pt x="3002" y="281"/>
                </a:cubicBezTo>
                <a:cubicBezTo>
                  <a:pt x="2827" y="295"/>
                  <a:pt x="2683" y="332"/>
                  <a:pt x="2517" y="380"/>
                </a:cubicBezTo>
                <a:cubicBezTo>
                  <a:pt x="2245" y="458"/>
                  <a:pt x="1949" y="454"/>
                  <a:pt x="1668" y="455"/>
                </a:cubicBezTo>
                <a:cubicBezTo>
                  <a:pt x="1551" y="456"/>
                  <a:pt x="1437" y="458"/>
                  <a:pt x="1323" y="468"/>
                </a:cubicBezTo>
                <a:cubicBezTo>
                  <a:pt x="1197" y="479"/>
                  <a:pt x="1070" y="484"/>
                  <a:pt x="943" y="479"/>
                </a:cubicBezTo>
                <a:cubicBezTo>
                  <a:pt x="820" y="475"/>
                  <a:pt x="700" y="445"/>
                  <a:pt x="577" y="432"/>
                </a:cubicBezTo>
                <a:cubicBezTo>
                  <a:pt x="451" y="419"/>
                  <a:pt x="324" y="419"/>
                  <a:pt x="199" y="403"/>
                </a:cubicBezTo>
                <a:cubicBezTo>
                  <a:pt x="137" y="395"/>
                  <a:pt x="53" y="369"/>
                  <a:pt x="0" y="373"/>
                </a:cubicBezTo>
                <a:cubicBezTo>
                  <a:pt x="12" y="387"/>
                  <a:pt x="17" y="392"/>
                  <a:pt x="32" y="39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7" name="Freeform 35"/>
          <p:cNvSpPr/>
          <p:nvPr/>
        </p:nvSpPr>
        <p:spPr>
          <a:xfrm>
            <a:off x="2888640" y="4676760"/>
            <a:ext cx="3276000" cy="277560"/>
          </a:xfrm>
          <a:custGeom>
            <a:avLst/>
            <a:gdLst/>
            <a:ahLst/>
            <a:rect l="0" t="0" r="r" b="b"/>
            <a:pathLst>
              <a:path w="9100" h="771">
                <a:moveTo>
                  <a:pt x="9099" y="58"/>
                </a:moveTo>
                <a:cubicBezTo>
                  <a:pt x="9097" y="39"/>
                  <a:pt x="9095" y="19"/>
                  <a:pt x="9093" y="0"/>
                </a:cubicBezTo>
                <a:cubicBezTo>
                  <a:pt x="8983" y="21"/>
                  <a:pt x="8869" y="47"/>
                  <a:pt x="8757" y="63"/>
                </a:cubicBezTo>
                <a:cubicBezTo>
                  <a:pt x="8476" y="102"/>
                  <a:pt x="8181" y="140"/>
                  <a:pt x="7898" y="151"/>
                </a:cubicBezTo>
                <a:cubicBezTo>
                  <a:pt x="7337" y="173"/>
                  <a:pt x="6768" y="165"/>
                  <a:pt x="6207" y="167"/>
                </a:cubicBezTo>
                <a:cubicBezTo>
                  <a:pt x="5885" y="168"/>
                  <a:pt x="5578" y="198"/>
                  <a:pt x="5258" y="219"/>
                </a:cubicBezTo>
                <a:cubicBezTo>
                  <a:pt x="4837" y="247"/>
                  <a:pt x="4433" y="263"/>
                  <a:pt x="4014" y="324"/>
                </a:cubicBezTo>
                <a:cubicBezTo>
                  <a:pt x="3645" y="377"/>
                  <a:pt x="3280" y="429"/>
                  <a:pt x="2909" y="464"/>
                </a:cubicBezTo>
                <a:cubicBezTo>
                  <a:pt x="2418" y="510"/>
                  <a:pt x="1960" y="664"/>
                  <a:pt x="1475" y="726"/>
                </a:cubicBezTo>
                <a:cubicBezTo>
                  <a:pt x="1212" y="760"/>
                  <a:pt x="954" y="693"/>
                  <a:pt x="693" y="715"/>
                </a:cubicBezTo>
                <a:cubicBezTo>
                  <a:pt x="563" y="726"/>
                  <a:pt x="443" y="764"/>
                  <a:pt x="310" y="767"/>
                </a:cubicBezTo>
                <a:cubicBezTo>
                  <a:pt x="185" y="770"/>
                  <a:pt x="110" y="746"/>
                  <a:pt x="7" y="706"/>
                </a:cubicBezTo>
                <a:cubicBezTo>
                  <a:pt x="0" y="703"/>
                  <a:pt x="28" y="696"/>
                  <a:pt x="21" y="69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Freeform 1"/>
          <p:cNvSpPr/>
          <p:nvPr/>
        </p:nvSpPr>
        <p:spPr>
          <a:xfrm>
            <a:off x="2754720" y="498600"/>
            <a:ext cx="3223800" cy="932400"/>
          </a:xfrm>
          <a:custGeom>
            <a:avLst/>
            <a:gdLst/>
            <a:ahLst/>
            <a:rect l="0" t="0" r="r" b="b"/>
            <a:pathLst>
              <a:path w="8955" h="2590">
                <a:moveTo>
                  <a:pt x="5789" y="565"/>
                </a:moveTo>
                <a:cubicBezTo>
                  <a:pt x="5863" y="564"/>
                  <a:pt x="5908" y="578"/>
                  <a:pt x="5975" y="657"/>
                </a:cubicBezTo>
                <a:cubicBezTo>
                  <a:pt x="6126" y="835"/>
                  <a:pt x="6157" y="1075"/>
                  <a:pt x="6169" y="1299"/>
                </a:cubicBezTo>
                <a:cubicBezTo>
                  <a:pt x="6182" y="1552"/>
                  <a:pt x="6142" y="1794"/>
                  <a:pt x="5990" y="2002"/>
                </a:cubicBezTo>
                <a:cubicBezTo>
                  <a:pt x="5881" y="2121"/>
                  <a:pt x="5844" y="2161"/>
                  <a:pt x="5750" y="2217"/>
                </a:cubicBezTo>
                <a:moveTo>
                  <a:pt x="694" y="677"/>
                </a:moveTo>
                <a:cubicBezTo>
                  <a:pt x="516" y="655"/>
                  <a:pt x="405" y="694"/>
                  <a:pt x="288" y="841"/>
                </a:cubicBezTo>
                <a:cubicBezTo>
                  <a:pt x="133" y="1035"/>
                  <a:pt x="47" y="1287"/>
                  <a:pt x="24" y="1530"/>
                </a:cubicBezTo>
                <a:cubicBezTo>
                  <a:pt x="0" y="1792"/>
                  <a:pt x="125" y="1950"/>
                  <a:pt x="349" y="2069"/>
                </a:cubicBezTo>
                <a:cubicBezTo>
                  <a:pt x="525" y="2163"/>
                  <a:pt x="708" y="2188"/>
                  <a:pt x="902" y="2221"/>
                </a:cubicBezTo>
                <a:moveTo>
                  <a:pt x="8456" y="0"/>
                </a:moveTo>
                <a:cubicBezTo>
                  <a:pt x="8536" y="37"/>
                  <a:pt x="8573" y="77"/>
                  <a:pt x="8624" y="165"/>
                </a:cubicBezTo>
                <a:cubicBezTo>
                  <a:pt x="8850" y="555"/>
                  <a:pt x="8887" y="1035"/>
                  <a:pt x="8897" y="1473"/>
                </a:cubicBezTo>
                <a:cubicBezTo>
                  <a:pt x="8904" y="1772"/>
                  <a:pt x="8954" y="2252"/>
                  <a:pt x="8735" y="2498"/>
                </a:cubicBezTo>
                <a:cubicBezTo>
                  <a:pt x="8694" y="2528"/>
                  <a:pt x="8653" y="2559"/>
                  <a:pt x="8612" y="258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9" name="Freeform 2"/>
          <p:cNvSpPr/>
          <p:nvPr/>
        </p:nvSpPr>
        <p:spPr>
          <a:xfrm>
            <a:off x="4505760" y="878040"/>
            <a:ext cx="150480" cy="325800"/>
          </a:xfrm>
          <a:custGeom>
            <a:avLst/>
            <a:gdLst/>
            <a:ahLst/>
            <a:rect l="0" t="0" r="r" b="b"/>
            <a:pathLst>
              <a:path w="418" h="905">
                <a:moveTo>
                  <a:pt x="106" y="840"/>
                </a:moveTo>
                <a:cubicBezTo>
                  <a:pt x="121" y="836"/>
                  <a:pt x="133" y="845"/>
                  <a:pt x="146" y="833"/>
                </a:cubicBezTo>
                <a:cubicBezTo>
                  <a:pt x="207" y="779"/>
                  <a:pt x="194" y="616"/>
                  <a:pt x="189" y="547"/>
                </a:cubicBezTo>
                <a:cubicBezTo>
                  <a:pt x="180" y="418"/>
                  <a:pt x="141" y="296"/>
                  <a:pt x="136" y="166"/>
                </a:cubicBezTo>
                <a:cubicBezTo>
                  <a:pt x="135" y="111"/>
                  <a:pt x="140" y="55"/>
                  <a:pt x="136" y="0"/>
                </a:cubicBezTo>
                <a:cubicBezTo>
                  <a:pt x="135" y="0"/>
                  <a:pt x="134" y="0"/>
                  <a:pt x="133" y="0"/>
                </a:cubicBezTo>
                <a:cubicBezTo>
                  <a:pt x="99" y="68"/>
                  <a:pt x="71" y="142"/>
                  <a:pt x="52" y="215"/>
                </a:cubicBezTo>
                <a:cubicBezTo>
                  <a:pt x="21" y="330"/>
                  <a:pt x="0" y="480"/>
                  <a:pt x="31" y="597"/>
                </a:cubicBezTo>
                <a:cubicBezTo>
                  <a:pt x="57" y="700"/>
                  <a:pt x="137" y="790"/>
                  <a:pt x="223" y="846"/>
                </a:cubicBezTo>
                <a:cubicBezTo>
                  <a:pt x="284" y="886"/>
                  <a:pt x="347" y="900"/>
                  <a:pt x="417" y="90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0" name="Freeform 3"/>
          <p:cNvSpPr/>
          <p:nvPr/>
        </p:nvSpPr>
        <p:spPr>
          <a:xfrm>
            <a:off x="5180040" y="1219320"/>
            <a:ext cx="19440" cy="186120"/>
          </a:xfrm>
          <a:custGeom>
            <a:avLst/>
            <a:gdLst/>
            <a:ahLst/>
            <a:rect l="0" t="0" r="r" b="b"/>
            <a:pathLst>
              <a:path w="54" h="517">
                <a:moveTo>
                  <a:pt x="53" y="0"/>
                </a:moveTo>
                <a:cubicBezTo>
                  <a:pt x="53" y="95"/>
                  <a:pt x="41" y="183"/>
                  <a:pt x="28" y="277"/>
                </a:cubicBezTo>
                <a:cubicBezTo>
                  <a:pt x="17" y="357"/>
                  <a:pt x="7" y="436"/>
                  <a:pt x="0" y="51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1" name="Freeform 4"/>
          <p:cNvSpPr/>
          <p:nvPr/>
        </p:nvSpPr>
        <p:spPr>
          <a:xfrm>
            <a:off x="5351760" y="668160"/>
            <a:ext cx="219240" cy="422640"/>
          </a:xfrm>
          <a:custGeom>
            <a:avLst/>
            <a:gdLst/>
            <a:ahLst/>
            <a:rect l="0" t="0" r="r" b="b"/>
            <a:pathLst>
              <a:path w="609" h="1174">
                <a:moveTo>
                  <a:pt x="28" y="1142"/>
                </a:moveTo>
                <a:cubicBezTo>
                  <a:pt x="23" y="1153"/>
                  <a:pt x="0" y="1145"/>
                  <a:pt x="10" y="1152"/>
                </a:cubicBezTo>
                <a:cubicBezTo>
                  <a:pt x="40" y="1173"/>
                  <a:pt x="91" y="1164"/>
                  <a:pt x="122" y="1145"/>
                </a:cubicBezTo>
                <a:cubicBezTo>
                  <a:pt x="209" y="1091"/>
                  <a:pt x="266" y="987"/>
                  <a:pt x="282" y="888"/>
                </a:cubicBezTo>
                <a:cubicBezTo>
                  <a:pt x="308" y="722"/>
                  <a:pt x="270" y="555"/>
                  <a:pt x="246" y="393"/>
                </a:cubicBezTo>
                <a:cubicBezTo>
                  <a:pt x="226" y="261"/>
                  <a:pt x="218" y="132"/>
                  <a:pt x="217" y="0"/>
                </a:cubicBezTo>
                <a:cubicBezTo>
                  <a:pt x="233" y="22"/>
                  <a:pt x="259" y="52"/>
                  <a:pt x="274" y="97"/>
                </a:cubicBezTo>
                <a:cubicBezTo>
                  <a:pt x="319" y="234"/>
                  <a:pt x="341" y="379"/>
                  <a:pt x="376" y="519"/>
                </a:cubicBezTo>
                <a:cubicBezTo>
                  <a:pt x="411" y="660"/>
                  <a:pt x="457" y="797"/>
                  <a:pt x="489" y="938"/>
                </a:cubicBezTo>
                <a:cubicBezTo>
                  <a:pt x="503" y="999"/>
                  <a:pt x="504" y="1094"/>
                  <a:pt x="550" y="1143"/>
                </a:cubicBezTo>
                <a:cubicBezTo>
                  <a:pt x="575" y="1160"/>
                  <a:pt x="585" y="1165"/>
                  <a:pt x="608" y="115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2" name="Freeform 5"/>
          <p:cNvSpPr/>
          <p:nvPr/>
        </p:nvSpPr>
        <p:spPr>
          <a:xfrm>
            <a:off x="2498760" y="1195560"/>
            <a:ext cx="1843560" cy="222480"/>
          </a:xfrm>
          <a:custGeom>
            <a:avLst/>
            <a:gdLst/>
            <a:ahLst/>
            <a:rect l="0" t="0" r="r" b="b"/>
            <a:pathLst>
              <a:path w="5121" h="618">
                <a:moveTo>
                  <a:pt x="5071" y="0"/>
                </a:moveTo>
                <a:cubicBezTo>
                  <a:pt x="5100" y="51"/>
                  <a:pt x="5111" y="106"/>
                  <a:pt x="5114" y="164"/>
                </a:cubicBezTo>
                <a:cubicBezTo>
                  <a:pt x="5120" y="271"/>
                  <a:pt x="5097" y="350"/>
                  <a:pt x="5044" y="443"/>
                </a:cubicBezTo>
                <a:cubicBezTo>
                  <a:pt x="5030" y="464"/>
                  <a:pt x="5017" y="485"/>
                  <a:pt x="5003" y="507"/>
                </a:cubicBezTo>
                <a:moveTo>
                  <a:pt x="0" y="617"/>
                </a:moveTo>
                <a:cubicBezTo>
                  <a:pt x="0" y="604"/>
                  <a:pt x="0" y="591"/>
                  <a:pt x="0" y="57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3" name="Freeform 6"/>
          <p:cNvSpPr/>
          <p:nvPr/>
        </p:nvSpPr>
        <p:spPr>
          <a:xfrm>
            <a:off x="581040" y="282600"/>
            <a:ext cx="807120" cy="428400"/>
          </a:xfrm>
          <a:custGeom>
            <a:avLst/>
            <a:gdLst/>
            <a:ahLst/>
            <a:rect l="0" t="0" r="r" b="b"/>
            <a:pathLst>
              <a:path w="2242" h="1190">
                <a:moveTo>
                  <a:pt x="58" y="201"/>
                </a:moveTo>
                <a:cubicBezTo>
                  <a:pt x="56" y="207"/>
                  <a:pt x="45" y="200"/>
                  <a:pt x="43" y="206"/>
                </a:cubicBezTo>
                <a:cubicBezTo>
                  <a:pt x="14" y="315"/>
                  <a:pt x="28" y="443"/>
                  <a:pt x="28" y="555"/>
                </a:cubicBezTo>
                <a:cubicBezTo>
                  <a:pt x="28" y="681"/>
                  <a:pt x="43" y="802"/>
                  <a:pt x="54" y="926"/>
                </a:cubicBezTo>
                <a:cubicBezTo>
                  <a:pt x="59" y="983"/>
                  <a:pt x="60" y="1043"/>
                  <a:pt x="54" y="1098"/>
                </a:cubicBezTo>
                <a:cubicBezTo>
                  <a:pt x="35" y="1076"/>
                  <a:pt x="29" y="1060"/>
                  <a:pt x="28" y="1018"/>
                </a:cubicBezTo>
                <a:cubicBezTo>
                  <a:pt x="25" y="940"/>
                  <a:pt x="36" y="883"/>
                  <a:pt x="91" y="823"/>
                </a:cubicBezTo>
                <a:cubicBezTo>
                  <a:pt x="150" y="758"/>
                  <a:pt x="231" y="717"/>
                  <a:pt x="319" y="725"/>
                </a:cubicBezTo>
                <a:cubicBezTo>
                  <a:pt x="406" y="732"/>
                  <a:pt x="430" y="824"/>
                  <a:pt x="437" y="897"/>
                </a:cubicBezTo>
                <a:cubicBezTo>
                  <a:pt x="445" y="981"/>
                  <a:pt x="442" y="1057"/>
                  <a:pt x="371" y="1113"/>
                </a:cubicBezTo>
                <a:cubicBezTo>
                  <a:pt x="309" y="1162"/>
                  <a:pt x="206" y="1164"/>
                  <a:pt x="131" y="1155"/>
                </a:cubicBezTo>
                <a:cubicBezTo>
                  <a:pt x="57" y="1146"/>
                  <a:pt x="2" y="1117"/>
                  <a:pt x="0" y="1041"/>
                </a:cubicBezTo>
                <a:cubicBezTo>
                  <a:pt x="1" y="1026"/>
                  <a:pt x="2" y="1010"/>
                  <a:pt x="3" y="995"/>
                </a:cubicBezTo>
                <a:moveTo>
                  <a:pt x="637" y="673"/>
                </a:moveTo>
                <a:cubicBezTo>
                  <a:pt x="645" y="688"/>
                  <a:pt x="661" y="714"/>
                  <a:pt x="670" y="732"/>
                </a:cubicBezTo>
                <a:cubicBezTo>
                  <a:pt x="694" y="781"/>
                  <a:pt x="724" y="850"/>
                  <a:pt x="775" y="877"/>
                </a:cubicBezTo>
                <a:cubicBezTo>
                  <a:pt x="822" y="902"/>
                  <a:pt x="872" y="915"/>
                  <a:pt x="926" y="906"/>
                </a:cubicBezTo>
                <a:cubicBezTo>
                  <a:pt x="935" y="899"/>
                  <a:pt x="945" y="893"/>
                  <a:pt x="954" y="886"/>
                </a:cubicBezTo>
                <a:cubicBezTo>
                  <a:pt x="966" y="833"/>
                  <a:pt x="983" y="793"/>
                  <a:pt x="959" y="737"/>
                </a:cubicBezTo>
                <a:cubicBezTo>
                  <a:pt x="935" y="679"/>
                  <a:pt x="885" y="629"/>
                  <a:pt x="819" y="638"/>
                </a:cubicBezTo>
                <a:cubicBezTo>
                  <a:pt x="734" y="650"/>
                  <a:pt x="683" y="753"/>
                  <a:pt x="662" y="827"/>
                </a:cubicBezTo>
                <a:cubicBezTo>
                  <a:pt x="636" y="920"/>
                  <a:pt x="639" y="1028"/>
                  <a:pt x="705" y="1102"/>
                </a:cubicBezTo>
                <a:cubicBezTo>
                  <a:pt x="779" y="1185"/>
                  <a:pt x="900" y="1189"/>
                  <a:pt x="1002" y="1185"/>
                </a:cubicBezTo>
                <a:cubicBezTo>
                  <a:pt x="1141" y="1179"/>
                  <a:pt x="1271" y="1120"/>
                  <a:pt x="1360" y="1012"/>
                </a:cubicBezTo>
                <a:cubicBezTo>
                  <a:pt x="1445" y="910"/>
                  <a:pt x="1452" y="759"/>
                  <a:pt x="1430" y="633"/>
                </a:cubicBezTo>
                <a:cubicBezTo>
                  <a:pt x="1408" y="503"/>
                  <a:pt x="1349" y="371"/>
                  <a:pt x="1291" y="254"/>
                </a:cubicBezTo>
                <a:cubicBezTo>
                  <a:pt x="1261" y="195"/>
                  <a:pt x="1242" y="193"/>
                  <a:pt x="1209" y="165"/>
                </a:cubicBezTo>
                <a:cubicBezTo>
                  <a:pt x="1170" y="289"/>
                  <a:pt x="1159" y="428"/>
                  <a:pt x="1176" y="558"/>
                </a:cubicBezTo>
                <a:cubicBezTo>
                  <a:pt x="1195" y="703"/>
                  <a:pt x="1252" y="878"/>
                  <a:pt x="1355" y="985"/>
                </a:cubicBezTo>
                <a:cubicBezTo>
                  <a:pt x="1406" y="1038"/>
                  <a:pt x="1493" y="1067"/>
                  <a:pt x="1564" y="1033"/>
                </a:cubicBezTo>
                <a:cubicBezTo>
                  <a:pt x="1785" y="928"/>
                  <a:pt x="1820" y="621"/>
                  <a:pt x="1840" y="410"/>
                </a:cubicBezTo>
                <a:cubicBezTo>
                  <a:pt x="1853" y="273"/>
                  <a:pt x="1870" y="138"/>
                  <a:pt x="1871" y="0"/>
                </a:cubicBezTo>
                <a:cubicBezTo>
                  <a:pt x="1828" y="81"/>
                  <a:pt x="1787" y="162"/>
                  <a:pt x="1764" y="254"/>
                </a:cubicBezTo>
                <a:cubicBezTo>
                  <a:pt x="1724" y="412"/>
                  <a:pt x="1710" y="598"/>
                  <a:pt x="1746" y="758"/>
                </a:cubicBezTo>
                <a:cubicBezTo>
                  <a:pt x="1787" y="937"/>
                  <a:pt x="1965" y="1164"/>
                  <a:pt x="2168" y="1161"/>
                </a:cubicBezTo>
                <a:cubicBezTo>
                  <a:pt x="2213" y="1160"/>
                  <a:pt x="2227" y="1159"/>
                  <a:pt x="2240" y="1116"/>
                </a:cubicBezTo>
                <a:cubicBezTo>
                  <a:pt x="2240" y="1101"/>
                  <a:pt x="2241" y="1097"/>
                  <a:pt x="2234" y="108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4" name="Freeform 7"/>
          <p:cNvSpPr/>
          <p:nvPr/>
        </p:nvSpPr>
        <p:spPr>
          <a:xfrm>
            <a:off x="2239560" y="539640"/>
            <a:ext cx="1998720" cy="914760"/>
          </a:xfrm>
          <a:custGeom>
            <a:avLst/>
            <a:gdLst/>
            <a:ahLst/>
            <a:rect l="0" t="0" r="r" b="b"/>
            <a:pathLst>
              <a:path w="5552" h="2541">
                <a:moveTo>
                  <a:pt x="2587" y="1366"/>
                </a:moveTo>
                <a:cubicBezTo>
                  <a:pt x="2571" y="1344"/>
                  <a:pt x="2558" y="1321"/>
                  <a:pt x="2543" y="1298"/>
                </a:cubicBezTo>
                <a:cubicBezTo>
                  <a:pt x="2530" y="1278"/>
                  <a:pt x="2525" y="1279"/>
                  <a:pt x="2506" y="1269"/>
                </a:cubicBezTo>
                <a:cubicBezTo>
                  <a:pt x="2459" y="1302"/>
                  <a:pt x="2425" y="1342"/>
                  <a:pt x="2388" y="1394"/>
                </a:cubicBezTo>
                <a:cubicBezTo>
                  <a:pt x="2317" y="1493"/>
                  <a:pt x="2247" y="1597"/>
                  <a:pt x="2215" y="1716"/>
                </a:cubicBezTo>
                <a:cubicBezTo>
                  <a:pt x="2188" y="1812"/>
                  <a:pt x="2182" y="1930"/>
                  <a:pt x="2245" y="2012"/>
                </a:cubicBezTo>
                <a:cubicBezTo>
                  <a:pt x="2323" y="2112"/>
                  <a:pt x="2452" y="2131"/>
                  <a:pt x="2570" y="2136"/>
                </a:cubicBezTo>
                <a:cubicBezTo>
                  <a:pt x="2605" y="2135"/>
                  <a:pt x="2639" y="2135"/>
                  <a:pt x="2674" y="2134"/>
                </a:cubicBezTo>
                <a:moveTo>
                  <a:pt x="3231" y="1149"/>
                </a:moveTo>
                <a:cubicBezTo>
                  <a:pt x="3221" y="1126"/>
                  <a:pt x="3232" y="1088"/>
                  <a:pt x="3215" y="1167"/>
                </a:cubicBezTo>
                <a:cubicBezTo>
                  <a:pt x="3193" y="1269"/>
                  <a:pt x="3186" y="1368"/>
                  <a:pt x="3185" y="1472"/>
                </a:cubicBezTo>
                <a:cubicBezTo>
                  <a:pt x="3184" y="1557"/>
                  <a:pt x="3197" y="1632"/>
                  <a:pt x="3213" y="1714"/>
                </a:cubicBezTo>
                <a:cubicBezTo>
                  <a:pt x="3218" y="1737"/>
                  <a:pt x="3217" y="1740"/>
                  <a:pt x="3218" y="1760"/>
                </a:cubicBezTo>
                <a:cubicBezTo>
                  <a:pt x="3222" y="1674"/>
                  <a:pt x="3255" y="1591"/>
                  <a:pt x="3331" y="1543"/>
                </a:cubicBezTo>
                <a:cubicBezTo>
                  <a:pt x="3379" y="1513"/>
                  <a:pt x="3438" y="1508"/>
                  <a:pt x="3473" y="1554"/>
                </a:cubicBezTo>
                <a:cubicBezTo>
                  <a:pt x="3511" y="1603"/>
                  <a:pt x="3517" y="1667"/>
                  <a:pt x="3519" y="1726"/>
                </a:cubicBezTo>
                <a:cubicBezTo>
                  <a:pt x="3521" y="1789"/>
                  <a:pt x="3472" y="1801"/>
                  <a:pt x="3416" y="1808"/>
                </a:cubicBezTo>
                <a:cubicBezTo>
                  <a:pt x="3347" y="1817"/>
                  <a:pt x="3268" y="1816"/>
                  <a:pt x="3198" y="1807"/>
                </a:cubicBezTo>
                <a:cubicBezTo>
                  <a:pt x="3191" y="1807"/>
                  <a:pt x="3187" y="1810"/>
                  <a:pt x="3188" y="1805"/>
                </a:cubicBezTo>
                <a:moveTo>
                  <a:pt x="3915" y="1783"/>
                </a:moveTo>
                <a:cubicBezTo>
                  <a:pt x="3910" y="1820"/>
                  <a:pt x="3889" y="1856"/>
                  <a:pt x="3876" y="1891"/>
                </a:cubicBezTo>
                <a:cubicBezTo>
                  <a:pt x="3850" y="1960"/>
                  <a:pt x="3837" y="2023"/>
                  <a:pt x="3835" y="2097"/>
                </a:cubicBezTo>
                <a:cubicBezTo>
                  <a:pt x="3835" y="2140"/>
                  <a:pt x="3833" y="2150"/>
                  <a:pt x="3845" y="2175"/>
                </a:cubicBezTo>
                <a:moveTo>
                  <a:pt x="4342" y="1487"/>
                </a:moveTo>
                <a:cubicBezTo>
                  <a:pt x="4351" y="1507"/>
                  <a:pt x="4356" y="1522"/>
                  <a:pt x="4366" y="1541"/>
                </a:cubicBezTo>
                <a:cubicBezTo>
                  <a:pt x="4412" y="1628"/>
                  <a:pt x="4495" y="1677"/>
                  <a:pt x="4589" y="1697"/>
                </a:cubicBezTo>
                <a:cubicBezTo>
                  <a:pt x="4650" y="1710"/>
                  <a:pt x="4742" y="1721"/>
                  <a:pt x="4790" y="1675"/>
                </a:cubicBezTo>
                <a:cubicBezTo>
                  <a:pt x="4829" y="1637"/>
                  <a:pt x="4807" y="1566"/>
                  <a:pt x="4780" y="1529"/>
                </a:cubicBezTo>
                <a:cubicBezTo>
                  <a:pt x="4737" y="1471"/>
                  <a:pt x="4678" y="1439"/>
                  <a:pt x="4608" y="1434"/>
                </a:cubicBezTo>
                <a:cubicBezTo>
                  <a:pt x="4529" y="1428"/>
                  <a:pt x="4479" y="1494"/>
                  <a:pt x="4454" y="1565"/>
                </a:cubicBezTo>
                <a:cubicBezTo>
                  <a:pt x="4429" y="1638"/>
                  <a:pt x="4433" y="1726"/>
                  <a:pt x="4488" y="1783"/>
                </a:cubicBezTo>
                <a:cubicBezTo>
                  <a:pt x="4546" y="1844"/>
                  <a:pt x="4640" y="1867"/>
                  <a:pt x="4720" y="1876"/>
                </a:cubicBezTo>
                <a:cubicBezTo>
                  <a:pt x="4789" y="1879"/>
                  <a:pt x="4813" y="1880"/>
                  <a:pt x="4859" y="1879"/>
                </a:cubicBezTo>
                <a:moveTo>
                  <a:pt x="5149" y="813"/>
                </a:moveTo>
                <a:cubicBezTo>
                  <a:pt x="5171" y="785"/>
                  <a:pt x="5119" y="742"/>
                  <a:pt x="5205" y="803"/>
                </a:cubicBezTo>
                <a:cubicBezTo>
                  <a:pt x="5374" y="922"/>
                  <a:pt x="5497" y="1180"/>
                  <a:pt x="5527" y="1379"/>
                </a:cubicBezTo>
                <a:cubicBezTo>
                  <a:pt x="5551" y="1540"/>
                  <a:pt x="5520" y="1661"/>
                  <a:pt x="5409" y="1781"/>
                </a:cubicBezTo>
                <a:cubicBezTo>
                  <a:pt x="5326" y="1856"/>
                  <a:pt x="5299" y="1880"/>
                  <a:pt x="5228" y="1908"/>
                </a:cubicBezTo>
                <a:moveTo>
                  <a:pt x="965" y="0"/>
                </a:moveTo>
                <a:cubicBezTo>
                  <a:pt x="856" y="45"/>
                  <a:pt x="816" y="81"/>
                  <a:pt x="729" y="182"/>
                </a:cubicBezTo>
                <a:cubicBezTo>
                  <a:pt x="373" y="598"/>
                  <a:pt x="0" y="1181"/>
                  <a:pt x="102" y="1761"/>
                </a:cubicBezTo>
                <a:cubicBezTo>
                  <a:pt x="165" y="2119"/>
                  <a:pt x="477" y="2340"/>
                  <a:pt x="798" y="2447"/>
                </a:cubicBezTo>
                <a:cubicBezTo>
                  <a:pt x="1057" y="2534"/>
                  <a:pt x="1324" y="2536"/>
                  <a:pt x="1593" y="254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5" name="Freeform 8"/>
          <p:cNvSpPr/>
          <p:nvPr/>
        </p:nvSpPr>
        <p:spPr>
          <a:xfrm>
            <a:off x="4560840" y="1411200"/>
            <a:ext cx="246600" cy="512280"/>
          </a:xfrm>
          <a:custGeom>
            <a:avLst/>
            <a:gdLst/>
            <a:ahLst/>
            <a:rect l="0" t="0" r="r" b="b"/>
            <a:pathLst>
              <a:path w="685" h="1423">
                <a:moveTo>
                  <a:pt x="201" y="41"/>
                </a:moveTo>
                <a:cubicBezTo>
                  <a:pt x="199" y="28"/>
                  <a:pt x="197" y="15"/>
                  <a:pt x="196" y="0"/>
                </a:cubicBezTo>
                <a:cubicBezTo>
                  <a:pt x="195" y="25"/>
                  <a:pt x="193" y="124"/>
                  <a:pt x="193" y="163"/>
                </a:cubicBezTo>
                <a:cubicBezTo>
                  <a:pt x="192" y="346"/>
                  <a:pt x="211" y="515"/>
                  <a:pt x="243" y="695"/>
                </a:cubicBezTo>
                <a:cubicBezTo>
                  <a:pt x="277" y="886"/>
                  <a:pt x="333" y="1080"/>
                  <a:pt x="347" y="1275"/>
                </a:cubicBezTo>
                <a:cubicBezTo>
                  <a:pt x="349" y="1300"/>
                  <a:pt x="362" y="1392"/>
                  <a:pt x="334" y="1412"/>
                </a:cubicBezTo>
                <a:cubicBezTo>
                  <a:pt x="320" y="1422"/>
                  <a:pt x="300" y="1410"/>
                  <a:pt x="289" y="1405"/>
                </a:cubicBezTo>
                <a:cubicBezTo>
                  <a:pt x="283" y="1402"/>
                  <a:pt x="260" y="1387"/>
                  <a:pt x="256" y="1381"/>
                </a:cubicBezTo>
                <a:cubicBezTo>
                  <a:pt x="247" y="1368"/>
                  <a:pt x="240" y="1397"/>
                  <a:pt x="251" y="1377"/>
                </a:cubicBezTo>
                <a:cubicBezTo>
                  <a:pt x="254" y="1372"/>
                  <a:pt x="270" y="1370"/>
                  <a:pt x="273" y="1364"/>
                </a:cubicBezTo>
                <a:cubicBezTo>
                  <a:pt x="273" y="1359"/>
                  <a:pt x="273" y="1357"/>
                  <a:pt x="273" y="1354"/>
                </a:cubicBezTo>
                <a:moveTo>
                  <a:pt x="180" y="310"/>
                </a:moveTo>
                <a:cubicBezTo>
                  <a:pt x="175" y="296"/>
                  <a:pt x="178" y="265"/>
                  <a:pt x="165" y="274"/>
                </a:cubicBezTo>
                <a:cubicBezTo>
                  <a:pt x="119" y="307"/>
                  <a:pt x="79" y="418"/>
                  <a:pt x="55" y="467"/>
                </a:cubicBezTo>
                <a:cubicBezTo>
                  <a:pt x="29" y="522"/>
                  <a:pt x="13" y="577"/>
                  <a:pt x="7" y="637"/>
                </a:cubicBezTo>
                <a:cubicBezTo>
                  <a:pt x="7" y="646"/>
                  <a:pt x="11" y="650"/>
                  <a:pt x="6" y="650"/>
                </a:cubicBezTo>
                <a:cubicBezTo>
                  <a:pt x="6" y="579"/>
                  <a:pt x="0" y="508"/>
                  <a:pt x="22" y="439"/>
                </a:cubicBezTo>
                <a:cubicBezTo>
                  <a:pt x="35" y="400"/>
                  <a:pt x="65" y="310"/>
                  <a:pt x="109" y="291"/>
                </a:cubicBezTo>
                <a:cubicBezTo>
                  <a:pt x="170" y="265"/>
                  <a:pt x="268" y="385"/>
                  <a:pt x="302" y="411"/>
                </a:cubicBezTo>
                <a:cubicBezTo>
                  <a:pt x="424" y="505"/>
                  <a:pt x="550" y="580"/>
                  <a:pt x="684" y="65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6" name="Freeform 9"/>
          <p:cNvSpPr/>
          <p:nvPr/>
        </p:nvSpPr>
        <p:spPr>
          <a:xfrm>
            <a:off x="5407200" y="1334160"/>
            <a:ext cx="273240" cy="496440"/>
          </a:xfrm>
          <a:custGeom>
            <a:avLst/>
            <a:gdLst/>
            <a:ahLst/>
            <a:rect l="0" t="0" r="r" b="b"/>
            <a:pathLst>
              <a:path w="759" h="1379">
                <a:moveTo>
                  <a:pt x="426" y="49"/>
                </a:moveTo>
                <a:cubicBezTo>
                  <a:pt x="401" y="48"/>
                  <a:pt x="408" y="0"/>
                  <a:pt x="376" y="77"/>
                </a:cubicBezTo>
                <a:cubicBezTo>
                  <a:pt x="311" y="236"/>
                  <a:pt x="318" y="450"/>
                  <a:pt x="344" y="617"/>
                </a:cubicBezTo>
                <a:cubicBezTo>
                  <a:pt x="367" y="763"/>
                  <a:pt x="419" y="903"/>
                  <a:pt x="429" y="1052"/>
                </a:cubicBezTo>
                <a:cubicBezTo>
                  <a:pt x="436" y="1147"/>
                  <a:pt x="443" y="1258"/>
                  <a:pt x="384" y="1340"/>
                </a:cubicBezTo>
                <a:cubicBezTo>
                  <a:pt x="370" y="1353"/>
                  <a:pt x="356" y="1365"/>
                  <a:pt x="343" y="1378"/>
                </a:cubicBezTo>
                <a:moveTo>
                  <a:pt x="91" y="273"/>
                </a:moveTo>
                <a:cubicBezTo>
                  <a:pt x="86" y="279"/>
                  <a:pt x="69" y="296"/>
                  <a:pt x="57" y="331"/>
                </a:cubicBezTo>
                <a:cubicBezTo>
                  <a:pt x="38" y="386"/>
                  <a:pt x="12" y="438"/>
                  <a:pt x="2" y="496"/>
                </a:cubicBezTo>
                <a:cubicBezTo>
                  <a:pt x="0" y="512"/>
                  <a:pt x="0" y="515"/>
                  <a:pt x="0" y="524"/>
                </a:cubicBezTo>
                <a:cubicBezTo>
                  <a:pt x="30" y="483"/>
                  <a:pt x="62" y="442"/>
                  <a:pt x="90" y="399"/>
                </a:cubicBezTo>
                <a:cubicBezTo>
                  <a:pt x="145" y="313"/>
                  <a:pt x="196" y="205"/>
                  <a:pt x="275" y="137"/>
                </a:cubicBezTo>
                <a:cubicBezTo>
                  <a:pt x="331" y="88"/>
                  <a:pt x="392" y="143"/>
                  <a:pt x="438" y="177"/>
                </a:cubicBezTo>
                <a:cubicBezTo>
                  <a:pt x="553" y="264"/>
                  <a:pt x="655" y="369"/>
                  <a:pt x="758" y="4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7" name="Freeform 10"/>
          <p:cNvSpPr/>
          <p:nvPr/>
        </p:nvSpPr>
        <p:spPr>
          <a:xfrm>
            <a:off x="4529160" y="2098800"/>
            <a:ext cx="426960" cy="374400"/>
          </a:xfrm>
          <a:custGeom>
            <a:avLst/>
            <a:gdLst/>
            <a:ahLst/>
            <a:rect l="0" t="0" r="r" b="b"/>
            <a:pathLst>
              <a:path w="1186" h="1040">
                <a:moveTo>
                  <a:pt x="244" y="89"/>
                </a:moveTo>
                <a:cubicBezTo>
                  <a:pt x="235" y="60"/>
                  <a:pt x="229" y="31"/>
                  <a:pt x="222" y="2"/>
                </a:cubicBezTo>
                <a:cubicBezTo>
                  <a:pt x="222" y="1"/>
                  <a:pt x="221" y="1"/>
                  <a:pt x="221" y="0"/>
                </a:cubicBezTo>
                <a:cubicBezTo>
                  <a:pt x="206" y="41"/>
                  <a:pt x="190" y="92"/>
                  <a:pt x="176" y="135"/>
                </a:cubicBezTo>
                <a:cubicBezTo>
                  <a:pt x="137" y="253"/>
                  <a:pt x="95" y="370"/>
                  <a:pt x="59" y="489"/>
                </a:cubicBezTo>
                <a:cubicBezTo>
                  <a:pt x="30" y="587"/>
                  <a:pt x="2" y="681"/>
                  <a:pt x="0" y="782"/>
                </a:cubicBezTo>
                <a:cubicBezTo>
                  <a:pt x="0" y="790"/>
                  <a:pt x="0" y="799"/>
                  <a:pt x="0" y="807"/>
                </a:cubicBezTo>
                <a:moveTo>
                  <a:pt x="156" y="110"/>
                </a:moveTo>
                <a:cubicBezTo>
                  <a:pt x="182" y="68"/>
                  <a:pt x="195" y="48"/>
                  <a:pt x="249" y="51"/>
                </a:cubicBezTo>
                <a:cubicBezTo>
                  <a:pt x="301" y="54"/>
                  <a:pt x="309" y="137"/>
                  <a:pt x="315" y="177"/>
                </a:cubicBezTo>
                <a:cubicBezTo>
                  <a:pt x="325" y="244"/>
                  <a:pt x="346" y="358"/>
                  <a:pt x="296" y="413"/>
                </a:cubicBezTo>
                <a:cubicBezTo>
                  <a:pt x="250" y="465"/>
                  <a:pt x="171" y="456"/>
                  <a:pt x="109" y="457"/>
                </a:cubicBezTo>
                <a:cubicBezTo>
                  <a:pt x="63" y="457"/>
                  <a:pt x="45" y="458"/>
                  <a:pt x="10" y="433"/>
                </a:cubicBezTo>
                <a:moveTo>
                  <a:pt x="765" y="236"/>
                </a:moveTo>
                <a:cubicBezTo>
                  <a:pt x="767" y="184"/>
                  <a:pt x="767" y="172"/>
                  <a:pt x="823" y="169"/>
                </a:cubicBezTo>
                <a:cubicBezTo>
                  <a:pt x="889" y="165"/>
                  <a:pt x="923" y="208"/>
                  <a:pt x="958" y="261"/>
                </a:cubicBezTo>
                <a:cubicBezTo>
                  <a:pt x="986" y="304"/>
                  <a:pt x="1037" y="409"/>
                  <a:pt x="1004" y="463"/>
                </a:cubicBezTo>
                <a:cubicBezTo>
                  <a:pt x="961" y="537"/>
                  <a:pt x="838" y="532"/>
                  <a:pt x="768" y="533"/>
                </a:cubicBezTo>
                <a:cubicBezTo>
                  <a:pt x="750" y="533"/>
                  <a:pt x="744" y="533"/>
                  <a:pt x="769" y="533"/>
                </a:cubicBezTo>
                <a:cubicBezTo>
                  <a:pt x="868" y="533"/>
                  <a:pt x="967" y="529"/>
                  <a:pt x="1062" y="568"/>
                </a:cubicBezTo>
                <a:cubicBezTo>
                  <a:pt x="1120" y="592"/>
                  <a:pt x="1185" y="656"/>
                  <a:pt x="1121" y="716"/>
                </a:cubicBezTo>
                <a:cubicBezTo>
                  <a:pt x="1034" y="798"/>
                  <a:pt x="876" y="808"/>
                  <a:pt x="766" y="819"/>
                </a:cubicBezTo>
                <a:cubicBezTo>
                  <a:pt x="653" y="830"/>
                  <a:pt x="541" y="827"/>
                  <a:pt x="428" y="827"/>
                </a:cubicBezTo>
                <a:moveTo>
                  <a:pt x="326" y="887"/>
                </a:moveTo>
                <a:cubicBezTo>
                  <a:pt x="318" y="869"/>
                  <a:pt x="309" y="844"/>
                  <a:pt x="287" y="839"/>
                </a:cubicBezTo>
                <a:cubicBezTo>
                  <a:pt x="255" y="832"/>
                  <a:pt x="235" y="847"/>
                  <a:pt x="218" y="874"/>
                </a:cubicBezTo>
                <a:cubicBezTo>
                  <a:pt x="200" y="903"/>
                  <a:pt x="184" y="963"/>
                  <a:pt x="198" y="997"/>
                </a:cubicBezTo>
                <a:cubicBezTo>
                  <a:pt x="208" y="1020"/>
                  <a:pt x="255" y="1039"/>
                  <a:pt x="276" y="1021"/>
                </a:cubicBezTo>
                <a:cubicBezTo>
                  <a:pt x="314" y="987"/>
                  <a:pt x="313" y="929"/>
                  <a:pt x="314" y="883"/>
                </a:cubicBezTo>
                <a:cubicBezTo>
                  <a:pt x="315" y="834"/>
                  <a:pt x="291" y="794"/>
                  <a:pt x="241" y="781"/>
                </a:cubicBezTo>
                <a:cubicBezTo>
                  <a:pt x="206" y="772"/>
                  <a:pt x="210" y="787"/>
                  <a:pt x="206" y="812"/>
                </a:cubicBezTo>
                <a:moveTo>
                  <a:pt x="625" y="745"/>
                </a:moveTo>
                <a:cubicBezTo>
                  <a:pt x="625" y="726"/>
                  <a:pt x="625" y="718"/>
                  <a:pt x="632" y="702"/>
                </a:cubicBezTo>
                <a:cubicBezTo>
                  <a:pt x="634" y="715"/>
                  <a:pt x="635" y="744"/>
                  <a:pt x="635" y="761"/>
                </a:cubicBezTo>
                <a:cubicBezTo>
                  <a:pt x="635" y="812"/>
                  <a:pt x="638" y="835"/>
                  <a:pt x="666" y="878"/>
                </a:cubicBezTo>
                <a:cubicBezTo>
                  <a:pt x="680" y="900"/>
                  <a:pt x="706" y="934"/>
                  <a:pt x="697" y="963"/>
                </a:cubicBezTo>
                <a:cubicBezTo>
                  <a:pt x="684" y="1003"/>
                  <a:pt x="598" y="1006"/>
                  <a:pt x="566" y="1009"/>
                </a:cubicBezTo>
                <a:cubicBezTo>
                  <a:pt x="506" y="1015"/>
                  <a:pt x="437" y="1002"/>
                  <a:pt x="379" y="1022"/>
                </a:cubicBezTo>
                <a:cubicBezTo>
                  <a:pt x="375" y="1025"/>
                  <a:pt x="370" y="1029"/>
                  <a:pt x="366" y="103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8" name="Freeform 11"/>
          <p:cNvSpPr/>
          <p:nvPr/>
        </p:nvSpPr>
        <p:spPr>
          <a:xfrm>
            <a:off x="5427720" y="2016720"/>
            <a:ext cx="546480" cy="363600"/>
          </a:xfrm>
          <a:custGeom>
            <a:avLst/>
            <a:gdLst/>
            <a:ahLst/>
            <a:rect l="0" t="0" r="r" b="b"/>
            <a:pathLst>
              <a:path w="1518" h="1010">
                <a:moveTo>
                  <a:pt x="63" y="295"/>
                </a:moveTo>
                <a:cubicBezTo>
                  <a:pt x="38" y="354"/>
                  <a:pt x="48" y="433"/>
                  <a:pt x="48" y="500"/>
                </a:cubicBezTo>
                <a:cubicBezTo>
                  <a:pt x="48" y="583"/>
                  <a:pt x="61" y="663"/>
                  <a:pt x="63" y="745"/>
                </a:cubicBezTo>
                <a:cubicBezTo>
                  <a:pt x="64" y="782"/>
                  <a:pt x="68" y="789"/>
                  <a:pt x="48" y="813"/>
                </a:cubicBezTo>
                <a:moveTo>
                  <a:pt x="87" y="146"/>
                </a:moveTo>
                <a:cubicBezTo>
                  <a:pt x="122" y="90"/>
                  <a:pt x="170" y="0"/>
                  <a:pt x="256" y="28"/>
                </a:cubicBezTo>
                <a:cubicBezTo>
                  <a:pt x="331" y="53"/>
                  <a:pt x="313" y="185"/>
                  <a:pt x="312" y="243"/>
                </a:cubicBezTo>
                <a:cubicBezTo>
                  <a:pt x="310" y="329"/>
                  <a:pt x="286" y="412"/>
                  <a:pt x="218" y="468"/>
                </a:cubicBezTo>
                <a:cubicBezTo>
                  <a:pt x="166" y="512"/>
                  <a:pt x="103" y="520"/>
                  <a:pt x="38" y="522"/>
                </a:cubicBezTo>
                <a:cubicBezTo>
                  <a:pt x="16" y="522"/>
                  <a:pt x="13" y="522"/>
                  <a:pt x="0" y="522"/>
                </a:cubicBezTo>
                <a:moveTo>
                  <a:pt x="425" y="572"/>
                </a:moveTo>
                <a:cubicBezTo>
                  <a:pt x="398" y="603"/>
                  <a:pt x="382" y="637"/>
                  <a:pt x="367" y="677"/>
                </a:cubicBezTo>
                <a:cubicBezTo>
                  <a:pt x="353" y="713"/>
                  <a:pt x="337" y="774"/>
                  <a:pt x="358" y="812"/>
                </a:cubicBezTo>
                <a:cubicBezTo>
                  <a:pt x="379" y="849"/>
                  <a:pt x="438" y="857"/>
                  <a:pt x="476" y="852"/>
                </a:cubicBezTo>
                <a:cubicBezTo>
                  <a:pt x="534" y="844"/>
                  <a:pt x="536" y="790"/>
                  <a:pt x="535" y="742"/>
                </a:cubicBezTo>
                <a:cubicBezTo>
                  <a:pt x="534" y="678"/>
                  <a:pt x="493" y="630"/>
                  <a:pt x="454" y="582"/>
                </a:cubicBezTo>
                <a:cubicBezTo>
                  <a:pt x="436" y="562"/>
                  <a:pt x="433" y="558"/>
                  <a:pt x="422" y="546"/>
                </a:cubicBezTo>
                <a:cubicBezTo>
                  <a:pt x="472" y="572"/>
                  <a:pt x="519" y="596"/>
                  <a:pt x="573" y="613"/>
                </a:cubicBezTo>
                <a:cubicBezTo>
                  <a:pt x="642" y="635"/>
                  <a:pt x="710" y="646"/>
                  <a:pt x="783" y="648"/>
                </a:cubicBezTo>
                <a:cubicBezTo>
                  <a:pt x="796" y="648"/>
                  <a:pt x="801" y="650"/>
                  <a:pt x="798" y="639"/>
                </a:cubicBezTo>
                <a:cubicBezTo>
                  <a:pt x="766" y="630"/>
                  <a:pt x="730" y="622"/>
                  <a:pt x="697" y="628"/>
                </a:cubicBezTo>
                <a:cubicBezTo>
                  <a:pt x="678" y="635"/>
                  <a:pt x="672" y="638"/>
                  <a:pt x="672" y="656"/>
                </a:cubicBezTo>
                <a:cubicBezTo>
                  <a:pt x="676" y="709"/>
                  <a:pt x="697" y="725"/>
                  <a:pt x="742" y="755"/>
                </a:cubicBezTo>
                <a:cubicBezTo>
                  <a:pt x="778" y="779"/>
                  <a:pt x="839" y="801"/>
                  <a:pt x="858" y="843"/>
                </a:cubicBezTo>
                <a:cubicBezTo>
                  <a:pt x="858" y="848"/>
                  <a:pt x="858" y="852"/>
                  <a:pt x="858" y="857"/>
                </a:cubicBezTo>
                <a:cubicBezTo>
                  <a:pt x="810" y="885"/>
                  <a:pt x="757" y="881"/>
                  <a:pt x="700" y="881"/>
                </a:cubicBezTo>
                <a:cubicBezTo>
                  <a:pt x="667" y="881"/>
                  <a:pt x="640" y="883"/>
                  <a:pt x="610" y="874"/>
                </a:cubicBezTo>
                <a:moveTo>
                  <a:pt x="1090" y="12"/>
                </a:moveTo>
                <a:cubicBezTo>
                  <a:pt x="1090" y="29"/>
                  <a:pt x="1087" y="120"/>
                  <a:pt x="1084" y="156"/>
                </a:cubicBezTo>
                <a:cubicBezTo>
                  <a:pt x="1075" y="273"/>
                  <a:pt x="1069" y="391"/>
                  <a:pt x="1052" y="505"/>
                </a:cubicBezTo>
                <a:cubicBezTo>
                  <a:pt x="1044" y="562"/>
                  <a:pt x="1029" y="608"/>
                  <a:pt x="983" y="644"/>
                </a:cubicBezTo>
                <a:cubicBezTo>
                  <a:pt x="970" y="655"/>
                  <a:pt x="962" y="652"/>
                  <a:pt x="950" y="659"/>
                </a:cubicBezTo>
                <a:cubicBezTo>
                  <a:pt x="1009" y="658"/>
                  <a:pt x="1067" y="656"/>
                  <a:pt x="1126" y="656"/>
                </a:cubicBezTo>
                <a:cubicBezTo>
                  <a:pt x="1226" y="655"/>
                  <a:pt x="1324" y="656"/>
                  <a:pt x="1423" y="665"/>
                </a:cubicBezTo>
                <a:cubicBezTo>
                  <a:pt x="1456" y="668"/>
                  <a:pt x="1485" y="669"/>
                  <a:pt x="1517" y="670"/>
                </a:cubicBezTo>
                <a:moveTo>
                  <a:pt x="1448" y="603"/>
                </a:moveTo>
                <a:cubicBezTo>
                  <a:pt x="1407" y="572"/>
                  <a:pt x="1369" y="540"/>
                  <a:pt x="1330" y="505"/>
                </a:cubicBezTo>
                <a:cubicBezTo>
                  <a:pt x="1318" y="494"/>
                  <a:pt x="1316" y="497"/>
                  <a:pt x="1308" y="491"/>
                </a:cubicBezTo>
                <a:cubicBezTo>
                  <a:pt x="1308" y="561"/>
                  <a:pt x="1309" y="627"/>
                  <a:pt x="1315" y="697"/>
                </a:cubicBezTo>
                <a:cubicBezTo>
                  <a:pt x="1325" y="802"/>
                  <a:pt x="1336" y="905"/>
                  <a:pt x="1345" y="100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Freeform 1"/>
          <p:cNvSpPr/>
          <p:nvPr/>
        </p:nvSpPr>
        <p:spPr>
          <a:xfrm>
            <a:off x="3409560" y="236520"/>
            <a:ext cx="989640" cy="403920"/>
          </a:xfrm>
          <a:custGeom>
            <a:avLst/>
            <a:gdLst/>
            <a:ahLst/>
            <a:rect l="0" t="0" r="r" b="b"/>
            <a:pathLst>
              <a:path w="2749" h="1122">
                <a:moveTo>
                  <a:pt x="439" y="951"/>
                </a:moveTo>
                <a:cubicBezTo>
                  <a:pt x="432" y="941"/>
                  <a:pt x="424" y="930"/>
                  <a:pt x="417" y="920"/>
                </a:cubicBezTo>
                <a:cubicBezTo>
                  <a:pt x="417" y="918"/>
                  <a:pt x="417" y="917"/>
                  <a:pt x="417" y="920"/>
                </a:cubicBezTo>
                <a:cubicBezTo>
                  <a:pt x="427" y="961"/>
                  <a:pt x="445" y="997"/>
                  <a:pt x="464" y="1034"/>
                </a:cubicBezTo>
                <a:cubicBezTo>
                  <a:pt x="480" y="1064"/>
                  <a:pt x="496" y="1097"/>
                  <a:pt x="526" y="1116"/>
                </a:cubicBezTo>
                <a:cubicBezTo>
                  <a:pt x="534" y="1121"/>
                  <a:pt x="537" y="1119"/>
                  <a:pt x="545" y="1120"/>
                </a:cubicBezTo>
                <a:cubicBezTo>
                  <a:pt x="553" y="1075"/>
                  <a:pt x="561" y="1032"/>
                  <a:pt x="562" y="986"/>
                </a:cubicBezTo>
                <a:cubicBezTo>
                  <a:pt x="563" y="938"/>
                  <a:pt x="548" y="867"/>
                  <a:pt x="563" y="821"/>
                </a:cubicBezTo>
                <a:cubicBezTo>
                  <a:pt x="567" y="815"/>
                  <a:pt x="570" y="810"/>
                  <a:pt x="574" y="804"/>
                </a:cubicBezTo>
                <a:moveTo>
                  <a:pt x="29" y="86"/>
                </a:moveTo>
                <a:cubicBezTo>
                  <a:pt x="18" y="70"/>
                  <a:pt x="8" y="56"/>
                  <a:pt x="1" y="38"/>
                </a:cubicBezTo>
                <a:cubicBezTo>
                  <a:pt x="1" y="37"/>
                  <a:pt x="1" y="37"/>
                  <a:pt x="1" y="36"/>
                </a:cubicBezTo>
                <a:cubicBezTo>
                  <a:pt x="1" y="70"/>
                  <a:pt x="0" y="103"/>
                  <a:pt x="7" y="137"/>
                </a:cubicBezTo>
                <a:cubicBezTo>
                  <a:pt x="21" y="203"/>
                  <a:pt x="42" y="270"/>
                  <a:pt x="65" y="333"/>
                </a:cubicBezTo>
                <a:cubicBezTo>
                  <a:pt x="84" y="386"/>
                  <a:pt x="109" y="433"/>
                  <a:pt x="153" y="468"/>
                </a:cubicBezTo>
                <a:moveTo>
                  <a:pt x="241" y="288"/>
                </a:moveTo>
                <a:cubicBezTo>
                  <a:pt x="248" y="267"/>
                  <a:pt x="247" y="249"/>
                  <a:pt x="269" y="241"/>
                </a:cubicBezTo>
                <a:cubicBezTo>
                  <a:pt x="292" y="233"/>
                  <a:pt x="322" y="250"/>
                  <a:pt x="341" y="258"/>
                </a:cubicBezTo>
                <a:cubicBezTo>
                  <a:pt x="382" y="275"/>
                  <a:pt x="422" y="287"/>
                  <a:pt x="467" y="288"/>
                </a:cubicBezTo>
                <a:cubicBezTo>
                  <a:pt x="475" y="288"/>
                  <a:pt x="477" y="290"/>
                  <a:pt x="480" y="286"/>
                </a:cubicBezTo>
                <a:cubicBezTo>
                  <a:pt x="471" y="250"/>
                  <a:pt x="468" y="240"/>
                  <a:pt x="432" y="217"/>
                </a:cubicBezTo>
                <a:cubicBezTo>
                  <a:pt x="396" y="194"/>
                  <a:pt x="327" y="173"/>
                  <a:pt x="287" y="199"/>
                </a:cubicBezTo>
                <a:cubicBezTo>
                  <a:pt x="247" y="225"/>
                  <a:pt x="237" y="289"/>
                  <a:pt x="243" y="333"/>
                </a:cubicBezTo>
                <a:cubicBezTo>
                  <a:pt x="251" y="392"/>
                  <a:pt x="317" y="424"/>
                  <a:pt x="370" y="435"/>
                </a:cubicBezTo>
                <a:cubicBezTo>
                  <a:pt x="427" y="448"/>
                  <a:pt x="514" y="450"/>
                  <a:pt x="568" y="426"/>
                </a:cubicBezTo>
                <a:cubicBezTo>
                  <a:pt x="624" y="401"/>
                  <a:pt x="625" y="355"/>
                  <a:pt x="626" y="302"/>
                </a:cubicBezTo>
                <a:cubicBezTo>
                  <a:pt x="627" y="247"/>
                  <a:pt x="615" y="194"/>
                  <a:pt x="613" y="139"/>
                </a:cubicBezTo>
                <a:cubicBezTo>
                  <a:pt x="651" y="170"/>
                  <a:pt x="677" y="201"/>
                  <a:pt x="708" y="243"/>
                </a:cubicBezTo>
                <a:cubicBezTo>
                  <a:pt x="737" y="282"/>
                  <a:pt x="765" y="331"/>
                  <a:pt x="801" y="363"/>
                </a:cubicBezTo>
                <a:cubicBezTo>
                  <a:pt x="811" y="372"/>
                  <a:pt x="820" y="373"/>
                  <a:pt x="829" y="379"/>
                </a:cubicBezTo>
                <a:cubicBezTo>
                  <a:pt x="836" y="329"/>
                  <a:pt x="841" y="279"/>
                  <a:pt x="851" y="230"/>
                </a:cubicBezTo>
                <a:cubicBezTo>
                  <a:pt x="856" y="207"/>
                  <a:pt x="864" y="189"/>
                  <a:pt x="873" y="169"/>
                </a:cubicBezTo>
                <a:cubicBezTo>
                  <a:pt x="884" y="181"/>
                  <a:pt x="902" y="204"/>
                  <a:pt x="915" y="216"/>
                </a:cubicBezTo>
                <a:cubicBezTo>
                  <a:pt x="995" y="286"/>
                  <a:pt x="1104" y="299"/>
                  <a:pt x="1205" y="302"/>
                </a:cubicBezTo>
                <a:moveTo>
                  <a:pt x="1294" y="244"/>
                </a:moveTo>
                <a:cubicBezTo>
                  <a:pt x="1294" y="192"/>
                  <a:pt x="1290" y="164"/>
                  <a:pt x="1254" y="124"/>
                </a:cubicBezTo>
                <a:cubicBezTo>
                  <a:pt x="1241" y="109"/>
                  <a:pt x="1198" y="80"/>
                  <a:pt x="1176" y="99"/>
                </a:cubicBezTo>
                <a:cubicBezTo>
                  <a:pt x="1143" y="127"/>
                  <a:pt x="1143" y="192"/>
                  <a:pt x="1148" y="230"/>
                </a:cubicBezTo>
                <a:cubicBezTo>
                  <a:pt x="1153" y="268"/>
                  <a:pt x="1186" y="304"/>
                  <a:pt x="1223" y="316"/>
                </a:cubicBezTo>
                <a:cubicBezTo>
                  <a:pt x="1228" y="316"/>
                  <a:pt x="1234" y="317"/>
                  <a:pt x="1239" y="317"/>
                </a:cubicBezTo>
                <a:cubicBezTo>
                  <a:pt x="1247" y="303"/>
                  <a:pt x="1257" y="299"/>
                  <a:pt x="1260" y="267"/>
                </a:cubicBezTo>
                <a:cubicBezTo>
                  <a:pt x="1263" y="237"/>
                  <a:pt x="1264" y="197"/>
                  <a:pt x="1297" y="184"/>
                </a:cubicBezTo>
                <a:cubicBezTo>
                  <a:pt x="1353" y="163"/>
                  <a:pt x="1394" y="204"/>
                  <a:pt x="1422" y="247"/>
                </a:cubicBezTo>
                <a:cubicBezTo>
                  <a:pt x="1480" y="337"/>
                  <a:pt x="1506" y="451"/>
                  <a:pt x="1527" y="554"/>
                </a:cubicBezTo>
                <a:cubicBezTo>
                  <a:pt x="1539" y="613"/>
                  <a:pt x="1585" y="780"/>
                  <a:pt x="1514" y="814"/>
                </a:cubicBezTo>
                <a:cubicBezTo>
                  <a:pt x="1461" y="840"/>
                  <a:pt x="1367" y="825"/>
                  <a:pt x="1317" y="803"/>
                </a:cubicBezTo>
                <a:cubicBezTo>
                  <a:pt x="1236" y="767"/>
                  <a:pt x="1213" y="723"/>
                  <a:pt x="1197" y="643"/>
                </a:cubicBezTo>
                <a:moveTo>
                  <a:pt x="1472" y="52"/>
                </a:moveTo>
                <a:cubicBezTo>
                  <a:pt x="1466" y="61"/>
                  <a:pt x="1469" y="88"/>
                  <a:pt x="1483" y="124"/>
                </a:cubicBezTo>
                <a:cubicBezTo>
                  <a:pt x="1512" y="201"/>
                  <a:pt x="1551" y="272"/>
                  <a:pt x="1598" y="340"/>
                </a:cubicBezTo>
                <a:cubicBezTo>
                  <a:pt x="1636" y="395"/>
                  <a:pt x="1676" y="448"/>
                  <a:pt x="1712" y="504"/>
                </a:cubicBezTo>
                <a:moveTo>
                  <a:pt x="1372" y="419"/>
                </a:moveTo>
                <a:cubicBezTo>
                  <a:pt x="1438" y="365"/>
                  <a:pt x="1516" y="348"/>
                  <a:pt x="1598" y="323"/>
                </a:cubicBezTo>
                <a:cubicBezTo>
                  <a:pt x="1682" y="298"/>
                  <a:pt x="1982" y="277"/>
                  <a:pt x="2032" y="199"/>
                </a:cubicBezTo>
                <a:cubicBezTo>
                  <a:pt x="2062" y="152"/>
                  <a:pt x="2013" y="119"/>
                  <a:pt x="1981" y="93"/>
                </a:cubicBezTo>
                <a:cubicBezTo>
                  <a:pt x="1933" y="53"/>
                  <a:pt x="1882" y="24"/>
                  <a:pt x="1826" y="0"/>
                </a:cubicBezTo>
                <a:cubicBezTo>
                  <a:pt x="1831" y="53"/>
                  <a:pt x="1841" y="94"/>
                  <a:pt x="1859" y="145"/>
                </a:cubicBezTo>
                <a:cubicBezTo>
                  <a:pt x="1884" y="218"/>
                  <a:pt x="1913" y="291"/>
                  <a:pt x="1947" y="361"/>
                </a:cubicBezTo>
                <a:cubicBezTo>
                  <a:pt x="1969" y="407"/>
                  <a:pt x="1994" y="451"/>
                  <a:pt x="2020" y="495"/>
                </a:cubicBezTo>
                <a:cubicBezTo>
                  <a:pt x="2022" y="498"/>
                  <a:pt x="2024" y="501"/>
                  <a:pt x="2026" y="504"/>
                </a:cubicBezTo>
                <a:cubicBezTo>
                  <a:pt x="2025" y="475"/>
                  <a:pt x="2021" y="447"/>
                  <a:pt x="2020" y="418"/>
                </a:cubicBezTo>
                <a:cubicBezTo>
                  <a:pt x="2019" y="362"/>
                  <a:pt x="2019" y="319"/>
                  <a:pt x="2065" y="279"/>
                </a:cubicBezTo>
                <a:cubicBezTo>
                  <a:pt x="2090" y="257"/>
                  <a:pt x="2150" y="240"/>
                  <a:pt x="2183" y="253"/>
                </a:cubicBezTo>
                <a:cubicBezTo>
                  <a:pt x="2222" y="269"/>
                  <a:pt x="2247" y="328"/>
                  <a:pt x="2268" y="361"/>
                </a:cubicBezTo>
                <a:cubicBezTo>
                  <a:pt x="2299" y="409"/>
                  <a:pt x="2328" y="440"/>
                  <a:pt x="2382" y="459"/>
                </a:cubicBezTo>
                <a:moveTo>
                  <a:pt x="2357" y="220"/>
                </a:moveTo>
                <a:cubicBezTo>
                  <a:pt x="2357" y="208"/>
                  <a:pt x="2357" y="206"/>
                  <a:pt x="2357" y="199"/>
                </a:cubicBezTo>
                <a:cubicBezTo>
                  <a:pt x="2373" y="221"/>
                  <a:pt x="2388" y="235"/>
                  <a:pt x="2412" y="250"/>
                </a:cubicBezTo>
                <a:cubicBezTo>
                  <a:pt x="2443" y="269"/>
                  <a:pt x="2472" y="276"/>
                  <a:pt x="2508" y="277"/>
                </a:cubicBezTo>
                <a:cubicBezTo>
                  <a:pt x="2541" y="278"/>
                  <a:pt x="2540" y="254"/>
                  <a:pt x="2542" y="225"/>
                </a:cubicBezTo>
                <a:cubicBezTo>
                  <a:pt x="2544" y="184"/>
                  <a:pt x="2538" y="142"/>
                  <a:pt x="2544" y="102"/>
                </a:cubicBezTo>
                <a:cubicBezTo>
                  <a:pt x="2545" y="100"/>
                  <a:pt x="2547" y="99"/>
                  <a:pt x="2548" y="97"/>
                </a:cubicBezTo>
                <a:cubicBezTo>
                  <a:pt x="2579" y="126"/>
                  <a:pt x="2595" y="155"/>
                  <a:pt x="2612" y="203"/>
                </a:cubicBezTo>
                <a:cubicBezTo>
                  <a:pt x="2641" y="285"/>
                  <a:pt x="2658" y="371"/>
                  <a:pt x="2683" y="454"/>
                </a:cubicBezTo>
                <a:cubicBezTo>
                  <a:pt x="2700" y="512"/>
                  <a:pt x="2714" y="571"/>
                  <a:pt x="2730" y="629"/>
                </a:cubicBezTo>
                <a:cubicBezTo>
                  <a:pt x="2736" y="651"/>
                  <a:pt x="2742" y="674"/>
                  <a:pt x="2748" y="69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0" name="Freeform 2"/>
          <p:cNvSpPr/>
          <p:nvPr/>
        </p:nvSpPr>
        <p:spPr>
          <a:xfrm>
            <a:off x="1251720" y="351000"/>
            <a:ext cx="3958560" cy="434160"/>
          </a:xfrm>
          <a:custGeom>
            <a:avLst/>
            <a:gdLst/>
            <a:ahLst/>
            <a:rect l="0" t="0" r="r" b="b"/>
            <a:pathLst>
              <a:path w="10996" h="1206">
                <a:moveTo>
                  <a:pt x="43" y="577"/>
                </a:moveTo>
                <a:cubicBezTo>
                  <a:pt x="21" y="553"/>
                  <a:pt x="7" y="539"/>
                  <a:pt x="3" y="497"/>
                </a:cubicBezTo>
                <a:cubicBezTo>
                  <a:pt x="0" y="468"/>
                  <a:pt x="3" y="432"/>
                  <a:pt x="4" y="405"/>
                </a:cubicBezTo>
                <a:cubicBezTo>
                  <a:pt x="70" y="493"/>
                  <a:pt x="127" y="589"/>
                  <a:pt x="167" y="693"/>
                </a:cubicBezTo>
                <a:cubicBezTo>
                  <a:pt x="205" y="789"/>
                  <a:pt x="222" y="889"/>
                  <a:pt x="225" y="992"/>
                </a:cubicBezTo>
                <a:cubicBezTo>
                  <a:pt x="226" y="1046"/>
                  <a:pt x="236" y="1081"/>
                  <a:pt x="189" y="1110"/>
                </a:cubicBezTo>
                <a:cubicBezTo>
                  <a:pt x="183" y="1110"/>
                  <a:pt x="176" y="1110"/>
                  <a:pt x="170" y="1110"/>
                </a:cubicBezTo>
                <a:cubicBezTo>
                  <a:pt x="149" y="1058"/>
                  <a:pt x="141" y="1019"/>
                  <a:pt x="142" y="955"/>
                </a:cubicBezTo>
                <a:cubicBezTo>
                  <a:pt x="144" y="846"/>
                  <a:pt x="195" y="754"/>
                  <a:pt x="264" y="669"/>
                </a:cubicBezTo>
                <a:cubicBezTo>
                  <a:pt x="339" y="577"/>
                  <a:pt x="437" y="479"/>
                  <a:pt x="562" y="473"/>
                </a:cubicBezTo>
                <a:cubicBezTo>
                  <a:pt x="668" y="468"/>
                  <a:pt x="662" y="615"/>
                  <a:pt x="672" y="686"/>
                </a:cubicBezTo>
                <a:cubicBezTo>
                  <a:pt x="687" y="794"/>
                  <a:pt x="689" y="912"/>
                  <a:pt x="714" y="1018"/>
                </a:cubicBezTo>
                <a:cubicBezTo>
                  <a:pt x="726" y="1051"/>
                  <a:pt x="729" y="1062"/>
                  <a:pt x="752" y="1073"/>
                </a:cubicBezTo>
                <a:moveTo>
                  <a:pt x="1154" y="844"/>
                </a:moveTo>
                <a:cubicBezTo>
                  <a:pt x="1250" y="827"/>
                  <a:pt x="1345" y="830"/>
                  <a:pt x="1442" y="830"/>
                </a:cubicBezTo>
                <a:moveTo>
                  <a:pt x="1705" y="955"/>
                </a:moveTo>
                <a:cubicBezTo>
                  <a:pt x="1724" y="948"/>
                  <a:pt x="1727" y="950"/>
                  <a:pt x="1745" y="942"/>
                </a:cubicBezTo>
                <a:cubicBezTo>
                  <a:pt x="1872" y="887"/>
                  <a:pt x="2048" y="822"/>
                  <a:pt x="2081" y="670"/>
                </a:cubicBezTo>
                <a:cubicBezTo>
                  <a:pt x="2107" y="551"/>
                  <a:pt x="2068" y="441"/>
                  <a:pt x="2017" y="337"/>
                </a:cubicBezTo>
                <a:cubicBezTo>
                  <a:pt x="1981" y="263"/>
                  <a:pt x="1933" y="205"/>
                  <a:pt x="1881" y="147"/>
                </a:cubicBezTo>
                <a:cubicBezTo>
                  <a:pt x="1883" y="292"/>
                  <a:pt x="1888" y="429"/>
                  <a:pt x="1938" y="569"/>
                </a:cubicBezTo>
                <a:cubicBezTo>
                  <a:pt x="1982" y="693"/>
                  <a:pt x="2070" y="852"/>
                  <a:pt x="2202" y="902"/>
                </a:cubicBezTo>
                <a:cubicBezTo>
                  <a:pt x="2252" y="921"/>
                  <a:pt x="2272" y="894"/>
                  <a:pt x="2296" y="857"/>
                </a:cubicBezTo>
                <a:cubicBezTo>
                  <a:pt x="2343" y="784"/>
                  <a:pt x="2365" y="583"/>
                  <a:pt x="2478" y="580"/>
                </a:cubicBezTo>
                <a:cubicBezTo>
                  <a:pt x="2547" y="578"/>
                  <a:pt x="2580" y="651"/>
                  <a:pt x="2632" y="688"/>
                </a:cubicBezTo>
                <a:cubicBezTo>
                  <a:pt x="2732" y="759"/>
                  <a:pt x="3021" y="850"/>
                  <a:pt x="3134" y="766"/>
                </a:cubicBezTo>
                <a:cubicBezTo>
                  <a:pt x="3166" y="743"/>
                  <a:pt x="3177" y="737"/>
                  <a:pt x="3178" y="708"/>
                </a:cubicBezTo>
                <a:cubicBezTo>
                  <a:pt x="3133" y="639"/>
                  <a:pt x="3107" y="601"/>
                  <a:pt x="3015" y="559"/>
                </a:cubicBezTo>
                <a:cubicBezTo>
                  <a:pt x="2945" y="528"/>
                  <a:pt x="2823" y="477"/>
                  <a:pt x="2752" y="536"/>
                </a:cubicBezTo>
                <a:cubicBezTo>
                  <a:pt x="2679" y="597"/>
                  <a:pt x="2641" y="783"/>
                  <a:pt x="2694" y="865"/>
                </a:cubicBezTo>
                <a:cubicBezTo>
                  <a:pt x="2770" y="981"/>
                  <a:pt x="2993" y="975"/>
                  <a:pt x="3110" y="966"/>
                </a:cubicBezTo>
                <a:cubicBezTo>
                  <a:pt x="3298" y="951"/>
                  <a:pt x="3524" y="853"/>
                  <a:pt x="3594" y="665"/>
                </a:cubicBezTo>
                <a:cubicBezTo>
                  <a:pt x="3634" y="556"/>
                  <a:pt x="3613" y="428"/>
                  <a:pt x="3577" y="324"/>
                </a:cubicBezTo>
                <a:cubicBezTo>
                  <a:pt x="3556" y="263"/>
                  <a:pt x="3533" y="245"/>
                  <a:pt x="3500" y="201"/>
                </a:cubicBezTo>
                <a:cubicBezTo>
                  <a:pt x="3500" y="323"/>
                  <a:pt x="3513" y="422"/>
                  <a:pt x="3559" y="538"/>
                </a:cubicBezTo>
                <a:cubicBezTo>
                  <a:pt x="3612" y="672"/>
                  <a:pt x="3691" y="796"/>
                  <a:pt x="3779" y="909"/>
                </a:cubicBezTo>
                <a:cubicBezTo>
                  <a:pt x="3826" y="969"/>
                  <a:pt x="3879" y="1024"/>
                  <a:pt x="3931" y="1081"/>
                </a:cubicBezTo>
                <a:moveTo>
                  <a:pt x="3270" y="771"/>
                </a:moveTo>
                <a:cubicBezTo>
                  <a:pt x="3381" y="758"/>
                  <a:pt x="3493" y="752"/>
                  <a:pt x="3604" y="737"/>
                </a:cubicBezTo>
                <a:cubicBezTo>
                  <a:pt x="3765" y="715"/>
                  <a:pt x="3926" y="700"/>
                  <a:pt x="4087" y="681"/>
                </a:cubicBezTo>
                <a:cubicBezTo>
                  <a:pt x="4131" y="676"/>
                  <a:pt x="4269" y="666"/>
                  <a:pt x="4232" y="579"/>
                </a:cubicBezTo>
                <a:cubicBezTo>
                  <a:pt x="4197" y="497"/>
                  <a:pt x="4094" y="433"/>
                  <a:pt x="4039" y="364"/>
                </a:cubicBezTo>
                <a:cubicBezTo>
                  <a:pt x="4021" y="338"/>
                  <a:pt x="4019" y="335"/>
                  <a:pt x="4010" y="320"/>
                </a:cubicBezTo>
                <a:cubicBezTo>
                  <a:pt x="4021" y="388"/>
                  <a:pt x="4056" y="456"/>
                  <a:pt x="4092" y="516"/>
                </a:cubicBezTo>
                <a:cubicBezTo>
                  <a:pt x="4171" y="649"/>
                  <a:pt x="4251" y="780"/>
                  <a:pt x="4329" y="914"/>
                </a:cubicBezTo>
                <a:cubicBezTo>
                  <a:pt x="4340" y="932"/>
                  <a:pt x="4352" y="949"/>
                  <a:pt x="4363" y="967"/>
                </a:cubicBezTo>
                <a:moveTo>
                  <a:pt x="4208" y="818"/>
                </a:moveTo>
                <a:cubicBezTo>
                  <a:pt x="4274" y="773"/>
                  <a:pt x="4292" y="759"/>
                  <a:pt x="4383" y="758"/>
                </a:cubicBezTo>
                <a:cubicBezTo>
                  <a:pt x="4485" y="756"/>
                  <a:pt x="4581" y="810"/>
                  <a:pt x="4679" y="836"/>
                </a:cubicBezTo>
                <a:cubicBezTo>
                  <a:pt x="4777" y="862"/>
                  <a:pt x="4978" y="915"/>
                  <a:pt x="5072" y="853"/>
                </a:cubicBezTo>
                <a:cubicBezTo>
                  <a:pt x="5122" y="820"/>
                  <a:pt x="5129" y="790"/>
                  <a:pt x="5151" y="738"/>
                </a:cubicBezTo>
                <a:cubicBezTo>
                  <a:pt x="5163" y="708"/>
                  <a:pt x="5174" y="673"/>
                  <a:pt x="5182" y="642"/>
                </a:cubicBezTo>
                <a:cubicBezTo>
                  <a:pt x="5181" y="641"/>
                  <a:pt x="5180" y="640"/>
                  <a:pt x="5179" y="639"/>
                </a:cubicBezTo>
                <a:cubicBezTo>
                  <a:pt x="5144" y="633"/>
                  <a:pt x="5111" y="625"/>
                  <a:pt x="5075" y="622"/>
                </a:cubicBezTo>
                <a:cubicBezTo>
                  <a:pt x="4998" y="616"/>
                  <a:pt x="4876" y="599"/>
                  <a:pt x="4803" y="631"/>
                </a:cubicBezTo>
                <a:cubicBezTo>
                  <a:pt x="4708" y="672"/>
                  <a:pt x="4697" y="796"/>
                  <a:pt x="4694" y="884"/>
                </a:cubicBezTo>
                <a:cubicBezTo>
                  <a:pt x="4692" y="964"/>
                  <a:pt x="4756" y="1002"/>
                  <a:pt x="4833" y="1014"/>
                </a:cubicBezTo>
                <a:cubicBezTo>
                  <a:pt x="4942" y="1032"/>
                  <a:pt x="5052" y="1013"/>
                  <a:pt x="5154" y="973"/>
                </a:cubicBezTo>
                <a:cubicBezTo>
                  <a:pt x="5285" y="922"/>
                  <a:pt x="5414" y="835"/>
                  <a:pt x="5479" y="708"/>
                </a:cubicBezTo>
                <a:cubicBezTo>
                  <a:pt x="5518" y="628"/>
                  <a:pt x="5511" y="546"/>
                  <a:pt x="5505" y="462"/>
                </a:cubicBezTo>
                <a:cubicBezTo>
                  <a:pt x="5453" y="475"/>
                  <a:pt x="5447" y="459"/>
                  <a:pt x="5409" y="515"/>
                </a:cubicBezTo>
                <a:cubicBezTo>
                  <a:pt x="5367" y="577"/>
                  <a:pt x="5407" y="680"/>
                  <a:pt x="5445" y="730"/>
                </a:cubicBezTo>
                <a:cubicBezTo>
                  <a:pt x="5557" y="880"/>
                  <a:pt x="5747" y="949"/>
                  <a:pt x="5905" y="1041"/>
                </a:cubicBezTo>
                <a:cubicBezTo>
                  <a:pt x="5952" y="1068"/>
                  <a:pt x="5986" y="1083"/>
                  <a:pt x="5966" y="1134"/>
                </a:cubicBezTo>
                <a:cubicBezTo>
                  <a:pt x="5963" y="1143"/>
                  <a:pt x="5927" y="1151"/>
                  <a:pt x="5920" y="1161"/>
                </a:cubicBezTo>
                <a:cubicBezTo>
                  <a:pt x="5887" y="1205"/>
                  <a:pt x="6024" y="1177"/>
                  <a:pt x="6079" y="1178"/>
                </a:cubicBezTo>
                <a:moveTo>
                  <a:pt x="7846" y="536"/>
                </a:moveTo>
                <a:cubicBezTo>
                  <a:pt x="7831" y="529"/>
                  <a:pt x="7872" y="490"/>
                  <a:pt x="7819" y="572"/>
                </a:cubicBezTo>
                <a:cubicBezTo>
                  <a:pt x="7768" y="650"/>
                  <a:pt x="7721" y="714"/>
                  <a:pt x="7713" y="806"/>
                </a:cubicBezTo>
                <a:cubicBezTo>
                  <a:pt x="7707" y="883"/>
                  <a:pt x="7738" y="924"/>
                  <a:pt x="7810" y="950"/>
                </a:cubicBezTo>
                <a:cubicBezTo>
                  <a:pt x="7895" y="981"/>
                  <a:pt x="8019" y="990"/>
                  <a:pt x="8100" y="945"/>
                </a:cubicBezTo>
                <a:cubicBezTo>
                  <a:pt x="8153" y="916"/>
                  <a:pt x="8183" y="864"/>
                  <a:pt x="8200" y="808"/>
                </a:cubicBezTo>
                <a:cubicBezTo>
                  <a:pt x="8207" y="778"/>
                  <a:pt x="8209" y="771"/>
                  <a:pt x="8216" y="754"/>
                </a:cubicBezTo>
                <a:cubicBezTo>
                  <a:pt x="8279" y="761"/>
                  <a:pt x="8284" y="775"/>
                  <a:pt x="8338" y="825"/>
                </a:cubicBezTo>
                <a:cubicBezTo>
                  <a:pt x="8398" y="881"/>
                  <a:pt x="8466" y="934"/>
                  <a:pt x="8547" y="955"/>
                </a:cubicBezTo>
                <a:cubicBezTo>
                  <a:pt x="8589" y="966"/>
                  <a:pt x="8645" y="972"/>
                  <a:pt x="8658" y="921"/>
                </a:cubicBezTo>
                <a:cubicBezTo>
                  <a:pt x="8678" y="842"/>
                  <a:pt x="8646" y="774"/>
                  <a:pt x="8605" y="711"/>
                </a:cubicBezTo>
                <a:cubicBezTo>
                  <a:pt x="8557" y="636"/>
                  <a:pt x="8497" y="571"/>
                  <a:pt x="8466" y="488"/>
                </a:cubicBezTo>
                <a:cubicBezTo>
                  <a:pt x="8543" y="519"/>
                  <a:pt x="8617" y="553"/>
                  <a:pt x="8697" y="581"/>
                </a:cubicBezTo>
                <a:moveTo>
                  <a:pt x="9049" y="625"/>
                </a:moveTo>
                <a:cubicBezTo>
                  <a:pt x="9040" y="627"/>
                  <a:pt x="9057" y="603"/>
                  <a:pt x="9051" y="611"/>
                </a:cubicBezTo>
                <a:cubicBezTo>
                  <a:pt x="9029" y="641"/>
                  <a:pt x="9013" y="670"/>
                  <a:pt x="9005" y="717"/>
                </a:cubicBezTo>
                <a:cubicBezTo>
                  <a:pt x="8991" y="801"/>
                  <a:pt x="8988" y="885"/>
                  <a:pt x="9057" y="945"/>
                </a:cubicBezTo>
                <a:cubicBezTo>
                  <a:pt x="9110" y="992"/>
                  <a:pt x="9203" y="1012"/>
                  <a:pt x="9272" y="997"/>
                </a:cubicBezTo>
                <a:cubicBezTo>
                  <a:pt x="9338" y="983"/>
                  <a:pt x="9358" y="901"/>
                  <a:pt x="9345" y="843"/>
                </a:cubicBezTo>
                <a:cubicBezTo>
                  <a:pt x="9326" y="757"/>
                  <a:pt x="9245" y="684"/>
                  <a:pt x="9190" y="618"/>
                </a:cubicBezTo>
                <a:cubicBezTo>
                  <a:pt x="9170" y="595"/>
                  <a:pt x="9153" y="572"/>
                  <a:pt x="9134" y="548"/>
                </a:cubicBezTo>
                <a:cubicBezTo>
                  <a:pt x="9165" y="580"/>
                  <a:pt x="9196" y="605"/>
                  <a:pt x="9242" y="624"/>
                </a:cubicBezTo>
                <a:cubicBezTo>
                  <a:pt x="9406" y="694"/>
                  <a:pt x="9565" y="664"/>
                  <a:pt x="9733" y="691"/>
                </a:cubicBezTo>
                <a:cubicBezTo>
                  <a:pt x="9750" y="695"/>
                  <a:pt x="9755" y="696"/>
                  <a:pt x="9763" y="704"/>
                </a:cubicBezTo>
                <a:cubicBezTo>
                  <a:pt x="9759" y="748"/>
                  <a:pt x="9746" y="763"/>
                  <a:pt x="9727" y="806"/>
                </a:cubicBezTo>
                <a:cubicBezTo>
                  <a:pt x="9708" y="850"/>
                  <a:pt x="9693" y="918"/>
                  <a:pt x="9729" y="956"/>
                </a:cubicBezTo>
                <a:cubicBezTo>
                  <a:pt x="9778" y="1010"/>
                  <a:pt x="9865" y="1009"/>
                  <a:pt x="9930" y="1011"/>
                </a:cubicBezTo>
                <a:cubicBezTo>
                  <a:pt x="10049" y="1014"/>
                  <a:pt x="10158" y="997"/>
                  <a:pt x="10274" y="969"/>
                </a:cubicBezTo>
                <a:cubicBezTo>
                  <a:pt x="10387" y="942"/>
                  <a:pt x="10575" y="908"/>
                  <a:pt x="10650" y="805"/>
                </a:cubicBezTo>
                <a:cubicBezTo>
                  <a:pt x="10663" y="785"/>
                  <a:pt x="10667" y="780"/>
                  <a:pt x="10670" y="765"/>
                </a:cubicBezTo>
                <a:moveTo>
                  <a:pt x="6538" y="744"/>
                </a:moveTo>
                <a:cubicBezTo>
                  <a:pt x="7503" y="744"/>
                  <a:pt x="9544" y="800"/>
                  <a:pt x="10979" y="735"/>
                </a:cubicBezTo>
                <a:cubicBezTo>
                  <a:pt x="10995" y="734"/>
                  <a:pt x="10980" y="701"/>
                  <a:pt x="10986" y="698"/>
                </a:cubicBezTo>
                <a:cubicBezTo>
                  <a:pt x="10967" y="691"/>
                  <a:pt x="10964" y="670"/>
                  <a:pt x="10923" y="662"/>
                </a:cubicBezTo>
                <a:cubicBezTo>
                  <a:pt x="10796" y="638"/>
                  <a:pt x="10629" y="640"/>
                  <a:pt x="10510" y="687"/>
                </a:cubicBezTo>
                <a:cubicBezTo>
                  <a:pt x="10415" y="724"/>
                  <a:pt x="10382" y="771"/>
                  <a:pt x="10334" y="844"/>
                </a:cubicBezTo>
                <a:cubicBezTo>
                  <a:pt x="10334" y="852"/>
                  <a:pt x="10334" y="859"/>
                  <a:pt x="10334" y="867"/>
                </a:cubicBezTo>
                <a:cubicBezTo>
                  <a:pt x="10384" y="877"/>
                  <a:pt x="10425" y="907"/>
                  <a:pt x="10494" y="898"/>
                </a:cubicBezTo>
                <a:cubicBezTo>
                  <a:pt x="10742" y="867"/>
                  <a:pt x="10884" y="733"/>
                  <a:pt x="10878" y="481"/>
                </a:cubicBezTo>
                <a:cubicBezTo>
                  <a:pt x="10874" y="337"/>
                  <a:pt x="10813" y="165"/>
                  <a:pt x="10753" y="34"/>
                </a:cubicBezTo>
                <a:cubicBezTo>
                  <a:pt x="10747" y="20"/>
                  <a:pt x="10728" y="6"/>
                  <a:pt x="10725" y="0"/>
                </a:cubicBezTo>
                <a:cubicBezTo>
                  <a:pt x="10723" y="219"/>
                  <a:pt x="10751" y="402"/>
                  <a:pt x="10811" y="614"/>
                </a:cubicBezTo>
                <a:cubicBezTo>
                  <a:pt x="10846" y="739"/>
                  <a:pt x="10872" y="863"/>
                  <a:pt x="10899" y="98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1" name="Freeform 3"/>
          <p:cNvSpPr/>
          <p:nvPr/>
        </p:nvSpPr>
        <p:spPr>
          <a:xfrm>
            <a:off x="5775480" y="407880"/>
            <a:ext cx="1319400" cy="360720"/>
          </a:xfrm>
          <a:custGeom>
            <a:avLst/>
            <a:gdLst/>
            <a:ahLst/>
            <a:rect l="0" t="0" r="r" b="b"/>
            <a:pathLst>
              <a:path w="3665" h="1002">
                <a:moveTo>
                  <a:pt x="91" y="226"/>
                </a:moveTo>
                <a:cubicBezTo>
                  <a:pt x="76" y="215"/>
                  <a:pt x="78" y="217"/>
                  <a:pt x="64" y="211"/>
                </a:cubicBezTo>
                <a:cubicBezTo>
                  <a:pt x="33" y="314"/>
                  <a:pt x="25" y="417"/>
                  <a:pt x="15" y="523"/>
                </a:cubicBezTo>
                <a:cubicBezTo>
                  <a:pt x="9" y="579"/>
                  <a:pt x="1" y="635"/>
                  <a:pt x="0" y="691"/>
                </a:cubicBezTo>
                <a:cubicBezTo>
                  <a:pt x="0" y="695"/>
                  <a:pt x="0" y="700"/>
                  <a:pt x="0" y="705"/>
                </a:cubicBezTo>
                <a:moveTo>
                  <a:pt x="217" y="0"/>
                </a:moveTo>
                <a:cubicBezTo>
                  <a:pt x="229" y="13"/>
                  <a:pt x="223" y="6"/>
                  <a:pt x="229" y="23"/>
                </a:cubicBezTo>
                <a:cubicBezTo>
                  <a:pt x="253" y="90"/>
                  <a:pt x="284" y="136"/>
                  <a:pt x="337" y="184"/>
                </a:cubicBezTo>
                <a:cubicBezTo>
                  <a:pt x="382" y="225"/>
                  <a:pt x="434" y="256"/>
                  <a:pt x="482" y="293"/>
                </a:cubicBezTo>
                <a:cubicBezTo>
                  <a:pt x="547" y="344"/>
                  <a:pt x="602" y="406"/>
                  <a:pt x="643" y="478"/>
                </a:cubicBezTo>
                <a:cubicBezTo>
                  <a:pt x="673" y="530"/>
                  <a:pt x="702" y="615"/>
                  <a:pt x="684" y="676"/>
                </a:cubicBezTo>
                <a:cubicBezTo>
                  <a:pt x="663" y="745"/>
                  <a:pt x="578" y="778"/>
                  <a:pt x="519" y="797"/>
                </a:cubicBezTo>
                <a:cubicBezTo>
                  <a:pt x="452" y="818"/>
                  <a:pt x="386" y="824"/>
                  <a:pt x="317" y="826"/>
                </a:cubicBezTo>
                <a:moveTo>
                  <a:pt x="2237" y="261"/>
                </a:moveTo>
                <a:cubicBezTo>
                  <a:pt x="2196" y="222"/>
                  <a:pt x="2164" y="177"/>
                  <a:pt x="2107" y="174"/>
                </a:cubicBezTo>
                <a:cubicBezTo>
                  <a:pt x="2036" y="170"/>
                  <a:pt x="1970" y="222"/>
                  <a:pt x="1925" y="275"/>
                </a:cubicBezTo>
                <a:cubicBezTo>
                  <a:pt x="1892" y="314"/>
                  <a:pt x="1820" y="457"/>
                  <a:pt x="1894" y="491"/>
                </a:cubicBezTo>
                <a:cubicBezTo>
                  <a:pt x="1942" y="515"/>
                  <a:pt x="2033" y="506"/>
                  <a:pt x="2079" y="483"/>
                </a:cubicBezTo>
                <a:cubicBezTo>
                  <a:pt x="2146" y="451"/>
                  <a:pt x="2168" y="387"/>
                  <a:pt x="2173" y="317"/>
                </a:cubicBezTo>
                <a:cubicBezTo>
                  <a:pt x="2173" y="265"/>
                  <a:pt x="2173" y="249"/>
                  <a:pt x="2173" y="214"/>
                </a:cubicBezTo>
                <a:cubicBezTo>
                  <a:pt x="2173" y="175"/>
                  <a:pt x="2175" y="164"/>
                  <a:pt x="2173" y="225"/>
                </a:cubicBezTo>
                <a:cubicBezTo>
                  <a:pt x="2168" y="339"/>
                  <a:pt x="2147" y="460"/>
                  <a:pt x="2200" y="563"/>
                </a:cubicBezTo>
                <a:cubicBezTo>
                  <a:pt x="2232" y="626"/>
                  <a:pt x="2275" y="651"/>
                  <a:pt x="2332" y="683"/>
                </a:cubicBezTo>
                <a:moveTo>
                  <a:pt x="2480" y="226"/>
                </a:moveTo>
                <a:cubicBezTo>
                  <a:pt x="2518" y="149"/>
                  <a:pt x="2528" y="117"/>
                  <a:pt x="2617" y="114"/>
                </a:cubicBezTo>
                <a:cubicBezTo>
                  <a:pt x="2690" y="112"/>
                  <a:pt x="2706" y="171"/>
                  <a:pt x="2717" y="236"/>
                </a:cubicBezTo>
                <a:cubicBezTo>
                  <a:pt x="2738" y="363"/>
                  <a:pt x="2718" y="497"/>
                  <a:pt x="2756" y="621"/>
                </a:cubicBezTo>
                <a:cubicBezTo>
                  <a:pt x="2768" y="661"/>
                  <a:pt x="2790" y="684"/>
                  <a:pt x="2811" y="718"/>
                </a:cubicBezTo>
                <a:cubicBezTo>
                  <a:pt x="2811" y="597"/>
                  <a:pt x="2817" y="503"/>
                  <a:pt x="2910" y="415"/>
                </a:cubicBezTo>
                <a:cubicBezTo>
                  <a:pt x="3019" y="313"/>
                  <a:pt x="3152" y="263"/>
                  <a:pt x="3300" y="273"/>
                </a:cubicBezTo>
                <a:cubicBezTo>
                  <a:pt x="3397" y="279"/>
                  <a:pt x="3442" y="311"/>
                  <a:pt x="3448" y="407"/>
                </a:cubicBezTo>
                <a:cubicBezTo>
                  <a:pt x="3454" y="503"/>
                  <a:pt x="3426" y="592"/>
                  <a:pt x="3417" y="686"/>
                </a:cubicBezTo>
                <a:cubicBezTo>
                  <a:pt x="3408" y="782"/>
                  <a:pt x="3407" y="851"/>
                  <a:pt x="3487" y="914"/>
                </a:cubicBezTo>
                <a:cubicBezTo>
                  <a:pt x="3569" y="963"/>
                  <a:pt x="3600" y="982"/>
                  <a:pt x="3664" y="100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2" name="Freeform 4"/>
          <p:cNvSpPr/>
          <p:nvPr/>
        </p:nvSpPr>
        <p:spPr>
          <a:xfrm>
            <a:off x="956880" y="932040"/>
            <a:ext cx="1683360" cy="353160"/>
          </a:xfrm>
          <a:custGeom>
            <a:avLst/>
            <a:gdLst/>
            <a:ahLst/>
            <a:rect l="0" t="0" r="r" b="b"/>
            <a:pathLst>
              <a:path w="4676" h="981">
                <a:moveTo>
                  <a:pt x="411" y="396"/>
                </a:moveTo>
                <a:cubicBezTo>
                  <a:pt x="414" y="373"/>
                  <a:pt x="430" y="347"/>
                  <a:pt x="394" y="341"/>
                </a:cubicBezTo>
                <a:cubicBezTo>
                  <a:pt x="322" y="328"/>
                  <a:pt x="251" y="385"/>
                  <a:pt x="200" y="427"/>
                </a:cubicBezTo>
                <a:cubicBezTo>
                  <a:pt x="132" y="483"/>
                  <a:pt x="52" y="563"/>
                  <a:pt x="23" y="649"/>
                </a:cubicBezTo>
                <a:cubicBezTo>
                  <a:pt x="0" y="717"/>
                  <a:pt x="22" y="761"/>
                  <a:pt x="90" y="781"/>
                </a:cubicBezTo>
                <a:cubicBezTo>
                  <a:pt x="172" y="805"/>
                  <a:pt x="253" y="780"/>
                  <a:pt x="320" y="732"/>
                </a:cubicBezTo>
                <a:cubicBezTo>
                  <a:pt x="396" y="678"/>
                  <a:pt x="443" y="603"/>
                  <a:pt x="453" y="510"/>
                </a:cubicBezTo>
                <a:cubicBezTo>
                  <a:pt x="461" y="440"/>
                  <a:pt x="448" y="375"/>
                  <a:pt x="387" y="333"/>
                </a:cubicBezTo>
                <a:cubicBezTo>
                  <a:pt x="343" y="303"/>
                  <a:pt x="300" y="307"/>
                  <a:pt x="254" y="323"/>
                </a:cubicBezTo>
                <a:cubicBezTo>
                  <a:pt x="237" y="387"/>
                  <a:pt x="232" y="428"/>
                  <a:pt x="281" y="481"/>
                </a:cubicBezTo>
                <a:cubicBezTo>
                  <a:pt x="297" y="494"/>
                  <a:pt x="314" y="507"/>
                  <a:pt x="330" y="521"/>
                </a:cubicBezTo>
                <a:moveTo>
                  <a:pt x="618" y="707"/>
                </a:moveTo>
                <a:cubicBezTo>
                  <a:pt x="629" y="698"/>
                  <a:pt x="634" y="703"/>
                  <a:pt x="648" y="687"/>
                </a:cubicBezTo>
                <a:cubicBezTo>
                  <a:pt x="677" y="652"/>
                  <a:pt x="707" y="618"/>
                  <a:pt x="736" y="583"/>
                </a:cubicBezTo>
                <a:cubicBezTo>
                  <a:pt x="778" y="533"/>
                  <a:pt x="826" y="439"/>
                  <a:pt x="892" y="417"/>
                </a:cubicBezTo>
                <a:cubicBezTo>
                  <a:pt x="933" y="404"/>
                  <a:pt x="967" y="419"/>
                  <a:pt x="986" y="456"/>
                </a:cubicBezTo>
                <a:cubicBezTo>
                  <a:pt x="1024" y="531"/>
                  <a:pt x="1012" y="646"/>
                  <a:pt x="1006" y="728"/>
                </a:cubicBezTo>
                <a:cubicBezTo>
                  <a:pt x="1003" y="764"/>
                  <a:pt x="980" y="837"/>
                  <a:pt x="1013" y="867"/>
                </a:cubicBezTo>
                <a:cubicBezTo>
                  <a:pt x="1049" y="900"/>
                  <a:pt x="1154" y="888"/>
                  <a:pt x="1193" y="881"/>
                </a:cubicBezTo>
                <a:cubicBezTo>
                  <a:pt x="1276" y="866"/>
                  <a:pt x="1355" y="828"/>
                  <a:pt x="1433" y="798"/>
                </a:cubicBezTo>
                <a:moveTo>
                  <a:pt x="1718" y="521"/>
                </a:moveTo>
                <a:cubicBezTo>
                  <a:pt x="1713" y="515"/>
                  <a:pt x="1737" y="507"/>
                  <a:pt x="1731" y="502"/>
                </a:cubicBezTo>
                <a:cubicBezTo>
                  <a:pt x="1715" y="489"/>
                  <a:pt x="1699" y="479"/>
                  <a:pt x="1674" y="474"/>
                </a:cubicBezTo>
                <a:cubicBezTo>
                  <a:pt x="1605" y="459"/>
                  <a:pt x="1537" y="465"/>
                  <a:pt x="1472" y="491"/>
                </a:cubicBezTo>
                <a:cubicBezTo>
                  <a:pt x="1376" y="531"/>
                  <a:pt x="1325" y="582"/>
                  <a:pt x="1307" y="679"/>
                </a:cubicBezTo>
                <a:cubicBezTo>
                  <a:pt x="1308" y="688"/>
                  <a:pt x="1308" y="698"/>
                  <a:pt x="1309" y="707"/>
                </a:cubicBezTo>
                <a:cubicBezTo>
                  <a:pt x="1399" y="728"/>
                  <a:pt x="1455" y="755"/>
                  <a:pt x="1546" y="696"/>
                </a:cubicBezTo>
                <a:cubicBezTo>
                  <a:pt x="1653" y="626"/>
                  <a:pt x="1709" y="521"/>
                  <a:pt x="1718" y="396"/>
                </a:cubicBezTo>
                <a:cubicBezTo>
                  <a:pt x="1725" y="298"/>
                  <a:pt x="1716" y="198"/>
                  <a:pt x="1701" y="102"/>
                </a:cubicBezTo>
                <a:cubicBezTo>
                  <a:pt x="1698" y="83"/>
                  <a:pt x="1693" y="65"/>
                  <a:pt x="1690" y="46"/>
                </a:cubicBezTo>
                <a:cubicBezTo>
                  <a:pt x="1690" y="214"/>
                  <a:pt x="1664" y="400"/>
                  <a:pt x="1749" y="552"/>
                </a:cubicBezTo>
                <a:cubicBezTo>
                  <a:pt x="1783" y="613"/>
                  <a:pt x="1876" y="720"/>
                  <a:pt x="1961" y="686"/>
                </a:cubicBezTo>
                <a:cubicBezTo>
                  <a:pt x="2010" y="666"/>
                  <a:pt x="2020" y="577"/>
                  <a:pt x="2043" y="536"/>
                </a:cubicBezTo>
                <a:cubicBezTo>
                  <a:pt x="2059" y="508"/>
                  <a:pt x="2082" y="498"/>
                  <a:pt x="2098" y="478"/>
                </a:cubicBezTo>
                <a:cubicBezTo>
                  <a:pt x="2138" y="495"/>
                  <a:pt x="2152" y="491"/>
                  <a:pt x="2192" y="524"/>
                </a:cubicBezTo>
                <a:cubicBezTo>
                  <a:pt x="2273" y="589"/>
                  <a:pt x="2322" y="610"/>
                  <a:pt x="2428" y="616"/>
                </a:cubicBezTo>
                <a:cubicBezTo>
                  <a:pt x="2480" y="619"/>
                  <a:pt x="2509" y="607"/>
                  <a:pt x="2555" y="597"/>
                </a:cubicBezTo>
                <a:cubicBezTo>
                  <a:pt x="2543" y="546"/>
                  <a:pt x="2588" y="547"/>
                  <a:pt x="2528" y="491"/>
                </a:cubicBezTo>
                <a:cubicBezTo>
                  <a:pt x="2462" y="430"/>
                  <a:pt x="2304" y="446"/>
                  <a:pt x="2237" y="491"/>
                </a:cubicBezTo>
                <a:cubicBezTo>
                  <a:pt x="2177" y="531"/>
                  <a:pt x="2107" y="658"/>
                  <a:pt x="2149" y="732"/>
                </a:cubicBezTo>
                <a:cubicBezTo>
                  <a:pt x="2201" y="823"/>
                  <a:pt x="2330" y="822"/>
                  <a:pt x="2418" y="820"/>
                </a:cubicBezTo>
                <a:cubicBezTo>
                  <a:pt x="2558" y="817"/>
                  <a:pt x="2698" y="760"/>
                  <a:pt x="2732" y="613"/>
                </a:cubicBezTo>
                <a:cubicBezTo>
                  <a:pt x="2749" y="538"/>
                  <a:pt x="2707" y="444"/>
                  <a:pt x="2779" y="389"/>
                </a:cubicBezTo>
                <a:cubicBezTo>
                  <a:pt x="2803" y="371"/>
                  <a:pt x="2869" y="362"/>
                  <a:pt x="2894" y="382"/>
                </a:cubicBezTo>
                <a:cubicBezTo>
                  <a:pt x="2939" y="418"/>
                  <a:pt x="2942" y="486"/>
                  <a:pt x="2961" y="535"/>
                </a:cubicBezTo>
                <a:cubicBezTo>
                  <a:pt x="3016" y="679"/>
                  <a:pt x="3096" y="718"/>
                  <a:pt x="3250" y="721"/>
                </a:cubicBezTo>
                <a:cubicBezTo>
                  <a:pt x="3378" y="723"/>
                  <a:pt x="3559" y="689"/>
                  <a:pt x="3647" y="583"/>
                </a:cubicBezTo>
                <a:cubicBezTo>
                  <a:pt x="3681" y="542"/>
                  <a:pt x="3674" y="516"/>
                  <a:pt x="3692" y="475"/>
                </a:cubicBezTo>
                <a:cubicBezTo>
                  <a:pt x="3684" y="476"/>
                  <a:pt x="3693" y="474"/>
                  <a:pt x="3685" y="474"/>
                </a:cubicBezTo>
                <a:cubicBezTo>
                  <a:pt x="3670" y="475"/>
                  <a:pt x="3680" y="491"/>
                  <a:pt x="3667" y="487"/>
                </a:cubicBezTo>
                <a:cubicBezTo>
                  <a:pt x="3616" y="472"/>
                  <a:pt x="3585" y="442"/>
                  <a:pt x="3522" y="453"/>
                </a:cubicBezTo>
                <a:cubicBezTo>
                  <a:pt x="3448" y="466"/>
                  <a:pt x="3418" y="517"/>
                  <a:pt x="3404" y="590"/>
                </a:cubicBezTo>
                <a:cubicBezTo>
                  <a:pt x="3392" y="652"/>
                  <a:pt x="3407" y="698"/>
                  <a:pt x="3456" y="735"/>
                </a:cubicBezTo>
                <a:cubicBezTo>
                  <a:pt x="3507" y="774"/>
                  <a:pt x="3606" y="777"/>
                  <a:pt x="3661" y="748"/>
                </a:cubicBezTo>
                <a:cubicBezTo>
                  <a:pt x="3764" y="695"/>
                  <a:pt x="3765" y="567"/>
                  <a:pt x="3762" y="468"/>
                </a:cubicBezTo>
                <a:cubicBezTo>
                  <a:pt x="3762" y="440"/>
                  <a:pt x="3763" y="433"/>
                  <a:pt x="3755" y="417"/>
                </a:cubicBezTo>
                <a:cubicBezTo>
                  <a:pt x="3682" y="414"/>
                  <a:pt x="3646" y="415"/>
                  <a:pt x="3576" y="454"/>
                </a:cubicBezTo>
                <a:cubicBezTo>
                  <a:pt x="3464" y="517"/>
                  <a:pt x="3337" y="623"/>
                  <a:pt x="3286" y="746"/>
                </a:cubicBezTo>
                <a:cubicBezTo>
                  <a:pt x="3253" y="825"/>
                  <a:pt x="3275" y="872"/>
                  <a:pt x="3341" y="917"/>
                </a:cubicBezTo>
                <a:cubicBezTo>
                  <a:pt x="3432" y="980"/>
                  <a:pt x="3568" y="964"/>
                  <a:pt x="3671" y="965"/>
                </a:cubicBezTo>
                <a:cubicBezTo>
                  <a:pt x="3783" y="965"/>
                  <a:pt x="3821" y="965"/>
                  <a:pt x="3895" y="947"/>
                </a:cubicBezTo>
                <a:moveTo>
                  <a:pt x="4638" y="680"/>
                </a:moveTo>
                <a:cubicBezTo>
                  <a:pt x="4644" y="648"/>
                  <a:pt x="4654" y="624"/>
                  <a:pt x="4638" y="593"/>
                </a:cubicBezTo>
                <a:cubicBezTo>
                  <a:pt x="4610" y="538"/>
                  <a:pt x="4493" y="547"/>
                  <a:pt x="4447" y="546"/>
                </a:cubicBezTo>
                <a:cubicBezTo>
                  <a:pt x="4302" y="543"/>
                  <a:pt x="4136" y="584"/>
                  <a:pt x="4068" y="727"/>
                </a:cubicBezTo>
                <a:cubicBezTo>
                  <a:pt x="4044" y="778"/>
                  <a:pt x="4044" y="842"/>
                  <a:pt x="4102" y="866"/>
                </a:cubicBezTo>
                <a:cubicBezTo>
                  <a:pt x="4185" y="900"/>
                  <a:pt x="4284" y="868"/>
                  <a:pt x="4356" y="827"/>
                </a:cubicBezTo>
                <a:cubicBezTo>
                  <a:pt x="4453" y="773"/>
                  <a:pt x="4537" y="685"/>
                  <a:pt x="4575" y="579"/>
                </a:cubicBezTo>
                <a:cubicBezTo>
                  <a:pt x="4609" y="486"/>
                  <a:pt x="4603" y="354"/>
                  <a:pt x="4585" y="258"/>
                </a:cubicBezTo>
                <a:cubicBezTo>
                  <a:pt x="4570" y="176"/>
                  <a:pt x="4538" y="68"/>
                  <a:pt x="4487" y="0"/>
                </a:cubicBezTo>
                <a:cubicBezTo>
                  <a:pt x="4484" y="0"/>
                  <a:pt x="4480" y="0"/>
                  <a:pt x="4477" y="0"/>
                </a:cubicBezTo>
                <a:cubicBezTo>
                  <a:pt x="4440" y="75"/>
                  <a:pt x="4422" y="151"/>
                  <a:pt x="4417" y="234"/>
                </a:cubicBezTo>
                <a:cubicBezTo>
                  <a:pt x="4410" y="358"/>
                  <a:pt x="4423" y="457"/>
                  <a:pt x="4472" y="570"/>
                </a:cubicBezTo>
                <a:cubicBezTo>
                  <a:pt x="4508" y="653"/>
                  <a:pt x="4556" y="728"/>
                  <a:pt x="4608" y="802"/>
                </a:cubicBezTo>
                <a:cubicBezTo>
                  <a:pt x="4629" y="832"/>
                  <a:pt x="4652" y="861"/>
                  <a:pt x="4675" y="89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3" name="Freeform 5"/>
          <p:cNvSpPr/>
          <p:nvPr/>
        </p:nvSpPr>
        <p:spPr>
          <a:xfrm>
            <a:off x="3705840" y="944640"/>
            <a:ext cx="1387080" cy="400680"/>
          </a:xfrm>
          <a:custGeom>
            <a:avLst/>
            <a:gdLst/>
            <a:ahLst/>
            <a:rect l="0" t="0" r="r" b="b"/>
            <a:pathLst>
              <a:path w="3853" h="1113">
                <a:moveTo>
                  <a:pt x="7" y="426"/>
                </a:moveTo>
                <a:cubicBezTo>
                  <a:pt x="8" y="389"/>
                  <a:pt x="0" y="366"/>
                  <a:pt x="37" y="343"/>
                </a:cubicBezTo>
                <a:cubicBezTo>
                  <a:pt x="71" y="322"/>
                  <a:pt x="148" y="319"/>
                  <a:pt x="183" y="336"/>
                </a:cubicBezTo>
                <a:cubicBezTo>
                  <a:pt x="258" y="372"/>
                  <a:pt x="290" y="468"/>
                  <a:pt x="308" y="541"/>
                </a:cubicBezTo>
                <a:cubicBezTo>
                  <a:pt x="321" y="592"/>
                  <a:pt x="354" y="740"/>
                  <a:pt x="310" y="785"/>
                </a:cubicBezTo>
                <a:cubicBezTo>
                  <a:pt x="303" y="788"/>
                  <a:pt x="297" y="790"/>
                  <a:pt x="290" y="793"/>
                </a:cubicBezTo>
                <a:cubicBezTo>
                  <a:pt x="243" y="791"/>
                  <a:pt x="223" y="784"/>
                  <a:pt x="216" y="730"/>
                </a:cubicBezTo>
                <a:cubicBezTo>
                  <a:pt x="206" y="652"/>
                  <a:pt x="225" y="590"/>
                  <a:pt x="275" y="529"/>
                </a:cubicBezTo>
                <a:cubicBezTo>
                  <a:pt x="366" y="418"/>
                  <a:pt x="512" y="329"/>
                  <a:pt x="648" y="287"/>
                </a:cubicBezTo>
                <a:cubicBezTo>
                  <a:pt x="720" y="265"/>
                  <a:pt x="798" y="252"/>
                  <a:pt x="820" y="339"/>
                </a:cubicBezTo>
                <a:cubicBezTo>
                  <a:pt x="838" y="410"/>
                  <a:pt x="826" y="495"/>
                  <a:pt x="826" y="568"/>
                </a:cubicBezTo>
                <a:cubicBezTo>
                  <a:pt x="826" y="628"/>
                  <a:pt x="821" y="661"/>
                  <a:pt x="858" y="707"/>
                </a:cubicBezTo>
                <a:moveTo>
                  <a:pt x="1007" y="538"/>
                </a:moveTo>
                <a:cubicBezTo>
                  <a:pt x="1073" y="509"/>
                  <a:pt x="1145" y="497"/>
                  <a:pt x="1217" y="485"/>
                </a:cubicBezTo>
                <a:cubicBezTo>
                  <a:pt x="1328" y="467"/>
                  <a:pt x="1442" y="464"/>
                  <a:pt x="1553" y="445"/>
                </a:cubicBezTo>
                <a:cubicBezTo>
                  <a:pt x="1580" y="439"/>
                  <a:pt x="1608" y="434"/>
                  <a:pt x="1635" y="428"/>
                </a:cubicBezTo>
                <a:moveTo>
                  <a:pt x="1657" y="65"/>
                </a:moveTo>
                <a:cubicBezTo>
                  <a:pt x="1644" y="44"/>
                  <a:pt x="1630" y="21"/>
                  <a:pt x="1617" y="0"/>
                </a:cubicBezTo>
                <a:cubicBezTo>
                  <a:pt x="1617" y="100"/>
                  <a:pt x="1624" y="198"/>
                  <a:pt x="1647" y="295"/>
                </a:cubicBezTo>
                <a:cubicBezTo>
                  <a:pt x="1666" y="379"/>
                  <a:pt x="1701" y="460"/>
                  <a:pt x="1735" y="539"/>
                </a:cubicBezTo>
                <a:cubicBezTo>
                  <a:pt x="1757" y="592"/>
                  <a:pt x="1784" y="640"/>
                  <a:pt x="1818" y="685"/>
                </a:cubicBezTo>
                <a:moveTo>
                  <a:pt x="1481" y="475"/>
                </a:moveTo>
                <a:cubicBezTo>
                  <a:pt x="1619" y="438"/>
                  <a:pt x="1758" y="413"/>
                  <a:pt x="1900" y="394"/>
                </a:cubicBezTo>
                <a:cubicBezTo>
                  <a:pt x="1995" y="381"/>
                  <a:pt x="2090" y="373"/>
                  <a:pt x="2185" y="363"/>
                </a:cubicBezTo>
                <a:moveTo>
                  <a:pt x="2256" y="322"/>
                </a:moveTo>
                <a:cubicBezTo>
                  <a:pt x="2230" y="320"/>
                  <a:pt x="2224" y="317"/>
                  <a:pt x="2219" y="347"/>
                </a:cubicBezTo>
                <a:cubicBezTo>
                  <a:pt x="2209" y="405"/>
                  <a:pt x="2210" y="476"/>
                  <a:pt x="2215" y="534"/>
                </a:cubicBezTo>
                <a:cubicBezTo>
                  <a:pt x="2221" y="601"/>
                  <a:pt x="2247" y="665"/>
                  <a:pt x="2278" y="724"/>
                </a:cubicBezTo>
                <a:cubicBezTo>
                  <a:pt x="2289" y="745"/>
                  <a:pt x="2300" y="762"/>
                  <a:pt x="2315" y="775"/>
                </a:cubicBezTo>
                <a:cubicBezTo>
                  <a:pt x="2318" y="768"/>
                  <a:pt x="2328" y="743"/>
                  <a:pt x="2331" y="730"/>
                </a:cubicBezTo>
                <a:moveTo>
                  <a:pt x="2386" y="310"/>
                </a:moveTo>
                <a:cubicBezTo>
                  <a:pt x="2386" y="325"/>
                  <a:pt x="2386" y="328"/>
                  <a:pt x="2386" y="343"/>
                </a:cubicBezTo>
                <a:cubicBezTo>
                  <a:pt x="2386" y="386"/>
                  <a:pt x="2390" y="424"/>
                  <a:pt x="2398" y="466"/>
                </a:cubicBezTo>
                <a:cubicBezTo>
                  <a:pt x="2412" y="537"/>
                  <a:pt x="2416" y="607"/>
                  <a:pt x="2412" y="679"/>
                </a:cubicBezTo>
                <a:cubicBezTo>
                  <a:pt x="2407" y="772"/>
                  <a:pt x="2375" y="858"/>
                  <a:pt x="2369" y="950"/>
                </a:cubicBezTo>
                <a:cubicBezTo>
                  <a:pt x="2366" y="994"/>
                  <a:pt x="2357" y="1064"/>
                  <a:pt x="2388" y="1100"/>
                </a:cubicBezTo>
                <a:cubicBezTo>
                  <a:pt x="2401" y="1109"/>
                  <a:pt x="2404" y="1112"/>
                  <a:pt x="2415" y="1110"/>
                </a:cubicBezTo>
                <a:moveTo>
                  <a:pt x="1715" y="364"/>
                </a:moveTo>
                <a:cubicBezTo>
                  <a:pt x="1717" y="333"/>
                  <a:pt x="1714" y="322"/>
                  <a:pt x="1740" y="298"/>
                </a:cubicBezTo>
                <a:cubicBezTo>
                  <a:pt x="1747" y="291"/>
                  <a:pt x="1755" y="285"/>
                  <a:pt x="1762" y="278"/>
                </a:cubicBezTo>
                <a:cubicBezTo>
                  <a:pt x="1766" y="294"/>
                  <a:pt x="1772" y="318"/>
                  <a:pt x="1778" y="335"/>
                </a:cubicBezTo>
                <a:cubicBezTo>
                  <a:pt x="1816" y="450"/>
                  <a:pt x="1942" y="559"/>
                  <a:pt x="2072" y="534"/>
                </a:cubicBezTo>
                <a:cubicBezTo>
                  <a:pt x="2109" y="527"/>
                  <a:pt x="2129" y="490"/>
                  <a:pt x="2136" y="456"/>
                </a:cubicBezTo>
                <a:cubicBezTo>
                  <a:pt x="2145" y="413"/>
                  <a:pt x="2139" y="364"/>
                  <a:pt x="2139" y="320"/>
                </a:cubicBezTo>
                <a:cubicBezTo>
                  <a:pt x="2139" y="310"/>
                  <a:pt x="2139" y="259"/>
                  <a:pt x="2139" y="317"/>
                </a:cubicBezTo>
                <a:cubicBezTo>
                  <a:pt x="2139" y="421"/>
                  <a:pt x="2123" y="539"/>
                  <a:pt x="2149" y="640"/>
                </a:cubicBezTo>
                <a:cubicBezTo>
                  <a:pt x="2165" y="704"/>
                  <a:pt x="2194" y="762"/>
                  <a:pt x="2228" y="817"/>
                </a:cubicBezTo>
                <a:moveTo>
                  <a:pt x="2717" y="391"/>
                </a:moveTo>
                <a:cubicBezTo>
                  <a:pt x="2711" y="383"/>
                  <a:pt x="2709" y="368"/>
                  <a:pt x="2707" y="383"/>
                </a:cubicBezTo>
                <a:cubicBezTo>
                  <a:pt x="2692" y="531"/>
                  <a:pt x="2712" y="686"/>
                  <a:pt x="2714" y="834"/>
                </a:cubicBezTo>
                <a:cubicBezTo>
                  <a:pt x="2715" y="918"/>
                  <a:pt x="2726" y="1013"/>
                  <a:pt x="2709" y="1096"/>
                </a:cubicBezTo>
                <a:cubicBezTo>
                  <a:pt x="2707" y="1101"/>
                  <a:pt x="2706" y="1105"/>
                  <a:pt x="2704" y="1110"/>
                </a:cubicBezTo>
                <a:moveTo>
                  <a:pt x="2688" y="377"/>
                </a:moveTo>
                <a:cubicBezTo>
                  <a:pt x="2690" y="319"/>
                  <a:pt x="2696" y="311"/>
                  <a:pt x="2758" y="307"/>
                </a:cubicBezTo>
                <a:cubicBezTo>
                  <a:pt x="2829" y="302"/>
                  <a:pt x="2875" y="317"/>
                  <a:pt x="2913" y="381"/>
                </a:cubicBezTo>
                <a:cubicBezTo>
                  <a:pt x="2947" y="439"/>
                  <a:pt x="2960" y="538"/>
                  <a:pt x="2931" y="601"/>
                </a:cubicBezTo>
                <a:cubicBezTo>
                  <a:pt x="2892" y="686"/>
                  <a:pt x="2803" y="700"/>
                  <a:pt x="2722" y="701"/>
                </a:cubicBezTo>
                <a:cubicBezTo>
                  <a:pt x="2710" y="701"/>
                  <a:pt x="2698" y="701"/>
                  <a:pt x="2686" y="701"/>
                </a:cubicBezTo>
                <a:moveTo>
                  <a:pt x="3098" y="234"/>
                </a:moveTo>
                <a:cubicBezTo>
                  <a:pt x="3112" y="270"/>
                  <a:pt x="3128" y="306"/>
                  <a:pt x="3141" y="342"/>
                </a:cubicBezTo>
                <a:cubicBezTo>
                  <a:pt x="3179" y="446"/>
                  <a:pt x="3200" y="550"/>
                  <a:pt x="3224" y="657"/>
                </a:cubicBezTo>
                <a:cubicBezTo>
                  <a:pt x="3234" y="698"/>
                  <a:pt x="3245" y="734"/>
                  <a:pt x="3262" y="772"/>
                </a:cubicBezTo>
                <a:moveTo>
                  <a:pt x="3444" y="446"/>
                </a:moveTo>
                <a:cubicBezTo>
                  <a:pt x="3468" y="429"/>
                  <a:pt x="3468" y="426"/>
                  <a:pt x="3483" y="459"/>
                </a:cubicBezTo>
                <a:cubicBezTo>
                  <a:pt x="3503" y="505"/>
                  <a:pt x="3513" y="552"/>
                  <a:pt x="3555" y="585"/>
                </a:cubicBezTo>
                <a:cubicBezTo>
                  <a:pt x="3590" y="612"/>
                  <a:pt x="3657" y="625"/>
                  <a:pt x="3700" y="613"/>
                </a:cubicBezTo>
                <a:cubicBezTo>
                  <a:pt x="3752" y="599"/>
                  <a:pt x="3764" y="550"/>
                  <a:pt x="3767" y="504"/>
                </a:cubicBezTo>
                <a:cubicBezTo>
                  <a:pt x="3770" y="456"/>
                  <a:pt x="3758" y="410"/>
                  <a:pt x="3713" y="384"/>
                </a:cubicBezTo>
                <a:cubicBezTo>
                  <a:pt x="3663" y="355"/>
                  <a:pt x="3627" y="395"/>
                  <a:pt x="3604" y="436"/>
                </a:cubicBezTo>
                <a:cubicBezTo>
                  <a:pt x="3563" y="509"/>
                  <a:pt x="3526" y="640"/>
                  <a:pt x="3561" y="723"/>
                </a:cubicBezTo>
                <a:cubicBezTo>
                  <a:pt x="3585" y="780"/>
                  <a:pt x="3661" y="807"/>
                  <a:pt x="3717" y="816"/>
                </a:cubicBezTo>
                <a:cubicBezTo>
                  <a:pt x="3761" y="823"/>
                  <a:pt x="3808" y="819"/>
                  <a:pt x="3852" y="81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4" name="Freeform 6"/>
          <p:cNvSpPr/>
          <p:nvPr/>
        </p:nvSpPr>
        <p:spPr>
          <a:xfrm>
            <a:off x="5595840" y="995400"/>
            <a:ext cx="417960" cy="358920"/>
          </a:xfrm>
          <a:custGeom>
            <a:avLst/>
            <a:gdLst/>
            <a:ahLst/>
            <a:rect l="0" t="0" r="r" b="b"/>
            <a:pathLst>
              <a:path w="1161" h="997">
                <a:moveTo>
                  <a:pt x="221" y="263"/>
                </a:moveTo>
                <a:cubicBezTo>
                  <a:pt x="224" y="249"/>
                  <a:pt x="224" y="235"/>
                  <a:pt x="224" y="220"/>
                </a:cubicBezTo>
                <a:cubicBezTo>
                  <a:pt x="180" y="228"/>
                  <a:pt x="146" y="255"/>
                  <a:pt x="112" y="283"/>
                </a:cubicBezTo>
                <a:cubicBezTo>
                  <a:pt x="75" y="314"/>
                  <a:pt x="28" y="356"/>
                  <a:pt x="12" y="404"/>
                </a:cubicBezTo>
                <a:cubicBezTo>
                  <a:pt x="0" y="439"/>
                  <a:pt x="1" y="477"/>
                  <a:pt x="39" y="489"/>
                </a:cubicBezTo>
                <a:cubicBezTo>
                  <a:pt x="84" y="503"/>
                  <a:pt x="149" y="498"/>
                  <a:pt x="190" y="477"/>
                </a:cubicBezTo>
                <a:cubicBezTo>
                  <a:pt x="237" y="453"/>
                  <a:pt x="246" y="414"/>
                  <a:pt x="245" y="365"/>
                </a:cubicBezTo>
                <a:cubicBezTo>
                  <a:pt x="243" y="307"/>
                  <a:pt x="197" y="273"/>
                  <a:pt x="152" y="244"/>
                </a:cubicBezTo>
                <a:cubicBezTo>
                  <a:pt x="120" y="223"/>
                  <a:pt x="90" y="209"/>
                  <a:pt x="52" y="206"/>
                </a:cubicBezTo>
                <a:cubicBezTo>
                  <a:pt x="112" y="230"/>
                  <a:pt x="166" y="243"/>
                  <a:pt x="230" y="256"/>
                </a:cubicBezTo>
                <a:moveTo>
                  <a:pt x="718" y="134"/>
                </a:moveTo>
                <a:cubicBezTo>
                  <a:pt x="698" y="89"/>
                  <a:pt x="681" y="49"/>
                  <a:pt x="637" y="23"/>
                </a:cubicBezTo>
                <a:cubicBezTo>
                  <a:pt x="598" y="0"/>
                  <a:pt x="571" y="19"/>
                  <a:pt x="553" y="56"/>
                </a:cubicBezTo>
                <a:cubicBezTo>
                  <a:pt x="495" y="173"/>
                  <a:pt x="489" y="327"/>
                  <a:pt x="502" y="454"/>
                </a:cubicBezTo>
                <a:cubicBezTo>
                  <a:pt x="513" y="561"/>
                  <a:pt x="555" y="665"/>
                  <a:pt x="583" y="767"/>
                </a:cubicBezTo>
                <a:cubicBezTo>
                  <a:pt x="602" y="835"/>
                  <a:pt x="614" y="901"/>
                  <a:pt x="616" y="971"/>
                </a:cubicBezTo>
                <a:cubicBezTo>
                  <a:pt x="616" y="989"/>
                  <a:pt x="618" y="994"/>
                  <a:pt x="604" y="996"/>
                </a:cubicBezTo>
                <a:moveTo>
                  <a:pt x="375" y="640"/>
                </a:moveTo>
                <a:cubicBezTo>
                  <a:pt x="458" y="587"/>
                  <a:pt x="539" y="565"/>
                  <a:pt x="640" y="554"/>
                </a:cubicBezTo>
                <a:cubicBezTo>
                  <a:pt x="779" y="538"/>
                  <a:pt x="919" y="546"/>
                  <a:pt x="1058" y="559"/>
                </a:cubicBezTo>
                <a:cubicBezTo>
                  <a:pt x="1092" y="562"/>
                  <a:pt x="1126" y="566"/>
                  <a:pt x="1160" y="5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5" name="Freeform 7"/>
          <p:cNvSpPr/>
          <p:nvPr/>
        </p:nvSpPr>
        <p:spPr>
          <a:xfrm>
            <a:off x="6281640" y="921600"/>
            <a:ext cx="784800" cy="291240"/>
          </a:xfrm>
          <a:custGeom>
            <a:avLst/>
            <a:gdLst/>
            <a:ahLst/>
            <a:rect l="0" t="0" r="r" b="b"/>
            <a:pathLst>
              <a:path w="2180" h="809">
                <a:moveTo>
                  <a:pt x="495" y="50"/>
                </a:moveTo>
                <a:cubicBezTo>
                  <a:pt x="501" y="50"/>
                  <a:pt x="510" y="0"/>
                  <a:pt x="497" y="71"/>
                </a:cubicBezTo>
                <a:cubicBezTo>
                  <a:pt x="470" y="214"/>
                  <a:pt x="461" y="362"/>
                  <a:pt x="482" y="507"/>
                </a:cubicBezTo>
                <a:cubicBezTo>
                  <a:pt x="493" y="583"/>
                  <a:pt x="516" y="656"/>
                  <a:pt x="519" y="734"/>
                </a:cubicBezTo>
                <a:cubicBezTo>
                  <a:pt x="519" y="767"/>
                  <a:pt x="519" y="775"/>
                  <a:pt x="519" y="796"/>
                </a:cubicBezTo>
                <a:moveTo>
                  <a:pt x="0" y="529"/>
                </a:moveTo>
                <a:cubicBezTo>
                  <a:pt x="70" y="517"/>
                  <a:pt x="152" y="512"/>
                  <a:pt x="228" y="510"/>
                </a:cubicBezTo>
                <a:cubicBezTo>
                  <a:pt x="438" y="503"/>
                  <a:pt x="667" y="511"/>
                  <a:pt x="872" y="458"/>
                </a:cubicBezTo>
                <a:cubicBezTo>
                  <a:pt x="952" y="437"/>
                  <a:pt x="936" y="403"/>
                  <a:pt x="947" y="337"/>
                </a:cubicBezTo>
                <a:cubicBezTo>
                  <a:pt x="957" y="279"/>
                  <a:pt x="936" y="202"/>
                  <a:pt x="929" y="146"/>
                </a:cubicBezTo>
                <a:cubicBezTo>
                  <a:pt x="920" y="200"/>
                  <a:pt x="912" y="254"/>
                  <a:pt x="907" y="307"/>
                </a:cubicBezTo>
                <a:cubicBezTo>
                  <a:pt x="900" y="378"/>
                  <a:pt x="875" y="511"/>
                  <a:pt x="919" y="574"/>
                </a:cubicBezTo>
                <a:cubicBezTo>
                  <a:pt x="941" y="606"/>
                  <a:pt x="987" y="663"/>
                  <a:pt x="1034" y="652"/>
                </a:cubicBezTo>
                <a:cubicBezTo>
                  <a:pt x="1071" y="643"/>
                  <a:pt x="1074" y="623"/>
                  <a:pt x="1101" y="597"/>
                </a:cubicBezTo>
                <a:cubicBezTo>
                  <a:pt x="1141" y="559"/>
                  <a:pt x="1162" y="540"/>
                  <a:pt x="1219" y="534"/>
                </a:cubicBezTo>
                <a:cubicBezTo>
                  <a:pt x="1273" y="529"/>
                  <a:pt x="1310" y="549"/>
                  <a:pt x="1359" y="566"/>
                </a:cubicBezTo>
                <a:cubicBezTo>
                  <a:pt x="1464" y="601"/>
                  <a:pt x="1613" y="638"/>
                  <a:pt x="1720" y="595"/>
                </a:cubicBezTo>
                <a:cubicBezTo>
                  <a:pt x="1753" y="582"/>
                  <a:pt x="1757" y="550"/>
                  <a:pt x="1781" y="530"/>
                </a:cubicBezTo>
                <a:cubicBezTo>
                  <a:pt x="1825" y="495"/>
                  <a:pt x="1888" y="490"/>
                  <a:pt x="1944" y="503"/>
                </a:cubicBezTo>
                <a:cubicBezTo>
                  <a:pt x="2007" y="518"/>
                  <a:pt x="2100" y="583"/>
                  <a:pt x="2151" y="519"/>
                </a:cubicBezTo>
                <a:cubicBezTo>
                  <a:pt x="2179" y="483"/>
                  <a:pt x="2159" y="410"/>
                  <a:pt x="2138" y="379"/>
                </a:cubicBezTo>
                <a:cubicBezTo>
                  <a:pt x="2100" y="324"/>
                  <a:pt x="2028" y="294"/>
                  <a:pt x="1961" y="307"/>
                </a:cubicBezTo>
                <a:cubicBezTo>
                  <a:pt x="1852" y="329"/>
                  <a:pt x="1763" y="448"/>
                  <a:pt x="1726" y="544"/>
                </a:cubicBezTo>
                <a:cubicBezTo>
                  <a:pt x="1707" y="592"/>
                  <a:pt x="1689" y="687"/>
                  <a:pt x="1721" y="734"/>
                </a:cubicBezTo>
                <a:cubicBezTo>
                  <a:pt x="1771" y="808"/>
                  <a:pt x="1891" y="789"/>
                  <a:pt x="1964" y="78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6" name="Freeform 8"/>
          <p:cNvSpPr/>
          <p:nvPr/>
        </p:nvSpPr>
        <p:spPr>
          <a:xfrm>
            <a:off x="7436520" y="919080"/>
            <a:ext cx="1236240" cy="408240"/>
          </a:xfrm>
          <a:custGeom>
            <a:avLst/>
            <a:gdLst/>
            <a:ahLst/>
            <a:rect l="0" t="0" r="r" b="b"/>
            <a:pathLst>
              <a:path w="3434" h="1134">
                <a:moveTo>
                  <a:pt x="122" y="168"/>
                </a:moveTo>
                <a:cubicBezTo>
                  <a:pt x="104" y="146"/>
                  <a:pt x="86" y="124"/>
                  <a:pt x="69" y="100"/>
                </a:cubicBezTo>
                <a:cubicBezTo>
                  <a:pt x="51" y="137"/>
                  <a:pt x="31" y="195"/>
                  <a:pt x="23" y="245"/>
                </a:cubicBezTo>
                <a:cubicBezTo>
                  <a:pt x="6" y="347"/>
                  <a:pt x="0" y="464"/>
                  <a:pt x="17" y="565"/>
                </a:cubicBezTo>
                <a:cubicBezTo>
                  <a:pt x="27" y="623"/>
                  <a:pt x="49" y="679"/>
                  <a:pt x="69" y="733"/>
                </a:cubicBezTo>
                <a:moveTo>
                  <a:pt x="234" y="408"/>
                </a:moveTo>
                <a:cubicBezTo>
                  <a:pt x="276" y="386"/>
                  <a:pt x="318" y="368"/>
                  <a:pt x="364" y="399"/>
                </a:cubicBezTo>
                <a:cubicBezTo>
                  <a:pt x="433" y="445"/>
                  <a:pt x="466" y="523"/>
                  <a:pt x="544" y="563"/>
                </a:cubicBezTo>
                <a:cubicBezTo>
                  <a:pt x="607" y="597"/>
                  <a:pt x="670" y="598"/>
                  <a:pt x="740" y="597"/>
                </a:cubicBezTo>
                <a:cubicBezTo>
                  <a:pt x="747" y="551"/>
                  <a:pt x="757" y="536"/>
                  <a:pt x="717" y="498"/>
                </a:cubicBezTo>
                <a:cubicBezTo>
                  <a:pt x="663" y="446"/>
                  <a:pt x="568" y="418"/>
                  <a:pt x="496" y="449"/>
                </a:cubicBezTo>
                <a:cubicBezTo>
                  <a:pt x="427" y="479"/>
                  <a:pt x="395" y="548"/>
                  <a:pt x="389" y="619"/>
                </a:cubicBezTo>
                <a:cubicBezTo>
                  <a:pt x="382" y="705"/>
                  <a:pt x="450" y="741"/>
                  <a:pt x="526" y="759"/>
                </a:cubicBezTo>
                <a:cubicBezTo>
                  <a:pt x="645" y="788"/>
                  <a:pt x="785" y="777"/>
                  <a:pt x="902" y="743"/>
                </a:cubicBezTo>
                <a:cubicBezTo>
                  <a:pt x="1015" y="710"/>
                  <a:pt x="1137" y="650"/>
                  <a:pt x="1178" y="530"/>
                </a:cubicBezTo>
                <a:cubicBezTo>
                  <a:pt x="1223" y="400"/>
                  <a:pt x="1171" y="248"/>
                  <a:pt x="1113" y="132"/>
                </a:cubicBezTo>
                <a:cubicBezTo>
                  <a:pt x="1088" y="82"/>
                  <a:pt x="1059" y="30"/>
                  <a:pt x="1014" y="0"/>
                </a:cubicBezTo>
                <a:cubicBezTo>
                  <a:pt x="1012" y="1"/>
                  <a:pt x="1009" y="1"/>
                  <a:pt x="1007" y="2"/>
                </a:cubicBezTo>
                <a:cubicBezTo>
                  <a:pt x="998" y="77"/>
                  <a:pt x="990" y="159"/>
                  <a:pt x="1004" y="234"/>
                </a:cubicBezTo>
                <a:cubicBezTo>
                  <a:pt x="1038" y="423"/>
                  <a:pt x="1169" y="565"/>
                  <a:pt x="1302" y="693"/>
                </a:cubicBezTo>
                <a:moveTo>
                  <a:pt x="928" y="420"/>
                </a:moveTo>
                <a:cubicBezTo>
                  <a:pt x="1102" y="390"/>
                  <a:pt x="1278" y="375"/>
                  <a:pt x="1453" y="353"/>
                </a:cubicBezTo>
                <a:cubicBezTo>
                  <a:pt x="1526" y="344"/>
                  <a:pt x="1695" y="344"/>
                  <a:pt x="1728" y="254"/>
                </a:cubicBezTo>
                <a:cubicBezTo>
                  <a:pt x="1744" y="214"/>
                  <a:pt x="1722" y="163"/>
                  <a:pt x="1698" y="133"/>
                </a:cubicBezTo>
                <a:cubicBezTo>
                  <a:pt x="1692" y="127"/>
                  <a:pt x="1693" y="125"/>
                  <a:pt x="1688" y="125"/>
                </a:cubicBezTo>
                <a:cubicBezTo>
                  <a:pt x="1688" y="215"/>
                  <a:pt x="1685" y="303"/>
                  <a:pt x="1703" y="391"/>
                </a:cubicBezTo>
                <a:cubicBezTo>
                  <a:pt x="1721" y="487"/>
                  <a:pt x="1746" y="588"/>
                  <a:pt x="1782" y="679"/>
                </a:cubicBezTo>
                <a:cubicBezTo>
                  <a:pt x="1787" y="692"/>
                  <a:pt x="1787" y="695"/>
                  <a:pt x="1792" y="702"/>
                </a:cubicBezTo>
                <a:moveTo>
                  <a:pt x="1798" y="589"/>
                </a:moveTo>
                <a:cubicBezTo>
                  <a:pt x="1838" y="513"/>
                  <a:pt x="1878" y="478"/>
                  <a:pt x="1965" y="476"/>
                </a:cubicBezTo>
                <a:cubicBezTo>
                  <a:pt x="2019" y="474"/>
                  <a:pt x="2037" y="502"/>
                  <a:pt x="2074" y="537"/>
                </a:cubicBezTo>
                <a:cubicBezTo>
                  <a:pt x="2108" y="570"/>
                  <a:pt x="2145" y="602"/>
                  <a:pt x="2187" y="622"/>
                </a:cubicBezTo>
                <a:cubicBezTo>
                  <a:pt x="2226" y="641"/>
                  <a:pt x="2269" y="643"/>
                  <a:pt x="2301" y="615"/>
                </a:cubicBezTo>
                <a:cubicBezTo>
                  <a:pt x="2360" y="562"/>
                  <a:pt x="2350" y="469"/>
                  <a:pt x="2350" y="399"/>
                </a:cubicBezTo>
                <a:cubicBezTo>
                  <a:pt x="2350" y="355"/>
                  <a:pt x="2344" y="324"/>
                  <a:pt x="2300" y="305"/>
                </a:cubicBezTo>
                <a:cubicBezTo>
                  <a:pt x="2249" y="282"/>
                  <a:pt x="2159" y="280"/>
                  <a:pt x="2110" y="306"/>
                </a:cubicBezTo>
                <a:cubicBezTo>
                  <a:pt x="2038" y="343"/>
                  <a:pt x="2001" y="432"/>
                  <a:pt x="1994" y="508"/>
                </a:cubicBezTo>
                <a:cubicBezTo>
                  <a:pt x="1989" y="567"/>
                  <a:pt x="1990" y="622"/>
                  <a:pt x="2030" y="668"/>
                </a:cubicBezTo>
                <a:cubicBezTo>
                  <a:pt x="2065" y="708"/>
                  <a:pt x="2112" y="722"/>
                  <a:pt x="2164" y="725"/>
                </a:cubicBezTo>
                <a:cubicBezTo>
                  <a:pt x="2251" y="730"/>
                  <a:pt x="2323" y="719"/>
                  <a:pt x="2399" y="675"/>
                </a:cubicBezTo>
                <a:cubicBezTo>
                  <a:pt x="2471" y="634"/>
                  <a:pt x="2531" y="568"/>
                  <a:pt x="2586" y="506"/>
                </a:cubicBezTo>
                <a:cubicBezTo>
                  <a:pt x="2625" y="462"/>
                  <a:pt x="2664" y="412"/>
                  <a:pt x="2680" y="354"/>
                </a:cubicBezTo>
                <a:cubicBezTo>
                  <a:pt x="2682" y="348"/>
                  <a:pt x="2691" y="302"/>
                  <a:pt x="2681" y="292"/>
                </a:cubicBezTo>
                <a:cubicBezTo>
                  <a:pt x="2669" y="278"/>
                  <a:pt x="2638" y="280"/>
                  <a:pt x="2622" y="277"/>
                </a:cubicBezTo>
                <a:cubicBezTo>
                  <a:pt x="2620" y="306"/>
                  <a:pt x="2614" y="337"/>
                  <a:pt x="2623" y="365"/>
                </a:cubicBezTo>
                <a:cubicBezTo>
                  <a:pt x="2645" y="433"/>
                  <a:pt x="2739" y="462"/>
                  <a:pt x="2777" y="519"/>
                </a:cubicBezTo>
                <a:cubicBezTo>
                  <a:pt x="2805" y="562"/>
                  <a:pt x="2797" y="623"/>
                  <a:pt x="2772" y="663"/>
                </a:cubicBezTo>
                <a:cubicBezTo>
                  <a:pt x="2750" y="697"/>
                  <a:pt x="2727" y="724"/>
                  <a:pt x="2717" y="763"/>
                </a:cubicBezTo>
                <a:cubicBezTo>
                  <a:pt x="2717" y="769"/>
                  <a:pt x="2717" y="775"/>
                  <a:pt x="2717" y="781"/>
                </a:cubicBezTo>
                <a:cubicBezTo>
                  <a:pt x="2761" y="803"/>
                  <a:pt x="2792" y="805"/>
                  <a:pt x="2850" y="805"/>
                </a:cubicBezTo>
                <a:cubicBezTo>
                  <a:pt x="2875" y="805"/>
                  <a:pt x="2900" y="805"/>
                  <a:pt x="2926" y="805"/>
                </a:cubicBezTo>
                <a:moveTo>
                  <a:pt x="3433" y="447"/>
                </a:moveTo>
                <a:cubicBezTo>
                  <a:pt x="3429" y="374"/>
                  <a:pt x="3423" y="341"/>
                  <a:pt x="3341" y="327"/>
                </a:cubicBezTo>
                <a:cubicBezTo>
                  <a:pt x="3265" y="314"/>
                  <a:pt x="3193" y="318"/>
                  <a:pt x="3140" y="378"/>
                </a:cubicBezTo>
                <a:cubicBezTo>
                  <a:pt x="3092" y="431"/>
                  <a:pt x="3071" y="542"/>
                  <a:pt x="3098" y="610"/>
                </a:cubicBezTo>
                <a:cubicBezTo>
                  <a:pt x="3140" y="717"/>
                  <a:pt x="3258" y="782"/>
                  <a:pt x="3328" y="869"/>
                </a:cubicBezTo>
                <a:cubicBezTo>
                  <a:pt x="3382" y="935"/>
                  <a:pt x="3399" y="996"/>
                  <a:pt x="3319" y="1044"/>
                </a:cubicBezTo>
                <a:cubicBezTo>
                  <a:pt x="3220" y="1104"/>
                  <a:pt x="3106" y="1113"/>
                  <a:pt x="2995" y="113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7" name="Freeform 9"/>
          <p:cNvSpPr/>
          <p:nvPr/>
        </p:nvSpPr>
        <p:spPr>
          <a:xfrm>
            <a:off x="2452320" y="1522440"/>
            <a:ext cx="2525040" cy="259560"/>
          </a:xfrm>
          <a:custGeom>
            <a:avLst/>
            <a:gdLst/>
            <a:ahLst/>
            <a:rect l="0" t="0" r="r" b="b"/>
            <a:pathLst>
              <a:path w="7014" h="721">
                <a:moveTo>
                  <a:pt x="13" y="0"/>
                </a:moveTo>
                <a:cubicBezTo>
                  <a:pt x="0" y="11"/>
                  <a:pt x="38" y="83"/>
                  <a:pt x="40" y="87"/>
                </a:cubicBezTo>
                <a:moveTo>
                  <a:pt x="3237" y="402"/>
                </a:moveTo>
                <a:cubicBezTo>
                  <a:pt x="3284" y="361"/>
                  <a:pt x="3304" y="336"/>
                  <a:pt x="3366" y="337"/>
                </a:cubicBezTo>
                <a:cubicBezTo>
                  <a:pt x="3376" y="415"/>
                  <a:pt x="3375" y="481"/>
                  <a:pt x="3343" y="554"/>
                </a:cubicBezTo>
                <a:cubicBezTo>
                  <a:pt x="3315" y="617"/>
                  <a:pt x="3269" y="671"/>
                  <a:pt x="3209" y="704"/>
                </a:cubicBezTo>
                <a:cubicBezTo>
                  <a:pt x="3181" y="716"/>
                  <a:pt x="3172" y="720"/>
                  <a:pt x="3151" y="719"/>
                </a:cubicBezTo>
                <a:moveTo>
                  <a:pt x="6240" y="500"/>
                </a:moveTo>
                <a:cubicBezTo>
                  <a:pt x="6315" y="470"/>
                  <a:pt x="6390" y="455"/>
                  <a:pt x="6471" y="445"/>
                </a:cubicBezTo>
                <a:cubicBezTo>
                  <a:pt x="6610" y="428"/>
                  <a:pt x="6778" y="406"/>
                  <a:pt x="6916" y="434"/>
                </a:cubicBezTo>
                <a:cubicBezTo>
                  <a:pt x="6970" y="454"/>
                  <a:pt x="6987" y="458"/>
                  <a:pt x="7013" y="48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8" name="Freeform 10"/>
          <p:cNvSpPr/>
          <p:nvPr/>
        </p:nvSpPr>
        <p:spPr>
          <a:xfrm>
            <a:off x="2475720" y="1628640"/>
            <a:ext cx="320040" cy="176400"/>
          </a:xfrm>
          <a:custGeom>
            <a:avLst/>
            <a:gdLst/>
            <a:ahLst/>
            <a:rect l="0" t="0" r="r" b="b"/>
            <a:pathLst>
              <a:path w="889" h="490">
                <a:moveTo>
                  <a:pt x="35" y="7"/>
                </a:moveTo>
                <a:cubicBezTo>
                  <a:pt x="22" y="2"/>
                  <a:pt x="18" y="2"/>
                  <a:pt x="5" y="0"/>
                </a:cubicBezTo>
                <a:cubicBezTo>
                  <a:pt x="0" y="70"/>
                  <a:pt x="2" y="138"/>
                  <a:pt x="2" y="208"/>
                </a:cubicBezTo>
                <a:cubicBezTo>
                  <a:pt x="2" y="293"/>
                  <a:pt x="7" y="360"/>
                  <a:pt x="35" y="439"/>
                </a:cubicBezTo>
                <a:cubicBezTo>
                  <a:pt x="46" y="467"/>
                  <a:pt x="47" y="475"/>
                  <a:pt x="60" y="489"/>
                </a:cubicBezTo>
                <a:moveTo>
                  <a:pt x="259" y="50"/>
                </a:moveTo>
                <a:cubicBezTo>
                  <a:pt x="263" y="24"/>
                  <a:pt x="267" y="22"/>
                  <a:pt x="277" y="2"/>
                </a:cubicBezTo>
                <a:cubicBezTo>
                  <a:pt x="321" y="13"/>
                  <a:pt x="322" y="23"/>
                  <a:pt x="349" y="70"/>
                </a:cubicBezTo>
                <a:cubicBezTo>
                  <a:pt x="390" y="142"/>
                  <a:pt x="419" y="221"/>
                  <a:pt x="462" y="294"/>
                </a:cubicBezTo>
                <a:cubicBezTo>
                  <a:pt x="477" y="319"/>
                  <a:pt x="494" y="343"/>
                  <a:pt x="510" y="368"/>
                </a:cubicBezTo>
                <a:cubicBezTo>
                  <a:pt x="510" y="299"/>
                  <a:pt x="494" y="213"/>
                  <a:pt x="529" y="152"/>
                </a:cubicBezTo>
                <a:cubicBezTo>
                  <a:pt x="553" y="112"/>
                  <a:pt x="607" y="87"/>
                  <a:pt x="655" y="100"/>
                </a:cubicBezTo>
                <a:cubicBezTo>
                  <a:pt x="728" y="120"/>
                  <a:pt x="760" y="222"/>
                  <a:pt x="797" y="279"/>
                </a:cubicBezTo>
                <a:cubicBezTo>
                  <a:pt x="836" y="334"/>
                  <a:pt x="849" y="352"/>
                  <a:pt x="888" y="37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9" name="Freeform 11"/>
          <p:cNvSpPr/>
          <p:nvPr/>
        </p:nvSpPr>
        <p:spPr>
          <a:xfrm>
            <a:off x="3125520" y="1480680"/>
            <a:ext cx="1923840" cy="396000"/>
          </a:xfrm>
          <a:custGeom>
            <a:avLst/>
            <a:gdLst/>
            <a:ahLst/>
            <a:rect l="0" t="0" r="r" b="b"/>
            <a:pathLst>
              <a:path w="5344" h="1100">
                <a:moveTo>
                  <a:pt x="364" y="411"/>
                </a:moveTo>
                <a:cubicBezTo>
                  <a:pt x="270" y="401"/>
                  <a:pt x="177" y="388"/>
                  <a:pt x="87" y="426"/>
                </a:cubicBezTo>
                <a:cubicBezTo>
                  <a:pt x="14" y="457"/>
                  <a:pt x="0" y="509"/>
                  <a:pt x="1" y="581"/>
                </a:cubicBezTo>
                <a:cubicBezTo>
                  <a:pt x="2" y="674"/>
                  <a:pt x="71" y="719"/>
                  <a:pt x="156" y="736"/>
                </a:cubicBezTo>
                <a:cubicBezTo>
                  <a:pt x="214" y="747"/>
                  <a:pt x="282" y="751"/>
                  <a:pt x="330" y="713"/>
                </a:cubicBezTo>
                <a:cubicBezTo>
                  <a:pt x="367" y="684"/>
                  <a:pt x="378" y="641"/>
                  <a:pt x="399" y="602"/>
                </a:cubicBezTo>
                <a:cubicBezTo>
                  <a:pt x="402" y="598"/>
                  <a:pt x="404" y="594"/>
                  <a:pt x="407" y="590"/>
                </a:cubicBezTo>
                <a:cubicBezTo>
                  <a:pt x="427" y="608"/>
                  <a:pt x="447" y="627"/>
                  <a:pt x="469" y="655"/>
                </a:cubicBezTo>
                <a:cubicBezTo>
                  <a:pt x="533" y="735"/>
                  <a:pt x="614" y="751"/>
                  <a:pt x="713" y="749"/>
                </a:cubicBezTo>
                <a:cubicBezTo>
                  <a:pt x="800" y="747"/>
                  <a:pt x="848" y="694"/>
                  <a:pt x="862" y="609"/>
                </a:cubicBezTo>
                <a:cubicBezTo>
                  <a:pt x="878" y="512"/>
                  <a:pt x="853" y="427"/>
                  <a:pt x="825" y="336"/>
                </a:cubicBezTo>
                <a:cubicBezTo>
                  <a:pt x="791" y="225"/>
                  <a:pt x="760" y="119"/>
                  <a:pt x="746" y="4"/>
                </a:cubicBezTo>
                <a:cubicBezTo>
                  <a:pt x="746" y="1"/>
                  <a:pt x="746" y="0"/>
                  <a:pt x="746" y="4"/>
                </a:cubicBezTo>
                <a:cubicBezTo>
                  <a:pt x="750" y="86"/>
                  <a:pt x="766" y="169"/>
                  <a:pt x="785" y="249"/>
                </a:cubicBezTo>
                <a:cubicBezTo>
                  <a:pt x="828" y="433"/>
                  <a:pt x="915" y="588"/>
                  <a:pt x="1035" y="732"/>
                </a:cubicBezTo>
                <a:moveTo>
                  <a:pt x="1283" y="502"/>
                </a:moveTo>
                <a:cubicBezTo>
                  <a:pt x="1281" y="549"/>
                  <a:pt x="1277" y="601"/>
                  <a:pt x="1280" y="649"/>
                </a:cubicBezTo>
                <a:cubicBezTo>
                  <a:pt x="1287" y="746"/>
                  <a:pt x="1321" y="838"/>
                  <a:pt x="1357" y="928"/>
                </a:cubicBezTo>
                <a:cubicBezTo>
                  <a:pt x="1380" y="986"/>
                  <a:pt x="1406" y="1042"/>
                  <a:pt x="1429" y="1099"/>
                </a:cubicBezTo>
                <a:moveTo>
                  <a:pt x="1648" y="197"/>
                </a:moveTo>
                <a:cubicBezTo>
                  <a:pt x="1648" y="227"/>
                  <a:pt x="1648" y="242"/>
                  <a:pt x="1648" y="272"/>
                </a:cubicBezTo>
                <a:cubicBezTo>
                  <a:pt x="1648" y="368"/>
                  <a:pt x="1651" y="453"/>
                  <a:pt x="1677" y="546"/>
                </a:cubicBezTo>
                <a:cubicBezTo>
                  <a:pt x="1699" y="624"/>
                  <a:pt x="1728" y="701"/>
                  <a:pt x="1757" y="776"/>
                </a:cubicBezTo>
                <a:cubicBezTo>
                  <a:pt x="1764" y="793"/>
                  <a:pt x="1769" y="810"/>
                  <a:pt x="1775" y="827"/>
                </a:cubicBezTo>
                <a:cubicBezTo>
                  <a:pt x="1775" y="767"/>
                  <a:pt x="1779" y="718"/>
                  <a:pt x="1803" y="662"/>
                </a:cubicBezTo>
                <a:cubicBezTo>
                  <a:pt x="1812" y="640"/>
                  <a:pt x="1821" y="619"/>
                  <a:pt x="1830" y="597"/>
                </a:cubicBezTo>
                <a:cubicBezTo>
                  <a:pt x="1833" y="589"/>
                  <a:pt x="1837" y="582"/>
                  <a:pt x="1839" y="574"/>
                </a:cubicBezTo>
                <a:cubicBezTo>
                  <a:pt x="1842" y="560"/>
                  <a:pt x="1840" y="545"/>
                  <a:pt x="1840" y="531"/>
                </a:cubicBezTo>
                <a:cubicBezTo>
                  <a:pt x="1840" y="501"/>
                  <a:pt x="1847" y="494"/>
                  <a:pt x="1875" y="478"/>
                </a:cubicBezTo>
                <a:cubicBezTo>
                  <a:pt x="1918" y="453"/>
                  <a:pt x="2025" y="432"/>
                  <a:pt x="2064" y="472"/>
                </a:cubicBezTo>
                <a:cubicBezTo>
                  <a:pt x="2135" y="545"/>
                  <a:pt x="2125" y="676"/>
                  <a:pt x="2130" y="769"/>
                </a:cubicBezTo>
                <a:cubicBezTo>
                  <a:pt x="2133" y="824"/>
                  <a:pt x="2129" y="897"/>
                  <a:pt x="2175" y="938"/>
                </a:cubicBezTo>
                <a:cubicBezTo>
                  <a:pt x="2184" y="942"/>
                  <a:pt x="2192" y="947"/>
                  <a:pt x="2201" y="951"/>
                </a:cubicBezTo>
                <a:moveTo>
                  <a:pt x="2637" y="551"/>
                </a:moveTo>
                <a:cubicBezTo>
                  <a:pt x="2637" y="521"/>
                  <a:pt x="2637" y="515"/>
                  <a:pt x="2637" y="497"/>
                </a:cubicBezTo>
                <a:cubicBezTo>
                  <a:pt x="2588" y="485"/>
                  <a:pt x="2553" y="494"/>
                  <a:pt x="2507" y="519"/>
                </a:cubicBezTo>
                <a:cubicBezTo>
                  <a:pt x="2445" y="553"/>
                  <a:pt x="2378" y="606"/>
                  <a:pt x="2352" y="674"/>
                </a:cubicBezTo>
                <a:cubicBezTo>
                  <a:pt x="2337" y="715"/>
                  <a:pt x="2336" y="774"/>
                  <a:pt x="2376" y="800"/>
                </a:cubicBezTo>
                <a:cubicBezTo>
                  <a:pt x="2403" y="817"/>
                  <a:pt x="2461" y="824"/>
                  <a:pt x="2488" y="804"/>
                </a:cubicBezTo>
                <a:cubicBezTo>
                  <a:pt x="2523" y="778"/>
                  <a:pt x="2525" y="719"/>
                  <a:pt x="2530" y="680"/>
                </a:cubicBezTo>
                <a:cubicBezTo>
                  <a:pt x="2534" y="652"/>
                  <a:pt x="2538" y="628"/>
                  <a:pt x="2548" y="608"/>
                </a:cubicBezTo>
                <a:cubicBezTo>
                  <a:pt x="2574" y="630"/>
                  <a:pt x="2603" y="665"/>
                  <a:pt x="2631" y="690"/>
                </a:cubicBezTo>
                <a:cubicBezTo>
                  <a:pt x="2700" y="751"/>
                  <a:pt x="2778" y="778"/>
                  <a:pt x="2870" y="776"/>
                </a:cubicBezTo>
                <a:cubicBezTo>
                  <a:pt x="2883" y="775"/>
                  <a:pt x="2897" y="774"/>
                  <a:pt x="2910" y="773"/>
                </a:cubicBezTo>
                <a:moveTo>
                  <a:pt x="3026" y="362"/>
                </a:moveTo>
                <a:cubicBezTo>
                  <a:pt x="3021" y="320"/>
                  <a:pt x="3017" y="266"/>
                  <a:pt x="3001" y="234"/>
                </a:cubicBezTo>
                <a:cubicBezTo>
                  <a:pt x="2978" y="290"/>
                  <a:pt x="2956" y="350"/>
                  <a:pt x="2944" y="413"/>
                </a:cubicBezTo>
                <a:cubicBezTo>
                  <a:pt x="2925" y="515"/>
                  <a:pt x="2922" y="619"/>
                  <a:pt x="2922" y="722"/>
                </a:cubicBezTo>
                <a:cubicBezTo>
                  <a:pt x="2922" y="746"/>
                  <a:pt x="2929" y="766"/>
                  <a:pt x="2931" y="774"/>
                </a:cubicBezTo>
                <a:cubicBezTo>
                  <a:pt x="2961" y="751"/>
                  <a:pt x="2987" y="723"/>
                  <a:pt x="3017" y="699"/>
                </a:cubicBezTo>
                <a:cubicBezTo>
                  <a:pt x="3096" y="635"/>
                  <a:pt x="3228" y="591"/>
                  <a:pt x="3329" y="618"/>
                </a:cubicBezTo>
                <a:cubicBezTo>
                  <a:pt x="3398" y="636"/>
                  <a:pt x="3425" y="707"/>
                  <a:pt x="3431" y="770"/>
                </a:cubicBezTo>
                <a:cubicBezTo>
                  <a:pt x="3437" y="840"/>
                  <a:pt x="3408" y="883"/>
                  <a:pt x="3341" y="907"/>
                </a:cubicBezTo>
                <a:cubicBezTo>
                  <a:pt x="3299" y="922"/>
                  <a:pt x="3208" y="931"/>
                  <a:pt x="3164" y="914"/>
                </a:cubicBezTo>
                <a:cubicBezTo>
                  <a:pt x="3112" y="894"/>
                  <a:pt x="3167" y="841"/>
                  <a:pt x="3181" y="827"/>
                </a:cubicBezTo>
                <a:moveTo>
                  <a:pt x="3481" y="556"/>
                </a:moveTo>
                <a:cubicBezTo>
                  <a:pt x="3497" y="572"/>
                  <a:pt x="3458" y="500"/>
                  <a:pt x="3498" y="566"/>
                </a:cubicBezTo>
                <a:cubicBezTo>
                  <a:pt x="3554" y="657"/>
                  <a:pt x="3583" y="731"/>
                  <a:pt x="3685" y="784"/>
                </a:cubicBezTo>
                <a:cubicBezTo>
                  <a:pt x="3781" y="834"/>
                  <a:pt x="3958" y="871"/>
                  <a:pt x="4063" y="825"/>
                </a:cubicBezTo>
                <a:cubicBezTo>
                  <a:pt x="4133" y="795"/>
                  <a:pt x="4129" y="692"/>
                  <a:pt x="4108" y="633"/>
                </a:cubicBezTo>
                <a:cubicBezTo>
                  <a:pt x="4081" y="557"/>
                  <a:pt x="3982" y="421"/>
                  <a:pt x="3895" y="403"/>
                </a:cubicBezTo>
                <a:cubicBezTo>
                  <a:pt x="3824" y="388"/>
                  <a:pt x="3795" y="437"/>
                  <a:pt x="3763" y="494"/>
                </a:cubicBezTo>
                <a:cubicBezTo>
                  <a:pt x="3713" y="584"/>
                  <a:pt x="3690" y="690"/>
                  <a:pt x="3701" y="793"/>
                </a:cubicBezTo>
                <a:cubicBezTo>
                  <a:pt x="3715" y="930"/>
                  <a:pt x="3841" y="974"/>
                  <a:pt x="3961" y="983"/>
                </a:cubicBezTo>
                <a:cubicBezTo>
                  <a:pt x="4117" y="994"/>
                  <a:pt x="4265" y="953"/>
                  <a:pt x="4403" y="883"/>
                </a:cubicBezTo>
                <a:cubicBezTo>
                  <a:pt x="4531" y="818"/>
                  <a:pt x="4651" y="727"/>
                  <a:pt x="4677" y="578"/>
                </a:cubicBezTo>
                <a:cubicBezTo>
                  <a:pt x="4700" y="443"/>
                  <a:pt x="4655" y="327"/>
                  <a:pt x="4592" y="211"/>
                </a:cubicBezTo>
                <a:cubicBezTo>
                  <a:pt x="4559" y="151"/>
                  <a:pt x="4506" y="36"/>
                  <a:pt x="4433" y="11"/>
                </a:cubicBezTo>
                <a:cubicBezTo>
                  <a:pt x="4424" y="11"/>
                  <a:pt x="4415" y="11"/>
                  <a:pt x="4406" y="11"/>
                </a:cubicBezTo>
                <a:cubicBezTo>
                  <a:pt x="4362" y="77"/>
                  <a:pt x="4345" y="108"/>
                  <a:pt x="4342" y="200"/>
                </a:cubicBezTo>
                <a:cubicBezTo>
                  <a:pt x="4338" y="327"/>
                  <a:pt x="4373" y="439"/>
                  <a:pt x="4428" y="553"/>
                </a:cubicBezTo>
                <a:cubicBezTo>
                  <a:pt x="4491" y="681"/>
                  <a:pt x="4591" y="817"/>
                  <a:pt x="4705" y="904"/>
                </a:cubicBezTo>
                <a:cubicBezTo>
                  <a:pt x="4740" y="930"/>
                  <a:pt x="4762" y="930"/>
                  <a:pt x="4798" y="942"/>
                </a:cubicBezTo>
                <a:moveTo>
                  <a:pt x="5254" y="814"/>
                </a:moveTo>
                <a:cubicBezTo>
                  <a:pt x="5253" y="804"/>
                  <a:pt x="5251" y="794"/>
                  <a:pt x="5251" y="784"/>
                </a:cubicBezTo>
                <a:lnTo>
                  <a:pt x="5251" y="783"/>
                </a:lnTo>
                <a:cubicBezTo>
                  <a:pt x="5258" y="783"/>
                  <a:pt x="5257" y="780"/>
                  <a:pt x="5256" y="773"/>
                </a:cubicBezTo>
                <a:cubicBezTo>
                  <a:pt x="5255" y="765"/>
                  <a:pt x="5252" y="757"/>
                  <a:pt x="5251" y="749"/>
                </a:cubicBezTo>
                <a:cubicBezTo>
                  <a:pt x="5251" y="748"/>
                  <a:pt x="5251" y="747"/>
                  <a:pt x="5251" y="746"/>
                </a:cubicBezTo>
                <a:moveTo>
                  <a:pt x="5339" y="956"/>
                </a:moveTo>
                <a:cubicBezTo>
                  <a:pt x="5339" y="948"/>
                  <a:pt x="5343" y="928"/>
                  <a:pt x="5338" y="921"/>
                </a:cubicBezTo>
                <a:cubicBezTo>
                  <a:pt x="5337" y="921"/>
                  <a:pt x="5337" y="920"/>
                  <a:pt x="5336" y="920"/>
                </a:cubicBezTo>
                <a:cubicBezTo>
                  <a:pt x="5322" y="923"/>
                  <a:pt x="5318" y="928"/>
                  <a:pt x="5306" y="938"/>
                </a:cubicBezTo>
                <a:cubicBezTo>
                  <a:pt x="5296" y="946"/>
                  <a:pt x="5285" y="957"/>
                  <a:pt x="5274" y="963"/>
                </a:cubicBezTo>
                <a:cubicBezTo>
                  <a:pt x="5273" y="963"/>
                  <a:pt x="5273" y="963"/>
                  <a:pt x="5272" y="963"/>
                </a:cubicBezTo>
                <a:cubicBezTo>
                  <a:pt x="5272" y="943"/>
                  <a:pt x="5271" y="931"/>
                  <a:pt x="5280" y="913"/>
                </a:cubicBezTo>
                <a:cubicBezTo>
                  <a:pt x="5282" y="908"/>
                  <a:pt x="5294" y="888"/>
                  <a:pt x="5300" y="888"/>
                </a:cubicBezTo>
                <a:cubicBezTo>
                  <a:pt x="5303" y="888"/>
                  <a:pt x="5300" y="891"/>
                  <a:pt x="5300" y="89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0" name="Freeform 12"/>
          <p:cNvSpPr/>
          <p:nvPr/>
        </p:nvSpPr>
        <p:spPr>
          <a:xfrm>
            <a:off x="492120" y="2608200"/>
            <a:ext cx="2028600" cy="232200"/>
          </a:xfrm>
          <a:custGeom>
            <a:avLst/>
            <a:gdLst/>
            <a:ahLst/>
            <a:rect l="0" t="0" r="r" b="b"/>
            <a:pathLst>
              <a:path w="5635" h="645">
                <a:moveTo>
                  <a:pt x="555" y="195"/>
                </a:moveTo>
                <a:cubicBezTo>
                  <a:pt x="555" y="183"/>
                  <a:pt x="555" y="171"/>
                  <a:pt x="555" y="159"/>
                </a:cubicBezTo>
                <a:cubicBezTo>
                  <a:pt x="555" y="168"/>
                  <a:pt x="558" y="180"/>
                  <a:pt x="556" y="188"/>
                </a:cubicBezTo>
                <a:cubicBezTo>
                  <a:pt x="554" y="196"/>
                  <a:pt x="560" y="200"/>
                  <a:pt x="549" y="198"/>
                </a:cubicBezTo>
                <a:cubicBezTo>
                  <a:pt x="542" y="197"/>
                  <a:pt x="540" y="185"/>
                  <a:pt x="537" y="183"/>
                </a:cubicBezTo>
                <a:cubicBezTo>
                  <a:pt x="535" y="182"/>
                  <a:pt x="534" y="181"/>
                  <a:pt x="532" y="179"/>
                </a:cubicBezTo>
                <a:cubicBezTo>
                  <a:pt x="526" y="174"/>
                  <a:pt x="522" y="170"/>
                  <a:pt x="517" y="165"/>
                </a:cubicBezTo>
                <a:cubicBezTo>
                  <a:pt x="516" y="164"/>
                  <a:pt x="514" y="159"/>
                  <a:pt x="513" y="158"/>
                </a:cubicBezTo>
                <a:cubicBezTo>
                  <a:pt x="510" y="156"/>
                  <a:pt x="507" y="155"/>
                  <a:pt x="502" y="153"/>
                </a:cubicBezTo>
                <a:cubicBezTo>
                  <a:pt x="474" y="144"/>
                  <a:pt x="443" y="146"/>
                  <a:pt x="414" y="146"/>
                </a:cubicBezTo>
                <a:cubicBezTo>
                  <a:pt x="341" y="146"/>
                  <a:pt x="281" y="158"/>
                  <a:pt x="212" y="184"/>
                </a:cubicBezTo>
                <a:cubicBezTo>
                  <a:pt x="171" y="200"/>
                  <a:pt x="96" y="223"/>
                  <a:pt x="77" y="268"/>
                </a:cubicBezTo>
                <a:cubicBezTo>
                  <a:pt x="77" y="273"/>
                  <a:pt x="77" y="278"/>
                  <a:pt x="77" y="283"/>
                </a:cubicBezTo>
                <a:cubicBezTo>
                  <a:pt x="136" y="314"/>
                  <a:pt x="204" y="319"/>
                  <a:pt x="270" y="336"/>
                </a:cubicBezTo>
                <a:cubicBezTo>
                  <a:pt x="342" y="352"/>
                  <a:pt x="444" y="370"/>
                  <a:pt x="489" y="439"/>
                </a:cubicBezTo>
                <a:cubicBezTo>
                  <a:pt x="530" y="502"/>
                  <a:pt x="461" y="526"/>
                  <a:pt x="413" y="540"/>
                </a:cubicBezTo>
                <a:cubicBezTo>
                  <a:pt x="322" y="565"/>
                  <a:pt x="225" y="557"/>
                  <a:pt x="131" y="557"/>
                </a:cubicBezTo>
                <a:cubicBezTo>
                  <a:pt x="70" y="557"/>
                  <a:pt x="16" y="566"/>
                  <a:pt x="0" y="505"/>
                </a:cubicBezTo>
                <a:moveTo>
                  <a:pt x="668" y="35"/>
                </a:moveTo>
                <a:cubicBezTo>
                  <a:pt x="648" y="90"/>
                  <a:pt x="648" y="175"/>
                  <a:pt x="656" y="235"/>
                </a:cubicBezTo>
                <a:cubicBezTo>
                  <a:pt x="670" y="338"/>
                  <a:pt x="714" y="433"/>
                  <a:pt x="740" y="531"/>
                </a:cubicBezTo>
                <a:cubicBezTo>
                  <a:pt x="751" y="583"/>
                  <a:pt x="755" y="598"/>
                  <a:pt x="758" y="632"/>
                </a:cubicBezTo>
                <a:moveTo>
                  <a:pt x="507" y="364"/>
                </a:moveTo>
                <a:cubicBezTo>
                  <a:pt x="688" y="303"/>
                  <a:pt x="864" y="289"/>
                  <a:pt x="1055" y="287"/>
                </a:cubicBezTo>
                <a:cubicBezTo>
                  <a:pt x="1171" y="286"/>
                  <a:pt x="1281" y="288"/>
                  <a:pt x="1395" y="307"/>
                </a:cubicBezTo>
                <a:cubicBezTo>
                  <a:pt x="1421" y="312"/>
                  <a:pt x="1425" y="313"/>
                  <a:pt x="1441" y="314"/>
                </a:cubicBezTo>
                <a:cubicBezTo>
                  <a:pt x="1354" y="328"/>
                  <a:pt x="1228" y="339"/>
                  <a:pt x="1171" y="416"/>
                </a:cubicBezTo>
                <a:cubicBezTo>
                  <a:pt x="1141" y="457"/>
                  <a:pt x="1158" y="497"/>
                  <a:pt x="1198" y="517"/>
                </a:cubicBezTo>
                <a:cubicBezTo>
                  <a:pt x="1246" y="542"/>
                  <a:pt x="1345" y="535"/>
                  <a:pt x="1395" y="522"/>
                </a:cubicBezTo>
                <a:cubicBezTo>
                  <a:pt x="1459" y="505"/>
                  <a:pt x="1510" y="466"/>
                  <a:pt x="1526" y="403"/>
                </a:cubicBezTo>
                <a:cubicBezTo>
                  <a:pt x="1530" y="387"/>
                  <a:pt x="1519" y="373"/>
                  <a:pt x="1519" y="365"/>
                </a:cubicBezTo>
                <a:cubicBezTo>
                  <a:pt x="1517" y="375"/>
                  <a:pt x="1498" y="406"/>
                  <a:pt x="1504" y="436"/>
                </a:cubicBezTo>
                <a:cubicBezTo>
                  <a:pt x="1517" y="501"/>
                  <a:pt x="1611" y="505"/>
                  <a:pt x="1659" y="507"/>
                </a:cubicBezTo>
                <a:cubicBezTo>
                  <a:pt x="1843" y="516"/>
                  <a:pt x="1964" y="359"/>
                  <a:pt x="1935" y="179"/>
                </a:cubicBezTo>
                <a:cubicBezTo>
                  <a:pt x="1926" y="122"/>
                  <a:pt x="1899" y="43"/>
                  <a:pt x="1854" y="8"/>
                </a:cubicBezTo>
                <a:cubicBezTo>
                  <a:pt x="1851" y="9"/>
                  <a:pt x="1847" y="9"/>
                  <a:pt x="1844" y="10"/>
                </a:cubicBezTo>
                <a:cubicBezTo>
                  <a:pt x="1836" y="83"/>
                  <a:pt x="1830" y="164"/>
                  <a:pt x="1848" y="236"/>
                </a:cubicBezTo>
                <a:cubicBezTo>
                  <a:pt x="1873" y="335"/>
                  <a:pt x="1930" y="426"/>
                  <a:pt x="1985" y="507"/>
                </a:cubicBezTo>
                <a:cubicBezTo>
                  <a:pt x="2011" y="546"/>
                  <a:pt x="2038" y="584"/>
                  <a:pt x="2063" y="622"/>
                </a:cubicBezTo>
                <a:moveTo>
                  <a:pt x="1823" y="304"/>
                </a:moveTo>
                <a:cubicBezTo>
                  <a:pt x="1903" y="285"/>
                  <a:pt x="1983" y="282"/>
                  <a:pt x="2066" y="287"/>
                </a:cubicBezTo>
                <a:cubicBezTo>
                  <a:pt x="2171" y="293"/>
                  <a:pt x="2320" y="318"/>
                  <a:pt x="2417" y="372"/>
                </a:cubicBezTo>
                <a:cubicBezTo>
                  <a:pt x="2495" y="414"/>
                  <a:pt x="2610" y="491"/>
                  <a:pt x="2705" y="449"/>
                </a:cubicBezTo>
                <a:cubicBezTo>
                  <a:pt x="2745" y="432"/>
                  <a:pt x="2762" y="393"/>
                  <a:pt x="2757" y="352"/>
                </a:cubicBezTo>
                <a:cubicBezTo>
                  <a:pt x="2750" y="293"/>
                  <a:pt x="2710" y="263"/>
                  <a:pt x="2651" y="252"/>
                </a:cubicBezTo>
                <a:cubicBezTo>
                  <a:pt x="2566" y="236"/>
                  <a:pt x="2471" y="246"/>
                  <a:pt x="2399" y="297"/>
                </a:cubicBezTo>
                <a:cubicBezTo>
                  <a:pt x="2339" y="342"/>
                  <a:pt x="2309" y="422"/>
                  <a:pt x="2323" y="494"/>
                </a:cubicBezTo>
                <a:cubicBezTo>
                  <a:pt x="2338" y="574"/>
                  <a:pt x="2425" y="610"/>
                  <a:pt x="2496" y="618"/>
                </a:cubicBezTo>
                <a:cubicBezTo>
                  <a:pt x="2587" y="628"/>
                  <a:pt x="2684" y="623"/>
                  <a:pt x="2759" y="565"/>
                </a:cubicBezTo>
                <a:cubicBezTo>
                  <a:pt x="2853" y="492"/>
                  <a:pt x="2840" y="371"/>
                  <a:pt x="2840" y="265"/>
                </a:cubicBezTo>
                <a:cubicBezTo>
                  <a:pt x="2840" y="215"/>
                  <a:pt x="2846" y="175"/>
                  <a:pt x="2852" y="128"/>
                </a:cubicBezTo>
                <a:cubicBezTo>
                  <a:pt x="2913" y="121"/>
                  <a:pt x="2934" y="106"/>
                  <a:pt x="2982" y="170"/>
                </a:cubicBezTo>
                <a:cubicBezTo>
                  <a:pt x="3040" y="246"/>
                  <a:pt x="3062" y="347"/>
                  <a:pt x="3092" y="435"/>
                </a:cubicBezTo>
                <a:cubicBezTo>
                  <a:pt x="3113" y="496"/>
                  <a:pt x="3132" y="556"/>
                  <a:pt x="3147" y="618"/>
                </a:cubicBezTo>
                <a:cubicBezTo>
                  <a:pt x="3127" y="612"/>
                  <a:pt x="3103" y="628"/>
                  <a:pt x="3072" y="579"/>
                </a:cubicBezTo>
                <a:cubicBezTo>
                  <a:pt x="3040" y="528"/>
                  <a:pt x="3045" y="446"/>
                  <a:pt x="3072" y="396"/>
                </a:cubicBezTo>
                <a:cubicBezTo>
                  <a:pt x="3100" y="345"/>
                  <a:pt x="3161" y="293"/>
                  <a:pt x="3219" y="284"/>
                </a:cubicBezTo>
                <a:cubicBezTo>
                  <a:pt x="3277" y="275"/>
                  <a:pt x="3326" y="290"/>
                  <a:pt x="3355" y="346"/>
                </a:cubicBezTo>
                <a:cubicBezTo>
                  <a:pt x="3382" y="395"/>
                  <a:pt x="3384" y="494"/>
                  <a:pt x="3353" y="541"/>
                </a:cubicBezTo>
                <a:cubicBezTo>
                  <a:pt x="3337" y="564"/>
                  <a:pt x="3324" y="549"/>
                  <a:pt x="3310" y="561"/>
                </a:cubicBezTo>
                <a:cubicBezTo>
                  <a:pt x="3314" y="503"/>
                  <a:pt x="3316" y="478"/>
                  <a:pt x="3359" y="432"/>
                </a:cubicBezTo>
                <a:cubicBezTo>
                  <a:pt x="3430" y="355"/>
                  <a:pt x="3527" y="283"/>
                  <a:pt x="3633" y="276"/>
                </a:cubicBezTo>
                <a:cubicBezTo>
                  <a:pt x="3706" y="271"/>
                  <a:pt x="3725" y="307"/>
                  <a:pt x="3730" y="377"/>
                </a:cubicBezTo>
                <a:cubicBezTo>
                  <a:pt x="3735" y="444"/>
                  <a:pt x="3737" y="499"/>
                  <a:pt x="3752" y="561"/>
                </a:cubicBezTo>
                <a:moveTo>
                  <a:pt x="3995" y="229"/>
                </a:moveTo>
                <a:cubicBezTo>
                  <a:pt x="4016" y="262"/>
                  <a:pt x="4020" y="273"/>
                  <a:pt x="4039" y="308"/>
                </a:cubicBezTo>
                <a:cubicBezTo>
                  <a:pt x="4070" y="367"/>
                  <a:pt x="4153" y="445"/>
                  <a:pt x="4227" y="409"/>
                </a:cubicBezTo>
                <a:cubicBezTo>
                  <a:pt x="4270" y="388"/>
                  <a:pt x="4275" y="334"/>
                  <a:pt x="4268" y="290"/>
                </a:cubicBezTo>
                <a:cubicBezTo>
                  <a:pt x="4252" y="194"/>
                  <a:pt x="4135" y="168"/>
                  <a:pt x="4056" y="163"/>
                </a:cubicBezTo>
                <a:cubicBezTo>
                  <a:pt x="3963" y="158"/>
                  <a:pt x="3884" y="200"/>
                  <a:pt x="3838" y="283"/>
                </a:cubicBezTo>
                <a:cubicBezTo>
                  <a:pt x="3806" y="343"/>
                  <a:pt x="3800" y="433"/>
                  <a:pt x="3858" y="475"/>
                </a:cubicBezTo>
                <a:cubicBezTo>
                  <a:pt x="3919" y="519"/>
                  <a:pt x="4034" y="514"/>
                  <a:pt x="4103" y="497"/>
                </a:cubicBezTo>
                <a:cubicBezTo>
                  <a:pt x="4248" y="461"/>
                  <a:pt x="4360" y="364"/>
                  <a:pt x="4396" y="218"/>
                </a:cubicBezTo>
                <a:cubicBezTo>
                  <a:pt x="4400" y="198"/>
                  <a:pt x="4401" y="194"/>
                  <a:pt x="4404" y="182"/>
                </a:cubicBezTo>
                <a:cubicBezTo>
                  <a:pt x="4409" y="197"/>
                  <a:pt x="4423" y="247"/>
                  <a:pt x="4429" y="269"/>
                </a:cubicBezTo>
                <a:cubicBezTo>
                  <a:pt x="4463" y="387"/>
                  <a:pt x="4542" y="488"/>
                  <a:pt x="4665" y="514"/>
                </a:cubicBezTo>
                <a:cubicBezTo>
                  <a:pt x="4732" y="528"/>
                  <a:pt x="4801" y="523"/>
                  <a:pt x="4853" y="478"/>
                </a:cubicBezTo>
                <a:cubicBezTo>
                  <a:pt x="4897" y="440"/>
                  <a:pt x="4919" y="379"/>
                  <a:pt x="4947" y="330"/>
                </a:cubicBezTo>
                <a:cubicBezTo>
                  <a:pt x="4978" y="342"/>
                  <a:pt x="4991" y="346"/>
                  <a:pt x="5025" y="368"/>
                </a:cubicBezTo>
                <a:cubicBezTo>
                  <a:pt x="5147" y="447"/>
                  <a:pt x="5276" y="475"/>
                  <a:pt x="5420" y="478"/>
                </a:cubicBezTo>
                <a:cubicBezTo>
                  <a:pt x="5487" y="479"/>
                  <a:pt x="5589" y="488"/>
                  <a:pt x="5613" y="403"/>
                </a:cubicBezTo>
                <a:cubicBezTo>
                  <a:pt x="5634" y="328"/>
                  <a:pt x="5579" y="257"/>
                  <a:pt x="5536" y="204"/>
                </a:cubicBezTo>
                <a:cubicBezTo>
                  <a:pt x="5480" y="135"/>
                  <a:pt x="5420" y="70"/>
                  <a:pt x="5366" y="0"/>
                </a:cubicBezTo>
                <a:cubicBezTo>
                  <a:pt x="5358" y="24"/>
                  <a:pt x="5342" y="64"/>
                  <a:pt x="5341" y="104"/>
                </a:cubicBezTo>
                <a:cubicBezTo>
                  <a:pt x="5337" y="230"/>
                  <a:pt x="5351" y="330"/>
                  <a:pt x="5401" y="445"/>
                </a:cubicBezTo>
                <a:cubicBezTo>
                  <a:pt x="5431" y="513"/>
                  <a:pt x="5453" y="573"/>
                  <a:pt x="5471" y="644"/>
                </a:cubicBezTo>
                <a:moveTo>
                  <a:pt x="5223" y="317"/>
                </a:moveTo>
                <a:cubicBezTo>
                  <a:pt x="5321" y="306"/>
                  <a:pt x="5418" y="308"/>
                  <a:pt x="5517" y="30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1" name="Freeform 13"/>
          <p:cNvSpPr/>
          <p:nvPr/>
        </p:nvSpPr>
        <p:spPr>
          <a:xfrm>
            <a:off x="712800" y="2652840"/>
            <a:ext cx="2126160" cy="570600"/>
          </a:xfrm>
          <a:custGeom>
            <a:avLst/>
            <a:gdLst/>
            <a:ahLst/>
            <a:rect l="0" t="0" r="r" b="b"/>
            <a:pathLst>
              <a:path w="5906" h="1585">
                <a:moveTo>
                  <a:pt x="0" y="1505"/>
                </a:moveTo>
                <a:cubicBezTo>
                  <a:pt x="51" y="1460"/>
                  <a:pt x="85" y="1453"/>
                  <a:pt x="186" y="1442"/>
                </a:cubicBezTo>
                <a:cubicBezTo>
                  <a:pt x="492" y="1408"/>
                  <a:pt x="801" y="1394"/>
                  <a:pt x="1108" y="1377"/>
                </a:cubicBezTo>
                <a:cubicBezTo>
                  <a:pt x="1527" y="1353"/>
                  <a:pt x="1947" y="1353"/>
                  <a:pt x="2367" y="1343"/>
                </a:cubicBezTo>
                <a:moveTo>
                  <a:pt x="908" y="1571"/>
                </a:moveTo>
                <a:cubicBezTo>
                  <a:pt x="1067" y="1584"/>
                  <a:pt x="1222" y="1579"/>
                  <a:pt x="1381" y="1557"/>
                </a:cubicBezTo>
                <a:cubicBezTo>
                  <a:pt x="1731" y="1509"/>
                  <a:pt x="2075" y="1430"/>
                  <a:pt x="2425" y="1380"/>
                </a:cubicBezTo>
                <a:cubicBezTo>
                  <a:pt x="2708" y="1340"/>
                  <a:pt x="2993" y="1331"/>
                  <a:pt x="3277" y="1310"/>
                </a:cubicBezTo>
                <a:moveTo>
                  <a:pt x="5905" y="266"/>
                </a:moveTo>
                <a:cubicBezTo>
                  <a:pt x="5891" y="248"/>
                  <a:pt x="5878" y="225"/>
                  <a:pt x="5862" y="207"/>
                </a:cubicBezTo>
                <a:cubicBezTo>
                  <a:pt x="5836" y="177"/>
                  <a:pt x="5785" y="165"/>
                  <a:pt x="5752" y="145"/>
                </a:cubicBezTo>
                <a:cubicBezTo>
                  <a:pt x="5716" y="123"/>
                  <a:pt x="5689" y="104"/>
                  <a:pt x="5686" y="62"/>
                </a:cubicBezTo>
                <a:cubicBezTo>
                  <a:pt x="5683" y="19"/>
                  <a:pt x="5732" y="9"/>
                  <a:pt x="5767" y="5"/>
                </a:cubicBezTo>
                <a:cubicBezTo>
                  <a:pt x="5818" y="0"/>
                  <a:pt x="5851" y="5"/>
                  <a:pt x="5859" y="61"/>
                </a:cubicBezTo>
                <a:cubicBezTo>
                  <a:pt x="5870" y="142"/>
                  <a:pt x="5825" y="205"/>
                  <a:pt x="5782" y="268"/>
                </a:cubicBezTo>
                <a:cubicBezTo>
                  <a:pt x="5725" y="353"/>
                  <a:pt x="5654" y="436"/>
                  <a:pt x="5632" y="539"/>
                </a:cubicBezTo>
                <a:cubicBezTo>
                  <a:pt x="5618" y="605"/>
                  <a:pt x="5619" y="678"/>
                  <a:pt x="5677" y="721"/>
                </a:cubicBezTo>
                <a:cubicBezTo>
                  <a:pt x="5718" y="751"/>
                  <a:pt x="5773" y="754"/>
                  <a:pt x="5814" y="784"/>
                </a:cubicBezTo>
                <a:cubicBezTo>
                  <a:pt x="5843" y="804"/>
                  <a:pt x="5863" y="836"/>
                  <a:pt x="5885" y="86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2" name="Freeform 14"/>
          <p:cNvSpPr/>
          <p:nvPr/>
        </p:nvSpPr>
        <p:spPr>
          <a:xfrm>
            <a:off x="4525920" y="5784480"/>
            <a:ext cx="486000" cy="251640"/>
          </a:xfrm>
          <a:custGeom>
            <a:avLst/>
            <a:gdLst/>
            <a:ahLst/>
            <a:rect l="0" t="0" r="r" b="b"/>
            <a:pathLst>
              <a:path w="1350" h="699">
                <a:moveTo>
                  <a:pt x="1349" y="98"/>
                </a:moveTo>
                <a:cubicBezTo>
                  <a:pt x="1289" y="17"/>
                  <a:pt x="1223" y="0"/>
                  <a:pt x="1116" y="25"/>
                </a:cubicBezTo>
                <a:cubicBezTo>
                  <a:pt x="971" y="59"/>
                  <a:pt x="845" y="146"/>
                  <a:pt x="727" y="233"/>
                </a:cubicBezTo>
                <a:cubicBezTo>
                  <a:pt x="545" y="364"/>
                  <a:pt x="377" y="510"/>
                  <a:pt x="177" y="615"/>
                </a:cubicBezTo>
                <a:cubicBezTo>
                  <a:pt x="118" y="643"/>
                  <a:pt x="59" y="670"/>
                  <a:pt x="0" y="69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3" name="Freeform 15"/>
          <p:cNvSpPr/>
          <p:nvPr/>
        </p:nvSpPr>
        <p:spPr>
          <a:xfrm>
            <a:off x="4156200" y="3301920"/>
            <a:ext cx="63720" cy="73440"/>
          </a:xfrm>
          <a:custGeom>
            <a:avLst/>
            <a:gdLst/>
            <a:ahLst/>
            <a:rect l="0" t="0" r="r" b="b"/>
            <a:pathLst>
              <a:path w="177" h="204">
                <a:moveTo>
                  <a:pt x="0" y="97"/>
                </a:moveTo>
                <a:cubicBezTo>
                  <a:pt x="24" y="67"/>
                  <a:pt x="67" y="0"/>
                  <a:pt x="116" y="48"/>
                </a:cubicBezTo>
                <a:cubicBezTo>
                  <a:pt x="155" y="88"/>
                  <a:pt x="162" y="152"/>
                  <a:pt x="176" y="20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4" name="Freeform 16"/>
          <p:cNvSpPr/>
          <p:nvPr/>
        </p:nvSpPr>
        <p:spPr>
          <a:xfrm>
            <a:off x="824040" y="3430440"/>
            <a:ext cx="2694240" cy="354240"/>
          </a:xfrm>
          <a:custGeom>
            <a:avLst/>
            <a:gdLst/>
            <a:ahLst/>
            <a:rect l="0" t="0" r="r" b="b"/>
            <a:pathLst>
              <a:path w="7484" h="984">
                <a:moveTo>
                  <a:pt x="649" y="321"/>
                </a:moveTo>
                <a:cubicBezTo>
                  <a:pt x="655" y="312"/>
                  <a:pt x="663" y="304"/>
                  <a:pt x="670" y="291"/>
                </a:cubicBezTo>
                <a:cubicBezTo>
                  <a:pt x="680" y="269"/>
                  <a:pt x="690" y="253"/>
                  <a:pt x="703" y="235"/>
                </a:cubicBezTo>
                <a:cubicBezTo>
                  <a:pt x="705" y="232"/>
                  <a:pt x="706" y="231"/>
                  <a:pt x="706" y="229"/>
                </a:cubicBezTo>
                <a:cubicBezTo>
                  <a:pt x="636" y="237"/>
                  <a:pt x="579" y="251"/>
                  <a:pt x="511" y="276"/>
                </a:cubicBezTo>
                <a:cubicBezTo>
                  <a:pt x="431" y="305"/>
                  <a:pt x="328" y="336"/>
                  <a:pt x="263" y="394"/>
                </a:cubicBezTo>
                <a:cubicBezTo>
                  <a:pt x="246" y="418"/>
                  <a:pt x="240" y="425"/>
                  <a:pt x="245" y="446"/>
                </a:cubicBezTo>
                <a:cubicBezTo>
                  <a:pt x="338" y="505"/>
                  <a:pt x="432" y="517"/>
                  <a:pt x="538" y="543"/>
                </a:cubicBezTo>
                <a:cubicBezTo>
                  <a:pt x="633" y="566"/>
                  <a:pt x="774" y="584"/>
                  <a:pt x="800" y="697"/>
                </a:cubicBezTo>
                <a:cubicBezTo>
                  <a:pt x="825" y="804"/>
                  <a:pt x="646" y="844"/>
                  <a:pt x="576" y="861"/>
                </a:cubicBezTo>
                <a:cubicBezTo>
                  <a:pt x="499" y="880"/>
                  <a:pt x="50" y="972"/>
                  <a:pt x="0" y="898"/>
                </a:cubicBezTo>
                <a:cubicBezTo>
                  <a:pt x="8" y="889"/>
                  <a:pt x="15" y="880"/>
                  <a:pt x="23" y="871"/>
                </a:cubicBezTo>
                <a:moveTo>
                  <a:pt x="1090" y="162"/>
                </a:moveTo>
                <a:cubicBezTo>
                  <a:pt x="1090" y="180"/>
                  <a:pt x="1090" y="261"/>
                  <a:pt x="1090" y="287"/>
                </a:cubicBezTo>
                <a:cubicBezTo>
                  <a:pt x="1090" y="416"/>
                  <a:pt x="1125" y="523"/>
                  <a:pt x="1165" y="645"/>
                </a:cubicBezTo>
                <a:cubicBezTo>
                  <a:pt x="1202" y="758"/>
                  <a:pt x="1242" y="870"/>
                  <a:pt x="1283" y="983"/>
                </a:cubicBezTo>
                <a:moveTo>
                  <a:pt x="997" y="616"/>
                </a:moveTo>
                <a:cubicBezTo>
                  <a:pt x="1147" y="579"/>
                  <a:pt x="1298" y="545"/>
                  <a:pt x="1453" y="537"/>
                </a:cubicBezTo>
                <a:cubicBezTo>
                  <a:pt x="1560" y="531"/>
                  <a:pt x="1666" y="536"/>
                  <a:pt x="1772" y="553"/>
                </a:cubicBezTo>
                <a:moveTo>
                  <a:pt x="1789" y="521"/>
                </a:moveTo>
                <a:cubicBezTo>
                  <a:pt x="1767" y="510"/>
                  <a:pt x="1763" y="506"/>
                  <a:pt x="1733" y="504"/>
                </a:cubicBezTo>
                <a:cubicBezTo>
                  <a:pt x="1661" y="498"/>
                  <a:pt x="1586" y="559"/>
                  <a:pt x="1538" y="608"/>
                </a:cubicBezTo>
                <a:cubicBezTo>
                  <a:pt x="1500" y="646"/>
                  <a:pt x="1468" y="708"/>
                  <a:pt x="1478" y="764"/>
                </a:cubicBezTo>
                <a:cubicBezTo>
                  <a:pt x="1488" y="818"/>
                  <a:pt x="1584" y="809"/>
                  <a:pt x="1621" y="799"/>
                </a:cubicBezTo>
                <a:cubicBezTo>
                  <a:pt x="1713" y="774"/>
                  <a:pt x="1819" y="696"/>
                  <a:pt x="1863" y="611"/>
                </a:cubicBezTo>
                <a:cubicBezTo>
                  <a:pt x="1885" y="567"/>
                  <a:pt x="1883" y="523"/>
                  <a:pt x="1884" y="476"/>
                </a:cubicBezTo>
                <a:cubicBezTo>
                  <a:pt x="1884" y="473"/>
                  <a:pt x="1884" y="469"/>
                  <a:pt x="1884" y="466"/>
                </a:cubicBezTo>
                <a:cubicBezTo>
                  <a:pt x="1892" y="525"/>
                  <a:pt x="1909" y="578"/>
                  <a:pt x="1939" y="631"/>
                </a:cubicBezTo>
                <a:cubicBezTo>
                  <a:pt x="1970" y="684"/>
                  <a:pt x="2024" y="732"/>
                  <a:pt x="2090" y="719"/>
                </a:cubicBezTo>
                <a:cubicBezTo>
                  <a:pt x="2156" y="705"/>
                  <a:pt x="2194" y="625"/>
                  <a:pt x="2224" y="571"/>
                </a:cubicBezTo>
                <a:cubicBezTo>
                  <a:pt x="2279" y="472"/>
                  <a:pt x="2297" y="377"/>
                  <a:pt x="2297" y="265"/>
                </a:cubicBezTo>
                <a:cubicBezTo>
                  <a:pt x="2297" y="232"/>
                  <a:pt x="2291" y="211"/>
                  <a:pt x="2285" y="180"/>
                </a:cubicBezTo>
                <a:cubicBezTo>
                  <a:pt x="2274" y="196"/>
                  <a:pt x="2258" y="194"/>
                  <a:pt x="2255" y="245"/>
                </a:cubicBezTo>
                <a:cubicBezTo>
                  <a:pt x="2251" y="332"/>
                  <a:pt x="2256" y="414"/>
                  <a:pt x="2285" y="497"/>
                </a:cubicBezTo>
                <a:cubicBezTo>
                  <a:pt x="2313" y="575"/>
                  <a:pt x="2352" y="652"/>
                  <a:pt x="2388" y="727"/>
                </a:cubicBezTo>
                <a:moveTo>
                  <a:pt x="2221" y="584"/>
                </a:moveTo>
                <a:cubicBezTo>
                  <a:pt x="2240" y="532"/>
                  <a:pt x="2306" y="539"/>
                  <a:pt x="2361" y="532"/>
                </a:cubicBezTo>
                <a:cubicBezTo>
                  <a:pt x="2446" y="522"/>
                  <a:pt x="2530" y="519"/>
                  <a:pt x="2616" y="519"/>
                </a:cubicBezTo>
                <a:cubicBezTo>
                  <a:pt x="2637" y="519"/>
                  <a:pt x="2686" y="510"/>
                  <a:pt x="2707" y="521"/>
                </a:cubicBezTo>
                <a:cubicBezTo>
                  <a:pt x="2721" y="529"/>
                  <a:pt x="2737" y="556"/>
                  <a:pt x="2751" y="567"/>
                </a:cubicBezTo>
                <a:cubicBezTo>
                  <a:pt x="2796" y="604"/>
                  <a:pt x="2839" y="606"/>
                  <a:pt x="2895" y="606"/>
                </a:cubicBezTo>
                <a:cubicBezTo>
                  <a:pt x="2942" y="606"/>
                  <a:pt x="2983" y="595"/>
                  <a:pt x="3008" y="550"/>
                </a:cubicBezTo>
                <a:cubicBezTo>
                  <a:pt x="3028" y="514"/>
                  <a:pt x="3022" y="462"/>
                  <a:pt x="2991" y="436"/>
                </a:cubicBezTo>
                <a:cubicBezTo>
                  <a:pt x="2930" y="385"/>
                  <a:pt x="2797" y="372"/>
                  <a:pt x="2725" y="404"/>
                </a:cubicBezTo>
                <a:cubicBezTo>
                  <a:pt x="2655" y="434"/>
                  <a:pt x="2643" y="502"/>
                  <a:pt x="2641" y="568"/>
                </a:cubicBezTo>
                <a:cubicBezTo>
                  <a:pt x="2638" y="649"/>
                  <a:pt x="2701" y="685"/>
                  <a:pt x="2774" y="705"/>
                </a:cubicBezTo>
                <a:cubicBezTo>
                  <a:pt x="2843" y="725"/>
                  <a:pt x="2918" y="719"/>
                  <a:pt x="2989" y="719"/>
                </a:cubicBezTo>
                <a:moveTo>
                  <a:pt x="3240" y="381"/>
                </a:moveTo>
                <a:cubicBezTo>
                  <a:pt x="3237" y="349"/>
                  <a:pt x="3236" y="319"/>
                  <a:pt x="3235" y="287"/>
                </a:cubicBezTo>
                <a:cubicBezTo>
                  <a:pt x="3252" y="301"/>
                  <a:pt x="3271" y="308"/>
                  <a:pt x="3289" y="347"/>
                </a:cubicBezTo>
                <a:cubicBezTo>
                  <a:pt x="3335" y="446"/>
                  <a:pt x="3368" y="562"/>
                  <a:pt x="3394" y="668"/>
                </a:cubicBezTo>
                <a:cubicBezTo>
                  <a:pt x="3395" y="673"/>
                  <a:pt x="3402" y="737"/>
                  <a:pt x="3395" y="675"/>
                </a:cubicBezTo>
                <a:cubicBezTo>
                  <a:pt x="3395" y="604"/>
                  <a:pt x="3397" y="550"/>
                  <a:pt x="3438" y="487"/>
                </a:cubicBezTo>
                <a:cubicBezTo>
                  <a:pt x="3475" y="431"/>
                  <a:pt x="3536" y="368"/>
                  <a:pt x="3602" y="348"/>
                </a:cubicBezTo>
                <a:cubicBezTo>
                  <a:pt x="3648" y="334"/>
                  <a:pt x="3684" y="342"/>
                  <a:pt x="3692" y="394"/>
                </a:cubicBezTo>
                <a:cubicBezTo>
                  <a:pt x="3700" y="446"/>
                  <a:pt x="3700" y="518"/>
                  <a:pt x="3683" y="568"/>
                </a:cubicBezTo>
                <a:cubicBezTo>
                  <a:pt x="3675" y="591"/>
                  <a:pt x="3663" y="604"/>
                  <a:pt x="3651" y="620"/>
                </a:cubicBezTo>
                <a:cubicBezTo>
                  <a:pt x="3650" y="606"/>
                  <a:pt x="3643" y="565"/>
                  <a:pt x="3651" y="544"/>
                </a:cubicBezTo>
                <a:cubicBezTo>
                  <a:pt x="3675" y="481"/>
                  <a:pt x="3736" y="425"/>
                  <a:pt x="3792" y="389"/>
                </a:cubicBezTo>
                <a:cubicBezTo>
                  <a:pt x="3839" y="356"/>
                  <a:pt x="3909" y="331"/>
                  <a:pt x="3967" y="345"/>
                </a:cubicBezTo>
                <a:cubicBezTo>
                  <a:pt x="4033" y="361"/>
                  <a:pt x="4074" y="452"/>
                  <a:pt x="4107" y="504"/>
                </a:cubicBezTo>
                <a:cubicBezTo>
                  <a:pt x="4140" y="559"/>
                  <a:pt x="4151" y="576"/>
                  <a:pt x="4177" y="611"/>
                </a:cubicBezTo>
                <a:moveTo>
                  <a:pt x="4386" y="351"/>
                </a:moveTo>
                <a:cubicBezTo>
                  <a:pt x="4400" y="301"/>
                  <a:pt x="4363" y="290"/>
                  <a:pt x="4428" y="317"/>
                </a:cubicBezTo>
                <a:cubicBezTo>
                  <a:pt x="4530" y="359"/>
                  <a:pt x="4576" y="466"/>
                  <a:pt x="4704" y="456"/>
                </a:cubicBezTo>
                <a:cubicBezTo>
                  <a:pt x="4758" y="452"/>
                  <a:pt x="4759" y="430"/>
                  <a:pt x="4762" y="378"/>
                </a:cubicBezTo>
                <a:cubicBezTo>
                  <a:pt x="4765" y="319"/>
                  <a:pt x="4741" y="280"/>
                  <a:pt x="4689" y="250"/>
                </a:cubicBezTo>
                <a:cubicBezTo>
                  <a:pt x="4638" y="223"/>
                  <a:pt x="4555" y="213"/>
                  <a:pt x="4505" y="245"/>
                </a:cubicBezTo>
                <a:cubicBezTo>
                  <a:pt x="4420" y="302"/>
                  <a:pt x="4413" y="453"/>
                  <a:pt x="4487" y="519"/>
                </a:cubicBezTo>
                <a:cubicBezTo>
                  <a:pt x="4544" y="569"/>
                  <a:pt x="4640" y="574"/>
                  <a:pt x="4711" y="565"/>
                </a:cubicBezTo>
                <a:cubicBezTo>
                  <a:pt x="4849" y="547"/>
                  <a:pt x="4893" y="451"/>
                  <a:pt x="4944" y="342"/>
                </a:cubicBezTo>
                <a:cubicBezTo>
                  <a:pt x="4946" y="341"/>
                  <a:pt x="4949" y="339"/>
                  <a:pt x="4951" y="338"/>
                </a:cubicBezTo>
                <a:cubicBezTo>
                  <a:pt x="4972" y="356"/>
                  <a:pt x="4999" y="383"/>
                  <a:pt x="5023" y="405"/>
                </a:cubicBezTo>
                <a:cubicBezTo>
                  <a:pt x="5156" y="531"/>
                  <a:pt x="5344" y="547"/>
                  <a:pt x="5518" y="542"/>
                </a:cubicBezTo>
                <a:cubicBezTo>
                  <a:pt x="5590" y="540"/>
                  <a:pt x="5698" y="528"/>
                  <a:pt x="5721" y="441"/>
                </a:cubicBezTo>
                <a:cubicBezTo>
                  <a:pt x="5742" y="360"/>
                  <a:pt x="5695" y="301"/>
                  <a:pt x="5655" y="239"/>
                </a:cubicBezTo>
                <a:cubicBezTo>
                  <a:pt x="5636" y="209"/>
                  <a:pt x="5620" y="178"/>
                  <a:pt x="5603" y="146"/>
                </a:cubicBezTo>
                <a:cubicBezTo>
                  <a:pt x="5607" y="192"/>
                  <a:pt x="5614" y="233"/>
                  <a:pt x="5622" y="278"/>
                </a:cubicBezTo>
                <a:cubicBezTo>
                  <a:pt x="5638" y="367"/>
                  <a:pt x="5673" y="535"/>
                  <a:pt x="5633" y="622"/>
                </a:cubicBezTo>
                <a:cubicBezTo>
                  <a:pt x="5614" y="663"/>
                  <a:pt x="5587" y="669"/>
                  <a:pt x="5564" y="694"/>
                </a:cubicBezTo>
                <a:cubicBezTo>
                  <a:pt x="5560" y="677"/>
                  <a:pt x="5548" y="638"/>
                  <a:pt x="5546" y="606"/>
                </a:cubicBezTo>
                <a:cubicBezTo>
                  <a:pt x="5541" y="499"/>
                  <a:pt x="5602" y="384"/>
                  <a:pt x="5682" y="315"/>
                </a:cubicBezTo>
                <a:cubicBezTo>
                  <a:pt x="5777" y="234"/>
                  <a:pt x="5976" y="168"/>
                  <a:pt x="6089" y="245"/>
                </a:cubicBezTo>
                <a:cubicBezTo>
                  <a:pt x="6199" y="321"/>
                  <a:pt x="6206" y="484"/>
                  <a:pt x="6232" y="602"/>
                </a:cubicBezTo>
                <a:cubicBezTo>
                  <a:pt x="6250" y="680"/>
                  <a:pt x="6271" y="749"/>
                  <a:pt x="6311" y="816"/>
                </a:cubicBezTo>
                <a:moveTo>
                  <a:pt x="6541" y="0"/>
                </a:moveTo>
                <a:cubicBezTo>
                  <a:pt x="6578" y="9"/>
                  <a:pt x="6577" y="26"/>
                  <a:pt x="6597" y="83"/>
                </a:cubicBezTo>
                <a:cubicBezTo>
                  <a:pt x="6633" y="186"/>
                  <a:pt x="6661" y="291"/>
                  <a:pt x="6685" y="398"/>
                </a:cubicBezTo>
                <a:cubicBezTo>
                  <a:pt x="6708" y="499"/>
                  <a:pt x="6727" y="603"/>
                  <a:pt x="6763" y="700"/>
                </a:cubicBezTo>
                <a:cubicBezTo>
                  <a:pt x="6778" y="734"/>
                  <a:pt x="6780" y="739"/>
                  <a:pt x="6791" y="757"/>
                </a:cubicBezTo>
                <a:moveTo>
                  <a:pt x="6548" y="387"/>
                </a:moveTo>
                <a:cubicBezTo>
                  <a:pt x="6671" y="355"/>
                  <a:pt x="6793" y="359"/>
                  <a:pt x="6921" y="353"/>
                </a:cubicBezTo>
                <a:cubicBezTo>
                  <a:pt x="7108" y="345"/>
                  <a:pt x="7296" y="347"/>
                  <a:pt x="7483" y="34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5" name="Freeform 17"/>
          <p:cNvSpPr/>
          <p:nvPr/>
        </p:nvSpPr>
        <p:spPr>
          <a:xfrm>
            <a:off x="4157640" y="3400920"/>
            <a:ext cx="407520" cy="207720"/>
          </a:xfrm>
          <a:custGeom>
            <a:avLst/>
            <a:gdLst/>
            <a:ahLst/>
            <a:rect l="0" t="0" r="r" b="b"/>
            <a:pathLst>
              <a:path w="1132" h="577">
                <a:moveTo>
                  <a:pt x="4" y="45"/>
                </a:moveTo>
                <a:cubicBezTo>
                  <a:pt x="21" y="0"/>
                  <a:pt x="39" y="111"/>
                  <a:pt x="40" y="117"/>
                </a:cubicBezTo>
                <a:cubicBezTo>
                  <a:pt x="56" y="193"/>
                  <a:pt x="49" y="269"/>
                  <a:pt x="41" y="348"/>
                </a:cubicBezTo>
                <a:cubicBezTo>
                  <a:pt x="35" y="409"/>
                  <a:pt x="31" y="474"/>
                  <a:pt x="16" y="534"/>
                </a:cubicBezTo>
                <a:cubicBezTo>
                  <a:pt x="10" y="549"/>
                  <a:pt x="11" y="554"/>
                  <a:pt x="0" y="553"/>
                </a:cubicBezTo>
                <a:moveTo>
                  <a:pt x="559" y="80"/>
                </a:moveTo>
                <a:cubicBezTo>
                  <a:pt x="599" y="47"/>
                  <a:pt x="621" y="53"/>
                  <a:pt x="648" y="107"/>
                </a:cubicBezTo>
                <a:cubicBezTo>
                  <a:pt x="692" y="194"/>
                  <a:pt x="689" y="292"/>
                  <a:pt x="686" y="389"/>
                </a:cubicBezTo>
                <a:cubicBezTo>
                  <a:pt x="684" y="458"/>
                  <a:pt x="672" y="513"/>
                  <a:pt x="645" y="576"/>
                </a:cubicBezTo>
                <a:cubicBezTo>
                  <a:pt x="601" y="564"/>
                  <a:pt x="605" y="560"/>
                  <a:pt x="603" y="501"/>
                </a:cubicBezTo>
                <a:cubicBezTo>
                  <a:pt x="599" y="413"/>
                  <a:pt x="639" y="346"/>
                  <a:pt x="698" y="281"/>
                </a:cubicBezTo>
                <a:cubicBezTo>
                  <a:pt x="771" y="202"/>
                  <a:pt x="881" y="135"/>
                  <a:pt x="988" y="119"/>
                </a:cubicBezTo>
                <a:cubicBezTo>
                  <a:pt x="1064" y="108"/>
                  <a:pt x="1099" y="148"/>
                  <a:pt x="1112" y="220"/>
                </a:cubicBezTo>
                <a:cubicBezTo>
                  <a:pt x="1131" y="330"/>
                  <a:pt x="1111" y="440"/>
                  <a:pt x="1088" y="54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6" name="Freeform 18"/>
          <p:cNvSpPr/>
          <p:nvPr/>
        </p:nvSpPr>
        <p:spPr>
          <a:xfrm>
            <a:off x="5357880" y="3386880"/>
            <a:ext cx="616320" cy="286920"/>
          </a:xfrm>
          <a:custGeom>
            <a:avLst/>
            <a:gdLst/>
            <a:ahLst/>
            <a:rect l="0" t="0" r="r" b="b"/>
            <a:pathLst>
              <a:path w="1712" h="797">
                <a:moveTo>
                  <a:pt x="554" y="199"/>
                </a:moveTo>
                <a:cubicBezTo>
                  <a:pt x="566" y="168"/>
                  <a:pt x="578" y="133"/>
                  <a:pt x="589" y="103"/>
                </a:cubicBezTo>
                <a:cubicBezTo>
                  <a:pt x="510" y="85"/>
                  <a:pt x="439" y="99"/>
                  <a:pt x="362" y="125"/>
                </a:cubicBezTo>
                <a:cubicBezTo>
                  <a:pt x="255" y="161"/>
                  <a:pt x="130" y="218"/>
                  <a:pt x="55" y="308"/>
                </a:cubicBezTo>
                <a:cubicBezTo>
                  <a:pt x="33" y="334"/>
                  <a:pt x="0" y="415"/>
                  <a:pt x="42" y="440"/>
                </a:cubicBezTo>
                <a:cubicBezTo>
                  <a:pt x="92" y="470"/>
                  <a:pt x="172" y="448"/>
                  <a:pt x="216" y="423"/>
                </a:cubicBezTo>
                <a:cubicBezTo>
                  <a:pt x="279" y="387"/>
                  <a:pt x="314" y="328"/>
                  <a:pt x="346" y="266"/>
                </a:cubicBezTo>
                <a:cubicBezTo>
                  <a:pt x="362" y="236"/>
                  <a:pt x="375" y="206"/>
                  <a:pt x="391" y="175"/>
                </a:cubicBezTo>
                <a:cubicBezTo>
                  <a:pt x="416" y="201"/>
                  <a:pt x="411" y="222"/>
                  <a:pt x="411" y="269"/>
                </a:cubicBezTo>
                <a:cubicBezTo>
                  <a:pt x="411" y="343"/>
                  <a:pt x="405" y="418"/>
                  <a:pt x="404" y="493"/>
                </a:cubicBezTo>
                <a:moveTo>
                  <a:pt x="649" y="141"/>
                </a:moveTo>
                <a:cubicBezTo>
                  <a:pt x="686" y="107"/>
                  <a:pt x="689" y="99"/>
                  <a:pt x="736" y="93"/>
                </a:cubicBezTo>
                <a:cubicBezTo>
                  <a:pt x="773" y="134"/>
                  <a:pt x="760" y="194"/>
                  <a:pt x="760" y="252"/>
                </a:cubicBezTo>
                <a:cubicBezTo>
                  <a:pt x="760" y="303"/>
                  <a:pt x="771" y="430"/>
                  <a:pt x="732" y="472"/>
                </a:cubicBezTo>
                <a:cubicBezTo>
                  <a:pt x="723" y="479"/>
                  <a:pt x="720" y="482"/>
                  <a:pt x="712" y="480"/>
                </a:cubicBezTo>
                <a:cubicBezTo>
                  <a:pt x="690" y="436"/>
                  <a:pt x="691" y="380"/>
                  <a:pt x="709" y="332"/>
                </a:cubicBezTo>
                <a:cubicBezTo>
                  <a:pt x="738" y="255"/>
                  <a:pt x="799" y="181"/>
                  <a:pt x="858" y="125"/>
                </a:cubicBezTo>
                <a:cubicBezTo>
                  <a:pt x="910" y="75"/>
                  <a:pt x="1023" y="4"/>
                  <a:pt x="1102" y="48"/>
                </a:cubicBezTo>
                <a:cubicBezTo>
                  <a:pt x="1173" y="88"/>
                  <a:pt x="1165" y="201"/>
                  <a:pt x="1166" y="267"/>
                </a:cubicBezTo>
                <a:cubicBezTo>
                  <a:pt x="1167" y="322"/>
                  <a:pt x="1163" y="374"/>
                  <a:pt x="1157" y="430"/>
                </a:cubicBezTo>
                <a:moveTo>
                  <a:pt x="1303" y="46"/>
                </a:moveTo>
                <a:cubicBezTo>
                  <a:pt x="1348" y="18"/>
                  <a:pt x="1356" y="26"/>
                  <a:pt x="1382" y="76"/>
                </a:cubicBezTo>
                <a:cubicBezTo>
                  <a:pt x="1422" y="152"/>
                  <a:pt x="1440" y="268"/>
                  <a:pt x="1524" y="311"/>
                </a:cubicBezTo>
                <a:cubicBezTo>
                  <a:pt x="1545" y="317"/>
                  <a:pt x="1552" y="319"/>
                  <a:pt x="1566" y="317"/>
                </a:cubicBezTo>
                <a:cubicBezTo>
                  <a:pt x="1596" y="273"/>
                  <a:pt x="1605" y="229"/>
                  <a:pt x="1618" y="176"/>
                </a:cubicBezTo>
                <a:cubicBezTo>
                  <a:pt x="1632" y="121"/>
                  <a:pt x="1650" y="69"/>
                  <a:pt x="1679" y="20"/>
                </a:cubicBezTo>
                <a:cubicBezTo>
                  <a:pt x="1688" y="6"/>
                  <a:pt x="1688" y="0"/>
                  <a:pt x="1699" y="2"/>
                </a:cubicBezTo>
                <a:cubicBezTo>
                  <a:pt x="1705" y="61"/>
                  <a:pt x="1711" y="127"/>
                  <a:pt x="1702" y="189"/>
                </a:cubicBezTo>
                <a:cubicBezTo>
                  <a:pt x="1680" y="337"/>
                  <a:pt x="1620" y="476"/>
                  <a:pt x="1603" y="626"/>
                </a:cubicBezTo>
                <a:cubicBezTo>
                  <a:pt x="1597" y="712"/>
                  <a:pt x="1595" y="739"/>
                  <a:pt x="1597" y="79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7" name="Freeform 19"/>
          <p:cNvSpPr/>
          <p:nvPr/>
        </p:nvSpPr>
        <p:spPr>
          <a:xfrm>
            <a:off x="6686640" y="3299760"/>
            <a:ext cx="622800" cy="343800"/>
          </a:xfrm>
          <a:custGeom>
            <a:avLst/>
            <a:gdLst/>
            <a:ahLst/>
            <a:rect l="0" t="0" r="r" b="b"/>
            <a:pathLst>
              <a:path w="1730" h="955">
                <a:moveTo>
                  <a:pt x="128" y="221"/>
                </a:moveTo>
                <a:cubicBezTo>
                  <a:pt x="126" y="264"/>
                  <a:pt x="123" y="319"/>
                  <a:pt x="126" y="365"/>
                </a:cubicBezTo>
                <a:cubicBezTo>
                  <a:pt x="131" y="456"/>
                  <a:pt x="143" y="544"/>
                  <a:pt x="144" y="636"/>
                </a:cubicBezTo>
                <a:cubicBezTo>
                  <a:pt x="145" y="699"/>
                  <a:pt x="156" y="773"/>
                  <a:pt x="117" y="828"/>
                </a:cubicBezTo>
                <a:cubicBezTo>
                  <a:pt x="111" y="833"/>
                  <a:pt x="104" y="839"/>
                  <a:pt x="98" y="844"/>
                </a:cubicBezTo>
                <a:moveTo>
                  <a:pt x="0" y="210"/>
                </a:moveTo>
                <a:cubicBezTo>
                  <a:pt x="36" y="134"/>
                  <a:pt x="67" y="54"/>
                  <a:pt x="155" y="24"/>
                </a:cubicBezTo>
                <a:cubicBezTo>
                  <a:pt x="227" y="0"/>
                  <a:pt x="234" y="77"/>
                  <a:pt x="238" y="129"/>
                </a:cubicBezTo>
                <a:cubicBezTo>
                  <a:pt x="245" y="222"/>
                  <a:pt x="243" y="315"/>
                  <a:pt x="199" y="399"/>
                </a:cubicBezTo>
                <a:cubicBezTo>
                  <a:pt x="175" y="444"/>
                  <a:pt x="133" y="488"/>
                  <a:pt x="83" y="505"/>
                </a:cubicBezTo>
                <a:cubicBezTo>
                  <a:pt x="79" y="505"/>
                  <a:pt x="74" y="506"/>
                  <a:pt x="70" y="506"/>
                </a:cubicBezTo>
                <a:moveTo>
                  <a:pt x="490" y="543"/>
                </a:moveTo>
                <a:cubicBezTo>
                  <a:pt x="487" y="557"/>
                  <a:pt x="484" y="570"/>
                  <a:pt x="480" y="584"/>
                </a:cubicBezTo>
                <a:cubicBezTo>
                  <a:pt x="476" y="555"/>
                  <a:pt x="482" y="539"/>
                  <a:pt x="492" y="512"/>
                </a:cubicBezTo>
                <a:cubicBezTo>
                  <a:pt x="515" y="449"/>
                  <a:pt x="548" y="391"/>
                  <a:pt x="598" y="344"/>
                </a:cubicBezTo>
                <a:cubicBezTo>
                  <a:pt x="620" y="324"/>
                  <a:pt x="686" y="276"/>
                  <a:pt x="721" y="301"/>
                </a:cubicBezTo>
                <a:cubicBezTo>
                  <a:pt x="770" y="336"/>
                  <a:pt x="772" y="440"/>
                  <a:pt x="792" y="492"/>
                </a:cubicBezTo>
                <a:cubicBezTo>
                  <a:pt x="801" y="516"/>
                  <a:pt x="814" y="541"/>
                  <a:pt x="844" y="536"/>
                </a:cubicBezTo>
                <a:cubicBezTo>
                  <a:pt x="879" y="530"/>
                  <a:pt x="903" y="438"/>
                  <a:pt x="911" y="414"/>
                </a:cubicBezTo>
                <a:cubicBezTo>
                  <a:pt x="934" y="348"/>
                  <a:pt x="940" y="281"/>
                  <a:pt x="947" y="212"/>
                </a:cubicBezTo>
                <a:cubicBezTo>
                  <a:pt x="976" y="225"/>
                  <a:pt x="977" y="246"/>
                  <a:pt x="1001" y="274"/>
                </a:cubicBezTo>
                <a:cubicBezTo>
                  <a:pt x="1041" y="314"/>
                  <a:pt x="1056" y="328"/>
                  <a:pt x="1090" y="348"/>
                </a:cubicBezTo>
                <a:moveTo>
                  <a:pt x="1493" y="379"/>
                </a:moveTo>
                <a:cubicBezTo>
                  <a:pt x="1521" y="330"/>
                  <a:pt x="1543" y="277"/>
                  <a:pt x="1528" y="217"/>
                </a:cubicBezTo>
                <a:cubicBezTo>
                  <a:pt x="1515" y="162"/>
                  <a:pt x="1459" y="139"/>
                  <a:pt x="1407" y="147"/>
                </a:cubicBezTo>
                <a:cubicBezTo>
                  <a:pt x="1338" y="158"/>
                  <a:pt x="1298" y="232"/>
                  <a:pt x="1285" y="294"/>
                </a:cubicBezTo>
                <a:cubicBezTo>
                  <a:pt x="1273" y="348"/>
                  <a:pt x="1272" y="412"/>
                  <a:pt x="1326" y="444"/>
                </a:cubicBezTo>
                <a:cubicBezTo>
                  <a:pt x="1367" y="468"/>
                  <a:pt x="1396" y="444"/>
                  <a:pt x="1417" y="411"/>
                </a:cubicBezTo>
                <a:cubicBezTo>
                  <a:pt x="1449" y="361"/>
                  <a:pt x="1469" y="307"/>
                  <a:pt x="1508" y="261"/>
                </a:cubicBezTo>
                <a:cubicBezTo>
                  <a:pt x="1534" y="230"/>
                  <a:pt x="1547" y="223"/>
                  <a:pt x="1583" y="214"/>
                </a:cubicBezTo>
                <a:cubicBezTo>
                  <a:pt x="1636" y="247"/>
                  <a:pt x="1640" y="329"/>
                  <a:pt x="1648" y="393"/>
                </a:cubicBezTo>
                <a:cubicBezTo>
                  <a:pt x="1663" y="511"/>
                  <a:pt x="1671" y="638"/>
                  <a:pt x="1662" y="757"/>
                </a:cubicBezTo>
                <a:cubicBezTo>
                  <a:pt x="1658" y="811"/>
                  <a:pt x="1647" y="924"/>
                  <a:pt x="1587" y="952"/>
                </a:cubicBezTo>
                <a:cubicBezTo>
                  <a:pt x="1578" y="953"/>
                  <a:pt x="1568" y="953"/>
                  <a:pt x="1559" y="954"/>
                </a:cubicBezTo>
                <a:cubicBezTo>
                  <a:pt x="1503" y="942"/>
                  <a:pt x="1481" y="914"/>
                  <a:pt x="1474" y="852"/>
                </a:cubicBezTo>
                <a:cubicBezTo>
                  <a:pt x="1464" y="770"/>
                  <a:pt x="1498" y="730"/>
                  <a:pt x="1568" y="691"/>
                </a:cubicBezTo>
                <a:cubicBezTo>
                  <a:pt x="1644" y="656"/>
                  <a:pt x="1674" y="643"/>
                  <a:pt x="1729" y="62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8" name="Freeform 20"/>
          <p:cNvSpPr/>
          <p:nvPr/>
        </p:nvSpPr>
        <p:spPr>
          <a:xfrm>
            <a:off x="7512120" y="3481560"/>
            <a:ext cx="11520" cy="14760"/>
          </a:xfrm>
          <a:custGeom>
            <a:avLst/>
            <a:gdLst/>
            <a:ahLst/>
            <a:rect l="0" t="0" r="r" b="b"/>
            <a:pathLst>
              <a:path w="32" h="41">
                <a:moveTo>
                  <a:pt x="0" y="23"/>
                </a:moveTo>
                <a:cubicBezTo>
                  <a:pt x="10" y="15"/>
                  <a:pt x="20" y="5"/>
                  <a:pt x="31" y="0"/>
                </a:cubicBezTo>
                <a:cubicBezTo>
                  <a:pt x="31" y="13"/>
                  <a:pt x="31" y="27"/>
                  <a:pt x="31" y="4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9" name="Freeform 21"/>
          <p:cNvSpPr/>
          <p:nvPr/>
        </p:nvSpPr>
        <p:spPr>
          <a:xfrm>
            <a:off x="7804440" y="3203640"/>
            <a:ext cx="1235160" cy="425160"/>
          </a:xfrm>
          <a:custGeom>
            <a:avLst/>
            <a:gdLst/>
            <a:ahLst/>
            <a:rect l="0" t="0" r="r" b="b"/>
            <a:pathLst>
              <a:path w="3431" h="1181">
                <a:moveTo>
                  <a:pt x="116" y="0"/>
                </a:moveTo>
                <a:cubicBezTo>
                  <a:pt x="112" y="16"/>
                  <a:pt x="91" y="114"/>
                  <a:pt x="85" y="140"/>
                </a:cubicBezTo>
                <a:cubicBezTo>
                  <a:pt x="56" y="263"/>
                  <a:pt x="21" y="385"/>
                  <a:pt x="9" y="510"/>
                </a:cubicBezTo>
                <a:cubicBezTo>
                  <a:pt x="0" y="601"/>
                  <a:pt x="0" y="681"/>
                  <a:pt x="33" y="762"/>
                </a:cubicBezTo>
                <a:moveTo>
                  <a:pt x="498" y="316"/>
                </a:moveTo>
                <a:cubicBezTo>
                  <a:pt x="446" y="269"/>
                  <a:pt x="371" y="320"/>
                  <a:pt x="311" y="353"/>
                </a:cubicBezTo>
                <a:cubicBezTo>
                  <a:pt x="237" y="394"/>
                  <a:pt x="175" y="434"/>
                  <a:pt x="166" y="521"/>
                </a:cubicBezTo>
                <a:cubicBezTo>
                  <a:pt x="159" y="597"/>
                  <a:pt x="230" y="613"/>
                  <a:pt x="291" y="618"/>
                </a:cubicBezTo>
                <a:cubicBezTo>
                  <a:pt x="382" y="625"/>
                  <a:pt x="450" y="587"/>
                  <a:pt x="516" y="527"/>
                </a:cubicBezTo>
                <a:cubicBezTo>
                  <a:pt x="566" y="482"/>
                  <a:pt x="603" y="425"/>
                  <a:pt x="645" y="373"/>
                </a:cubicBezTo>
                <a:cubicBezTo>
                  <a:pt x="653" y="364"/>
                  <a:pt x="653" y="360"/>
                  <a:pt x="661" y="361"/>
                </a:cubicBezTo>
                <a:cubicBezTo>
                  <a:pt x="661" y="415"/>
                  <a:pt x="653" y="467"/>
                  <a:pt x="650" y="520"/>
                </a:cubicBezTo>
                <a:cubicBezTo>
                  <a:pt x="647" y="579"/>
                  <a:pt x="637" y="622"/>
                  <a:pt x="682" y="652"/>
                </a:cubicBezTo>
                <a:moveTo>
                  <a:pt x="804" y="540"/>
                </a:moveTo>
                <a:cubicBezTo>
                  <a:pt x="831" y="495"/>
                  <a:pt x="859" y="442"/>
                  <a:pt x="904" y="411"/>
                </a:cubicBezTo>
                <a:cubicBezTo>
                  <a:pt x="935" y="390"/>
                  <a:pt x="949" y="413"/>
                  <a:pt x="961" y="439"/>
                </a:cubicBezTo>
                <a:cubicBezTo>
                  <a:pt x="976" y="472"/>
                  <a:pt x="987" y="549"/>
                  <a:pt x="1025" y="565"/>
                </a:cubicBezTo>
                <a:cubicBezTo>
                  <a:pt x="1064" y="583"/>
                  <a:pt x="1090" y="536"/>
                  <a:pt x="1107" y="510"/>
                </a:cubicBezTo>
                <a:cubicBezTo>
                  <a:pt x="1143" y="454"/>
                  <a:pt x="1172" y="394"/>
                  <a:pt x="1208" y="338"/>
                </a:cubicBezTo>
                <a:cubicBezTo>
                  <a:pt x="1210" y="335"/>
                  <a:pt x="1212" y="332"/>
                  <a:pt x="1214" y="329"/>
                </a:cubicBezTo>
                <a:cubicBezTo>
                  <a:pt x="1216" y="356"/>
                  <a:pt x="1214" y="397"/>
                  <a:pt x="1214" y="427"/>
                </a:cubicBezTo>
                <a:cubicBezTo>
                  <a:pt x="1213" y="504"/>
                  <a:pt x="1223" y="517"/>
                  <a:pt x="1268" y="576"/>
                </a:cubicBezTo>
                <a:moveTo>
                  <a:pt x="1568" y="600"/>
                </a:moveTo>
                <a:cubicBezTo>
                  <a:pt x="1596" y="545"/>
                  <a:pt x="1620" y="489"/>
                  <a:pt x="1602" y="425"/>
                </a:cubicBezTo>
                <a:cubicBezTo>
                  <a:pt x="1589" y="378"/>
                  <a:pt x="1559" y="352"/>
                  <a:pt x="1513" y="352"/>
                </a:cubicBezTo>
                <a:cubicBezTo>
                  <a:pt x="1458" y="352"/>
                  <a:pt x="1426" y="440"/>
                  <a:pt x="1411" y="480"/>
                </a:cubicBezTo>
                <a:cubicBezTo>
                  <a:pt x="1393" y="530"/>
                  <a:pt x="1393" y="578"/>
                  <a:pt x="1393" y="630"/>
                </a:cubicBezTo>
                <a:cubicBezTo>
                  <a:pt x="1433" y="625"/>
                  <a:pt x="1433" y="634"/>
                  <a:pt x="1471" y="605"/>
                </a:cubicBezTo>
                <a:cubicBezTo>
                  <a:pt x="1515" y="570"/>
                  <a:pt x="1594" y="485"/>
                  <a:pt x="1659" y="534"/>
                </a:cubicBezTo>
                <a:cubicBezTo>
                  <a:pt x="1727" y="586"/>
                  <a:pt x="1719" y="697"/>
                  <a:pt x="1720" y="770"/>
                </a:cubicBezTo>
                <a:cubicBezTo>
                  <a:pt x="1722" y="890"/>
                  <a:pt x="1708" y="1049"/>
                  <a:pt x="1605" y="1131"/>
                </a:cubicBezTo>
                <a:cubicBezTo>
                  <a:pt x="1544" y="1180"/>
                  <a:pt x="1461" y="1164"/>
                  <a:pt x="1419" y="1104"/>
                </a:cubicBezTo>
                <a:cubicBezTo>
                  <a:pt x="1377" y="1044"/>
                  <a:pt x="1374" y="936"/>
                  <a:pt x="1398" y="868"/>
                </a:cubicBezTo>
                <a:cubicBezTo>
                  <a:pt x="1446" y="734"/>
                  <a:pt x="1597" y="644"/>
                  <a:pt x="1685" y="537"/>
                </a:cubicBezTo>
                <a:cubicBezTo>
                  <a:pt x="1708" y="509"/>
                  <a:pt x="1717" y="477"/>
                  <a:pt x="1737" y="449"/>
                </a:cubicBezTo>
                <a:cubicBezTo>
                  <a:pt x="1741" y="445"/>
                  <a:pt x="1742" y="444"/>
                  <a:pt x="1746" y="445"/>
                </a:cubicBezTo>
                <a:cubicBezTo>
                  <a:pt x="1760" y="478"/>
                  <a:pt x="1772" y="513"/>
                  <a:pt x="1783" y="549"/>
                </a:cubicBezTo>
                <a:cubicBezTo>
                  <a:pt x="1797" y="597"/>
                  <a:pt x="1810" y="681"/>
                  <a:pt x="1847" y="717"/>
                </a:cubicBezTo>
                <a:cubicBezTo>
                  <a:pt x="1902" y="770"/>
                  <a:pt x="1942" y="732"/>
                  <a:pt x="1980" y="682"/>
                </a:cubicBezTo>
                <a:cubicBezTo>
                  <a:pt x="2016" y="636"/>
                  <a:pt x="2047" y="586"/>
                  <a:pt x="2095" y="554"/>
                </a:cubicBezTo>
                <a:cubicBezTo>
                  <a:pt x="2098" y="554"/>
                  <a:pt x="2102" y="554"/>
                  <a:pt x="2105" y="554"/>
                </a:cubicBezTo>
                <a:cubicBezTo>
                  <a:pt x="2113" y="580"/>
                  <a:pt x="2119" y="613"/>
                  <a:pt x="2129" y="638"/>
                </a:cubicBezTo>
                <a:cubicBezTo>
                  <a:pt x="2152" y="695"/>
                  <a:pt x="2183" y="722"/>
                  <a:pt x="2247" y="728"/>
                </a:cubicBezTo>
                <a:cubicBezTo>
                  <a:pt x="2305" y="733"/>
                  <a:pt x="2364" y="733"/>
                  <a:pt x="2415" y="704"/>
                </a:cubicBezTo>
                <a:cubicBezTo>
                  <a:pt x="2456" y="681"/>
                  <a:pt x="2478" y="646"/>
                  <a:pt x="2502" y="607"/>
                </a:cubicBezTo>
                <a:cubicBezTo>
                  <a:pt x="2512" y="590"/>
                  <a:pt x="2523" y="571"/>
                  <a:pt x="2533" y="555"/>
                </a:cubicBezTo>
                <a:lnTo>
                  <a:pt x="2533" y="554"/>
                </a:lnTo>
                <a:cubicBezTo>
                  <a:pt x="2493" y="554"/>
                  <a:pt x="2431" y="541"/>
                  <a:pt x="2396" y="563"/>
                </a:cubicBezTo>
                <a:cubicBezTo>
                  <a:pt x="2374" y="578"/>
                  <a:pt x="2353" y="614"/>
                  <a:pt x="2362" y="641"/>
                </a:cubicBezTo>
                <a:cubicBezTo>
                  <a:pt x="2375" y="680"/>
                  <a:pt x="2422" y="673"/>
                  <a:pt x="2457" y="674"/>
                </a:cubicBezTo>
                <a:cubicBezTo>
                  <a:pt x="2510" y="675"/>
                  <a:pt x="2544" y="663"/>
                  <a:pt x="2575" y="618"/>
                </a:cubicBezTo>
                <a:cubicBezTo>
                  <a:pt x="2579" y="612"/>
                  <a:pt x="2622" y="513"/>
                  <a:pt x="2624" y="514"/>
                </a:cubicBezTo>
                <a:cubicBezTo>
                  <a:pt x="2630" y="518"/>
                  <a:pt x="2626" y="560"/>
                  <a:pt x="2626" y="567"/>
                </a:cubicBezTo>
                <a:cubicBezTo>
                  <a:pt x="2624" y="592"/>
                  <a:pt x="2624" y="599"/>
                  <a:pt x="2619" y="614"/>
                </a:cubicBezTo>
                <a:moveTo>
                  <a:pt x="2757" y="617"/>
                </a:moveTo>
                <a:cubicBezTo>
                  <a:pt x="2784" y="581"/>
                  <a:pt x="2810" y="550"/>
                  <a:pt x="2845" y="521"/>
                </a:cubicBezTo>
                <a:cubicBezTo>
                  <a:pt x="2850" y="517"/>
                  <a:pt x="2862" y="511"/>
                  <a:pt x="2862" y="510"/>
                </a:cubicBezTo>
                <a:cubicBezTo>
                  <a:pt x="2860" y="500"/>
                  <a:pt x="2799" y="584"/>
                  <a:pt x="2799" y="585"/>
                </a:cubicBezTo>
                <a:cubicBezTo>
                  <a:pt x="2773" y="633"/>
                  <a:pt x="2760" y="677"/>
                  <a:pt x="2759" y="731"/>
                </a:cubicBezTo>
                <a:cubicBezTo>
                  <a:pt x="2758" y="769"/>
                  <a:pt x="2760" y="778"/>
                  <a:pt x="2799" y="779"/>
                </a:cubicBezTo>
                <a:cubicBezTo>
                  <a:pt x="2844" y="781"/>
                  <a:pt x="2874" y="744"/>
                  <a:pt x="2900" y="711"/>
                </a:cubicBezTo>
                <a:cubicBezTo>
                  <a:pt x="2921" y="684"/>
                  <a:pt x="2934" y="648"/>
                  <a:pt x="2960" y="631"/>
                </a:cubicBezTo>
                <a:cubicBezTo>
                  <a:pt x="2961" y="631"/>
                  <a:pt x="2963" y="631"/>
                  <a:pt x="2964" y="631"/>
                </a:cubicBezTo>
                <a:cubicBezTo>
                  <a:pt x="2974" y="673"/>
                  <a:pt x="2979" y="727"/>
                  <a:pt x="2970" y="770"/>
                </a:cubicBezTo>
                <a:cubicBezTo>
                  <a:pt x="2955" y="837"/>
                  <a:pt x="2925" y="910"/>
                  <a:pt x="2900" y="975"/>
                </a:cubicBezTo>
                <a:cubicBezTo>
                  <a:pt x="2886" y="1011"/>
                  <a:pt x="2877" y="1040"/>
                  <a:pt x="2836" y="1041"/>
                </a:cubicBezTo>
                <a:cubicBezTo>
                  <a:pt x="2795" y="1042"/>
                  <a:pt x="2774" y="988"/>
                  <a:pt x="2766" y="953"/>
                </a:cubicBezTo>
                <a:cubicBezTo>
                  <a:pt x="2762" y="914"/>
                  <a:pt x="2761" y="900"/>
                  <a:pt x="2762" y="874"/>
                </a:cubicBezTo>
                <a:moveTo>
                  <a:pt x="3105" y="556"/>
                </a:moveTo>
                <a:cubicBezTo>
                  <a:pt x="3148" y="556"/>
                  <a:pt x="3159" y="551"/>
                  <a:pt x="3178" y="593"/>
                </a:cubicBezTo>
                <a:cubicBezTo>
                  <a:pt x="3190" y="619"/>
                  <a:pt x="3201" y="658"/>
                  <a:pt x="3234" y="666"/>
                </a:cubicBezTo>
                <a:cubicBezTo>
                  <a:pt x="3271" y="675"/>
                  <a:pt x="3315" y="663"/>
                  <a:pt x="3345" y="642"/>
                </a:cubicBezTo>
                <a:cubicBezTo>
                  <a:pt x="3382" y="616"/>
                  <a:pt x="3402" y="583"/>
                  <a:pt x="3405" y="538"/>
                </a:cubicBezTo>
                <a:cubicBezTo>
                  <a:pt x="3405" y="516"/>
                  <a:pt x="3405" y="510"/>
                  <a:pt x="3402" y="496"/>
                </a:cubicBezTo>
                <a:cubicBezTo>
                  <a:pt x="3336" y="484"/>
                  <a:pt x="3306" y="501"/>
                  <a:pt x="3251" y="544"/>
                </a:cubicBezTo>
                <a:cubicBezTo>
                  <a:pt x="3177" y="603"/>
                  <a:pt x="3099" y="680"/>
                  <a:pt x="3063" y="769"/>
                </a:cubicBezTo>
                <a:cubicBezTo>
                  <a:pt x="3036" y="837"/>
                  <a:pt x="3066" y="862"/>
                  <a:pt x="3130" y="876"/>
                </a:cubicBezTo>
                <a:cubicBezTo>
                  <a:pt x="3227" y="898"/>
                  <a:pt x="3332" y="889"/>
                  <a:pt x="3430" y="88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0" name="Freeform 22"/>
          <p:cNvSpPr/>
          <p:nvPr/>
        </p:nvSpPr>
        <p:spPr>
          <a:xfrm>
            <a:off x="1111320" y="4160520"/>
            <a:ext cx="3630960" cy="153360"/>
          </a:xfrm>
          <a:custGeom>
            <a:avLst/>
            <a:gdLst/>
            <a:ahLst/>
            <a:rect l="0" t="0" r="r" b="b"/>
            <a:pathLst>
              <a:path w="10086" h="426">
                <a:moveTo>
                  <a:pt x="28" y="223"/>
                </a:moveTo>
                <a:cubicBezTo>
                  <a:pt x="11" y="216"/>
                  <a:pt x="10" y="213"/>
                  <a:pt x="0" y="214"/>
                </a:cubicBezTo>
                <a:cubicBezTo>
                  <a:pt x="12" y="284"/>
                  <a:pt x="51" y="307"/>
                  <a:pt x="105" y="350"/>
                </a:cubicBezTo>
                <a:moveTo>
                  <a:pt x="10085" y="32"/>
                </a:moveTo>
                <a:cubicBezTo>
                  <a:pt x="10016" y="13"/>
                  <a:pt x="9958" y="0"/>
                  <a:pt x="9895" y="45"/>
                </a:cubicBezTo>
                <a:cubicBezTo>
                  <a:pt x="9834" y="88"/>
                  <a:pt x="9803" y="173"/>
                  <a:pt x="9818" y="247"/>
                </a:cubicBezTo>
                <a:cubicBezTo>
                  <a:pt x="9836" y="336"/>
                  <a:pt x="9935" y="390"/>
                  <a:pt x="10014" y="413"/>
                </a:cubicBezTo>
                <a:cubicBezTo>
                  <a:pt x="10037" y="417"/>
                  <a:pt x="10060" y="421"/>
                  <a:pt x="10083" y="42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1" name="Freeform 23"/>
          <p:cNvSpPr/>
          <p:nvPr/>
        </p:nvSpPr>
        <p:spPr>
          <a:xfrm>
            <a:off x="1103040" y="4311720"/>
            <a:ext cx="299160" cy="186480"/>
          </a:xfrm>
          <a:custGeom>
            <a:avLst/>
            <a:gdLst/>
            <a:ahLst/>
            <a:rect l="0" t="0" r="r" b="b"/>
            <a:pathLst>
              <a:path w="831" h="518">
                <a:moveTo>
                  <a:pt x="39" y="0"/>
                </a:moveTo>
                <a:cubicBezTo>
                  <a:pt x="34" y="32"/>
                  <a:pt x="11" y="53"/>
                  <a:pt x="7" y="87"/>
                </a:cubicBezTo>
                <a:cubicBezTo>
                  <a:pt x="0" y="143"/>
                  <a:pt x="12" y="195"/>
                  <a:pt x="31" y="247"/>
                </a:cubicBezTo>
                <a:cubicBezTo>
                  <a:pt x="50" y="301"/>
                  <a:pt x="71" y="354"/>
                  <a:pt x="92" y="407"/>
                </a:cubicBezTo>
                <a:cubicBezTo>
                  <a:pt x="95" y="414"/>
                  <a:pt x="97" y="420"/>
                  <a:pt x="100" y="427"/>
                </a:cubicBezTo>
                <a:moveTo>
                  <a:pt x="830" y="17"/>
                </a:moveTo>
                <a:cubicBezTo>
                  <a:pt x="771" y="32"/>
                  <a:pt x="718" y="48"/>
                  <a:pt x="678" y="98"/>
                </a:cubicBezTo>
                <a:cubicBezTo>
                  <a:pt x="641" y="144"/>
                  <a:pt x="641" y="207"/>
                  <a:pt x="669" y="256"/>
                </a:cubicBezTo>
                <a:cubicBezTo>
                  <a:pt x="699" y="310"/>
                  <a:pt x="758" y="349"/>
                  <a:pt x="773" y="410"/>
                </a:cubicBezTo>
                <a:cubicBezTo>
                  <a:pt x="787" y="466"/>
                  <a:pt x="743" y="484"/>
                  <a:pt x="699" y="501"/>
                </a:cubicBezTo>
                <a:cubicBezTo>
                  <a:pt x="660" y="513"/>
                  <a:pt x="650" y="517"/>
                  <a:pt x="624" y="51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2" name="Freeform 24"/>
          <p:cNvSpPr/>
          <p:nvPr/>
        </p:nvSpPr>
        <p:spPr>
          <a:xfrm>
            <a:off x="1827360" y="4245840"/>
            <a:ext cx="316440" cy="212400"/>
          </a:xfrm>
          <a:custGeom>
            <a:avLst/>
            <a:gdLst/>
            <a:ahLst/>
            <a:rect l="0" t="0" r="r" b="b"/>
            <a:pathLst>
              <a:path w="879" h="590">
                <a:moveTo>
                  <a:pt x="617" y="24"/>
                </a:moveTo>
                <a:cubicBezTo>
                  <a:pt x="491" y="8"/>
                  <a:pt x="377" y="0"/>
                  <a:pt x="254" y="42"/>
                </a:cubicBezTo>
                <a:cubicBezTo>
                  <a:pt x="167" y="72"/>
                  <a:pt x="31" y="124"/>
                  <a:pt x="0" y="224"/>
                </a:cubicBezTo>
                <a:cubicBezTo>
                  <a:pt x="0" y="238"/>
                  <a:pt x="0" y="253"/>
                  <a:pt x="0" y="267"/>
                </a:cubicBezTo>
                <a:cubicBezTo>
                  <a:pt x="112" y="327"/>
                  <a:pt x="210" y="339"/>
                  <a:pt x="338" y="334"/>
                </a:cubicBezTo>
                <a:cubicBezTo>
                  <a:pt x="483" y="328"/>
                  <a:pt x="631" y="292"/>
                  <a:pt x="759" y="224"/>
                </a:cubicBezTo>
                <a:cubicBezTo>
                  <a:pt x="813" y="195"/>
                  <a:pt x="843" y="158"/>
                  <a:pt x="878" y="112"/>
                </a:cubicBezTo>
                <a:cubicBezTo>
                  <a:pt x="864" y="207"/>
                  <a:pt x="838" y="299"/>
                  <a:pt x="833" y="396"/>
                </a:cubicBezTo>
                <a:cubicBezTo>
                  <a:pt x="833" y="494"/>
                  <a:pt x="833" y="525"/>
                  <a:pt x="833" y="58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3" name="Freeform 25"/>
          <p:cNvSpPr/>
          <p:nvPr/>
        </p:nvSpPr>
        <p:spPr>
          <a:xfrm>
            <a:off x="3090240" y="4117320"/>
            <a:ext cx="1454040" cy="256680"/>
          </a:xfrm>
          <a:custGeom>
            <a:avLst/>
            <a:gdLst/>
            <a:ahLst/>
            <a:rect l="0" t="0" r="r" b="b"/>
            <a:pathLst>
              <a:path w="4039" h="713">
                <a:moveTo>
                  <a:pt x="586" y="188"/>
                </a:moveTo>
                <a:cubicBezTo>
                  <a:pt x="503" y="157"/>
                  <a:pt x="445" y="155"/>
                  <a:pt x="362" y="194"/>
                </a:cubicBezTo>
                <a:cubicBezTo>
                  <a:pt x="298" y="223"/>
                  <a:pt x="236" y="263"/>
                  <a:pt x="225" y="337"/>
                </a:cubicBezTo>
                <a:cubicBezTo>
                  <a:pt x="212" y="422"/>
                  <a:pt x="348" y="445"/>
                  <a:pt x="407" y="460"/>
                </a:cubicBezTo>
                <a:cubicBezTo>
                  <a:pt x="502" y="483"/>
                  <a:pt x="714" y="484"/>
                  <a:pt x="774" y="579"/>
                </a:cubicBezTo>
                <a:cubicBezTo>
                  <a:pt x="774" y="588"/>
                  <a:pt x="774" y="598"/>
                  <a:pt x="774" y="607"/>
                </a:cubicBezTo>
                <a:cubicBezTo>
                  <a:pt x="696" y="678"/>
                  <a:pt x="584" y="691"/>
                  <a:pt x="477" y="697"/>
                </a:cubicBezTo>
                <a:cubicBezTo>
                  <a:pt x="347" y="704"/>
                  <a:pt x="193" y="712"/>
                  <a:pt x="67" y="673"/>
                </a:cubicBezTo>
                <a:cubicBezTo>
                  <a:pt x="0" y="652"/>
                  <a:pt x="34" y="623"/>
                  <a:pt x="56" y="577"/>
                </a:cubicBezTo>
                <a:moveTo>
                  <a:pt x="1271" y="73"/>
                </a:moveTo>
                <a:cubicBezTo>
                  <a:pt x="1250" y="121"/>
                  <a:pt x="1228" y="166"/>
                  <a:pt x="1195" y="212"/>
                </a:cubicBezTo>
                <a:cubicBezTo>
                  <a:pt x="1169" y="248"/>
                  <a:pt x="1156" y="269"/>
                  <a:pt x="1145" y="309"/>
                </a:cubicBezTo>
                <a:cubicBezTo>
                  <a:pt x="1201" y="310"/>
                  <a:pt x="1235" y="313"/>
                  <a:pt x="1287" y="281"/>
                </a:cubicBezTo>
                <a:cubicBezTo>
                  <a:pt x="1345" y="244"/>
                  <a:pt x="1369" y="206"/>
                  <a:pt x="1372" y="139"/>
                </a:cubicBezTo>
                <a:cubicBezTo>
                  <a:pt x="1372" y="130"/>
                  <a:pt x="1372" y="121"/>
                  <a:pt x="1372" y="112"/>
                </a:cubicBezTo>
                <a:cubicBezTo>
                  <a:pt x="1302" y="91"/>
                  <a:pt x="1254" y="102"/>
                  <a:pt x="1190" y="142"/>
                </a:cubicBezTo>
                <a:cubicBezTo>
                  <a:pt x="1119" y="188"/>
                  <a:pt x="1059" y="245"/>
                  <a:pt x="1059" y="334"/>
                </a:cubicBezTo>
                <a:cubicBezTo>
                  <a:pt x="1059" y="435"/>
                  <a:pt x="1203" y="446"/>
                  <a:pt x="1277" y="451"/>
                </a:cubicBezTo>
                <a:cubicBezTo>
                  <a:pt x="1429" y="461"/>
                  <a:pt x="1565" y="440"/>
                  <a:pt x="1704" y="377"/>
                </a:cubicBezTo>
                <a:cubicBezTo>
                  <a:pt x="1833" y="318"/>
                  <a:pt x="1982" y="220"/>
                  <a:pt x="2045" y="86"/>
                </a:cubicBezTo>
                <a:cubicBezTo>
                  <a:pt x="2053" y="55"/>
                  <a:pt x="2057" y="49"/>
                  <a:pt x="2055" y="29"/>
                </a:cubicBezTo>
                <a:cubicBezTo>
                  <a:pt x="1960" y="32"/>
                  <a:pt x="1899" y="61"/>
                  <a:pt x="1820" y="121"/>
                </a:cubicBezTo>
                <a:cubicBezTo>
                  <a:pt x="1723" y="194"/>
                  <a:pt x="1628" y="281"/>
                  <a:pt x="1616" y="406"/>
                </a:cubicBezTo>
                <a:cubicBezTo>
                  <a:pt x="1616" y="417"/>
                  <a:pt x="1616" y="428"/>
                  <a:pt x="1616" y="439"/>
                </a:cubicBezTo>
                <a:cubicBezTo>
                  <a:pt x="1676" y="465"/>
                  <a:pt x="1715" y="457"/>
                  <a:pt x="1771" y="419"/>
                </a:cubicBezTo>
                <a:cubicBezTo>
                  <a:pt x="1863" y="357"/>
                  <a:pt x="1942" y="274"/>
                  <a:pt x="2026" y="201"/>
                </a:cubicBezTo>
                <a:cubicBezTo>
                  <a:pt x="2039" y="189"/>
                  <a:pt x="2039" y="183"/>
                  <a:pt x="2049" y="184"/>
                </a:cubicBezTo>
                <a:cubicBezTo>
                  <a:pt x="2018" y="237"/>
                  <a:pt x="1980" y="287"/>
                  <a:pt x="1942" y="338"/>
                </a:cubicBezTo>
                <a:cubicBezTo>
                  <a:pt x="1892" y="405"/>
                  <a:pt x="1829" y="481"/>
                  <a:pt x="1805" y="565"/>
                </a:cubicBezTo>
                <a:cubicBezTo>
                  <a:pt x="1791" y="614"/>
                  <a:pt x="1794" y="651"/>
                  <a:pt x="1845" y="662"/>
                </a:cubicBezTo>
                <a:cubicBezTo>
                  <a:pt x="1905" y="675"/>
                  <a:pt x="1960" y="635"/>
                  <a:pt x="2010" y="610"/>
                </a:cubicBezTo>
                <a:moveTo>
                  <a:pt x="2360" y="35"/>
                </a:moveTo>
                <a:cubicBezTo>
                  <a:pt x="2360" y="25"/>
                  <a:pt x="2360" y="16"/>
                  <a:pt x="2360" y="6"/>
                </a:cubicBezTo>
                <a:cubicBezTo>
                  <a:pt x="2353" y="58"/>
                  <a:pt x="2342" y="90"/>
                  <a:pt x="2338" y="143"/>
                </a:cubicBezTo>
                <a:cubicBezTo>
                  <a:pt x="2332" y="222"/>
                  <a:pt x="2326" y="311"/>
                  <a:pt x="2371" y="378"/>
                </a:cubicBezTo>
                <a:cubicBezTo>
                  <a:pt x="2387" y="401"/>
                  <a:pt x="2436" y="451"/>
                  <a:pt x="2471" y="433"/>
                </a:cubicBezTo>
                <a:cubicBezTo>
                  <a:pt x="2507" y="415"/>
                  <a:pt x="2510" y="328"/>
                  <a:pt x="2517" y="295"/>
                </a:cubicBezTo>
                <a:cubicBezTo>
                  <a:pt x="2525" y="254"/>
                  <a:pt x="2534" y="226"/>
                  <a:pt x="2552" y="191"/>
                </a:cubicBezTo>
                <a:cubicBezTo>
                  <a:pt x="2581" y="208"/>
                  <a:pt x="2588" y="228"/>
                  <a:pt x="2606" y="264"/>
                </a:cubicBezTo>
                <a:cubicBezTo>
                  <a:pt x="2638" y="330"/>
                  <a:pt x="2669" y="396"/>
                  <a:pt x="2723" y="448"/>
                </a:cubicBezTo>
                <a:cubicBezTo>
                  <a:pt x="2762" y="485"/>
                  <a:pt x="2795" y="495"/>
                  <a:pt x="2844" y="509"/>
                </a:cubicBezTo>
                <a:moveTo>
                  <a:pt x="3258" y="118"/>
                </a:moveTo>
                <a:cubicBezTo>
                  <a:pt x="3195" y="113"/>
                  <a:pt x="3140" y="109"/>
                  <a:pt x="3082" y="140"/>
                </a:cubicBezTo>
                <a:cubicBezTo>
                  <a:pt x="3019" y="174"/>
                  <a:pt x="2972" y="231"/>
                  <a:pt x="2962" y="304"/>
                </a:cubicBezTo>
                <a:cubicBezTo>
                  <a:pt x="2952" y="378"/>
                  <a:pt x="2961" y="433"/>
                  <a:pt x="3023" y="479"/>
                </a:cubicBezTo>
                <a:cubicBezTo>
                  <a:pt x="3068" y="512"/>
                  <a:pt x="3114" y="513"/>
                  <a:pt x="3167" y="519"/>
                </a:cubicBezTo>
                <a:moveTo>
                  <a:pt x="3089" y="299"/>
                </a:moveTo>
                <a:cubicBezTo>
                  <a:pt x="3137" y="333"/>
                  <a:pt x="3174" y="339"/>
                  <a:pt x="3234" y="341"/>
                </a:cubicBezTo>
                <a:cubicBezTo>
                  <a:pt x="3297" y="343"/>
                  <a:pt x="3362" y="337"/>
                  <a:pt x="3392" y="271"/>
                </a:cubicBezTo>
                <a:cubicBezTo>
                  <a:pt x="3420" y="209"/>
                  <a:pt x="3398" y="140"/>
                  <a:pt x="3360" y="90"/>
                </a:cubicBezTo>
                <a:cubicBezTo>
                  <a:pt x="3316" y="33"/>
                  <a:pt x="3254" y="0"/>
                  <a:pt x="3181" y="13"/>
                </a:cubicBezTo>
                <a:cubicBezTo>
                  <a:pt x="3086" y="30"/>
                  <a:pt x="3003" y="126"/>
                  <a:pt x="2956" y="206"/>
                </a:cubicBezTo>
                <a:cubicBezTo>
                  <a:pt x="2914" y="277"/>
                  <a:pt x="2877" y="399"/>
                  <a:pt x="2915" y="480"/>
                </a:cubicBezTo>
                <a:cubicBezTo>
                  <a:pt x="2957" y="571"/>
                  <a:pt x="3086" y="597"/>
                  <a:pt x="3173" y="606"/>
                </a:cubicBezTo>
                <a:cubicBezTo>
                  <a:pt x="3293" y="620"/>
                  <a:pt x="3400" y="606"/>
                  <a:pt x="3514" y="574"/>
                </a:cubicBezTo>
                <a:moveTo>
                  <a:pt x="3625" y="133"/>
                </a:moveTo>
                <a:cubicBezTo>
                  <a:pt x="3638" y="173"/>
                  <a:pt x="3656" y="211"/>
                  <a:pt x="3671" y="250"/>
                </a:cubicBezTo>
                <a:cubicBezTo>
                  <a:pt x="3698" y="321"/>
                  <a:pt x="3723" y="395"/>
                  <a:pt x="3741" y="469"/>
                </a:cubicBezTo>
                <a:cubicBezTo>
                  <a:pt x="3749" y="501"/>
                  <a:pt x="3752" y="531"/>
                  <a:pt x="3752" y="563"/>
                </a:cubicBezTo>
                <a:cubicBezTo>
                  <a:pt x="3704" y="551"/>
                  <a:pt x="3688" y="507"/>
                  <a:pt x="3680" y="457"/>
                </a:cubicBezTo>
                <a:cubicBezTo>
                  <a:pt x="3668" y="382"/>
                  <a:pt x="3676" y="308"/>
                  <a:pt x="3716" y="243"/>
                </a:cubicBezTo>
                <a:cubicBezTo>
                  <a:pt x="3750" y="189"/>
                  <a:pt x="3799" y="144"/>
                  <a:pt x="3864" y="136"/>
                </a:cubicBezTo>
                <a:cubicBezTo>
                  <a:pt x="3928" y="128"/>
                  <a:pt x="3975" y="180"/>
                  <a:pt x="4001" y="234"/>
                </a:cubicBezTo>
                <a:cubicBezTo>
                  <a:pt x="4038" y="310"/>
                  <a:pt x="4031" y="394"/>
                  <a:pt x="4031" y="476"/>
                </a:cubicBezTo>
                <a:cubicBezTo>
                  <a:pt x="4031" y="524"/>
                  <a:pt x="4031" y="536"/>
                  <a:pt x="4031" y="56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4" name="Freeform 26"/>
          <p:cNvSpPr/>
          <p:nvPr/>
        </p:nvSpPr>
        <p:spPr>
          <a:xfrm>
            <a:off x="4845600" y="4120920"/>
            <a:ext cx="114120" cy="214920"/>
          </a:xfrm>
          <a:custGeom>
            <a:avLst/>
            <a:gdLst/>
            <a:ahLst/>
            <a:rect l="0" t="0" r="r" b="b"/>
            <a:pathLst>
              <a:path w="317" h="597">
                <a:moveTo>
                  <a:pt x="45" y="65"/>
                </a:moveTo>
                <a:cubicBezTo>
                  <a:pt x="32" y="24"/>
                  <a:pt x="41" y="133"/>
                  <a:pt x="41" y="144"/>
                </a:cubicBezTo>
                <a:cubicBezTo>
                  <a:pt x="41" y="211"/>
                  <a:pt x="52" y="258"/>
                  <a:pt x="111" y="298"/>
                </a:cubicBezTo>
                <a:cubicBezTo>
                  <a:pt x="144" y="320"/>
                  <a:pt x="206" y="333"/>
                  <a:pt x="238" y="302"/>
                </a:cubicBezTo>
                <a:cubicBezTo>
                  <a:pt x="271" y="267"/>
                  <a:pt x="278" y="189"/>
                  <a:pt x="269" y="144"/>
                </a:cubicBezTo>
                <a:cubicBezTo>
                  <a:pt x="254" y="72"/>
                  <a:pt x="180" y="0"/>
                  <a:pt x="102" y="16"/>
                </a:cubicBezTo>
                <a:cubicBezTo>
                  <a:pt x="25" y="32"/>
                  <a:pt x="13" y="143"/>
                  <a:pt x="8" y="204"/>
                </a:cubicBezTo>
                <a:cubicBezTo>
                  <a:pt x="0" y="312"/>
                  <a:pt x="35" y="394"/>
                  <a:pt x="110" y="470"/>
                </a:cubicBezTo>
                <a:cubicBezTo>
                  <a:pt x="173" y="534"/>
                  <a:pt x="238" y="561"/>
                  <a:pt x="316" y="59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5" name="Freeform 27"/>
          <p:cNvSpPr/>
          <p:nvPr/>
        </p:nvSpPr>
        <p:spPr>
          <a:xfrm>
            <a:off x="5590800" y="3846600"/>
            <a:ext cx="390960" cy="308160"/>
          </a:xfrm>
          <a:custGeom>
            <a:avLst/>
            <a:gdLst/>
            <a:ahLst/>
            <a:rect l="0" t="0" r="r" b="b"/>
            <a:pathLst>
              <a:path w="1086" h="856">
                <a:moveTo>
                  <a:pt x="95" y="270"/>
                </a:moveTo>
                <a:cubicBezTo>
                  <a:pt x="70" y="275"/>
                  <a:pt x="76" y="267"/>
                  <a:pt x="76" y="301"/>
                </a:cubicBezTo>
                <a:cubicBezTo>
                  <a:pt x="76" y="403"/>
                  <a:pt x="91" y="504"/>
                  <a:pt x="91" y="606"/>
                </a:cubicBezTo>
                <a:cubicBezTo>
                  <a:pt x="91" y="648"/>
                  <a:pt x="105" y="719"/>
                  <a:pt x="84" y="758"/>
                </a:cubicBezTo>
                <a:cubicBezTo>
                  <a:pt x="80" y="762"/>
                  <a:pt x="75" y="765"/>
                  <a:pt x="71" y="769"/>
                </a:cubicBezTo>
                <a:moveTo>
                  <a:pt x="7" y="45"/>
                </a:moveTo>
                <a:cubicBezTo>
                  <a:pt x="7" y="20"/>
                  <a:pt x="0" y="7"/>
                  <a:pt x="15" y="0"/>
                </a:cubicBezTo>
                <a:cubicBezTo>
                  <a:pt x="43" y="49"/>
                  <a:pt x="57" y="107"/>
                  <a:pt x="79" y="158"/>
                </a:cubicBezTo>
                <a:cubicBezTo>
                  <a:pt x="88" y="178"/>
                  <a:pt x="97" y="198"/>
                  <a:pt x="106" y="218"/>
                </a:cubicBezTo>
                <a:moveTo>
                  <a:pt x="486" y="373"/>
                </a:moveTo>
                <a:cubicBezTo>
                  <a:pt x="467" y="330"/>
                  <a:pt x="468" y="322"/>
                  <a:pt x="468" y="380"/>
                </a:cubicBezTo>
                <a:cubicBezTo>
                  <a:pt x="468" y="470"/>
                  <a:pt x="496" y="557"/>
                  <a:pt x="522" y="643"/>
                </a:cubicBezTo>
                <a:cubicBezTo>
                  <a:pt x="537" y="693"/>
                  <a:pt x="555" y="739"/>
                  <a:pt x="574" y="787"/>
                </a:cubicBezTo>
                <a:cubicBezTo>
                  <a:pt x="561" y="731"/>
                  <a:pt x="551" y="679"/>
                  <a:pt x="549" y="621"/>
                </a:cubicBezTo>
                <a:cubicBezTo>
                  <a:pt x="546" y="538"/>
                  <a:pt x="563" y="471"/>
                  <a:pt x="630" y="416"/>
                </a:cubicBezTo>
                <a:cubicBezTo>
                  <a:pt x="681" y="374"/>
                  <a:pt x="785" y="345"/>
                  <a:pt x="850" y="367"/>
                </a:cubicBezTo>
                <a:cubicBezTo>
                  <a:pt x="947" y="399"/>
                  <a:pt x="985" y="516"/>
                  <a:pt x="1013" y="601"/>
                </a:cubicBezTo>
                <a:cubicBezTo>
                  <a:pt x="1040" y="685"/>
                  <a:pt x="1060" y="770"/>
                  <a:pt x="1085" y="85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6" name="Freeform 28"/>
          <p:cNvSpPr/>
          <p:nvPr/>
        </p:nvSpPr>
        <p:spPr>
          <a:xfrm>
            <a:off x="6228720" y="3832200"/>
            <a:ext cx="671040" cy="527400"/>
          </a:xfrm>
          <a:custGeom>
            <a:avLst/>
            <a:gdLst/>
            <a:ahLst/>
            <a:rect l="0" t="0" r="r" b="b"/>
            <a:pathLst>
              <a:path w="1864" h="1465">
                <a:moveTo>
                  <a:pt x="1204" y="561"/>
                </a:moveTo>
                <a:cubicBezTo>
                  <a:pt x="1215" y="534"/>
                  <a:pt x="1224" y="527"/>
                  <a:pt x="1235" y="509"/>
                </a:cubicBezTo>
                <a:cubicBezTo>
                  <a:pt x="1235" y="509"/>
                  <a:pt x="1243" y="549"/>
                  <a:pt x="1243" y="554"/>
                </a:cubicBezTo>
                <a:cubicBezTo>
                  <a:pt x="1248" y="675"/>
                  <a:pt x="1236" y="791"/>
                  <a:pt x="1213" y="910"/>
                </a:cubicBezTo>
                <a:cubicBezTo>
                  <a:pt x="1207" y="941"/>
                  <a:pt x="1200" y="972"/>
                  <a:pt x="1194" y="1002"/>
                </a:cubicBezTo>
                <a:cubicBezTo>
                  <a:pt x="1187" y="986"/>
                  <a:pt x="1185" y="966"/>
                  <a:pt x="1174" y="951"/>
                </a:cubicBezTo>
                <a:cubicBezTo>
                  <a:pt x="1152" y="919"/>
                  <a:pt x="1121" y="899"/>
                  <a:pt x="1091" y="876"/>
                </a:cubicBezTo>
                <a:cubicBezTo>
                  <a:pt x="1043" y="839"/>
                  <a:pt x="992" y="801"/>
                  <a:pt x="939" y="773"/>
                </a:cubicBezTo>
                <a:cubicBezTo>
                  <a:pt x="809" y="706"/>
                  <a:pt x="654" y="698"/>
                  <a:pt x="510" y="694"/>
                </a:cubicBezTo>
                <a:cubicBezTo>
                  <a:pt x="372" y="690"/>
                  <a:pt x="233" y="692"/>
                  <a:pt x="119" y="783"/>
                </a:cubicBezTo>
                <a:cubicBezTo>
                  <a:pt x="38" y="847"/>
                  <a:pt x="0" y="955"/>
                  <a:pt x="14" y="1057"/>
                </a:cubicBezTo>
                <a:cubicBezTo>
                  <a:pt x="31" y="1183"/>
                  <a:pt x="157" y="1259"/>
                  <a:pt x="260" y="1311"/>
                </a:cubicBezTo>
                <a:cubicBezTo>
                  <a:pt x="353" y="1358"/>
                  <a:pt x="445" y="1377"/>
                  <a:pt x="544" y="1398"/>
                </a:cubicBezTo>
                <a:moveTo>
                  <a:pt x="1736" y="110"/>
                </a:moveTo>
                <a:cubicBezTo>
                  <a:pt x="1736" y="85"/>
                  <a:pt x="1738" y="79"/>
                  <a:pt x="1730" y="66"/>
                </a:cubicBezTo>
                <a:cubicBezTo>
                  <a:pt x="1681" y="66"/>
                  <a:pt x="1659" y="99"/>
                  <a:pt x="1629" y="138"/>
                </a:cubicBezTo>
                <a:cubicBezTo>
                  <a:pt x="1565" y="223"/>
                  <a:pt x="1530" y="319"/>
                  <a:pt x="1494" y="417"/>
                </a:cubicBezTo>
                <a:cubicBezTo>
                  <a:pt x="1482" y="450"/>
                  <a:pt x="1482" y="459"/>
                  <a:pt x="1455" y="475"/>
                </a:cubicBezTo>
                <a:moveTo>
                  <a:pt x="1370" y="36"/>
                </a:moveTo>
                <a:cubicBezTo>
                  <a:pt x="1370" y="14"/>
                  <a:pt x="1367" y="9"/>
                  <a:pt x="1379" y="0"/>
                </a:cubicBezTo>
                <a:cubicBezTo>
                  <a:pt x="1416" y="11"/>
                  <a:pt x="1419" y="68"/>
                  <a:pt x="1430" y="104"/>
                </a:cubicBezTo>
                <a:cubicBezTo>
                  <a:pt x="1455" y="186"/>
                  <a:pt x="1482" y="265"/>
                  <a:pt x="1524" y="340"/>
                </a:cubicBezTo>
                <a:cubicBezTo>
                  <a:pt x="1548" y="382"/>
                  <a:pt x="1575" y="422"/>
                  <a:pt x="1597" y="464"/>
                </a:cubicBezTo>
                <a:moveTo>
                  <a:pt x="1143" y="180"/>
                </a:moveTo>
                <a:cubicBezTo>
                  <a:pt x="1175" y="171"/>
                  <a:pt x="1233" y="179"/>
                  <a:pt x="1276" y="186"/>
                </a:cubicBezTo>
                <a:cubicBezTo>
                  <a:pt x="1454" y="216"/>
                  <a:pt x="1657" y="227"/>
                  <a:pt x="1825" y="299"/>
                </a:cubicBezTo>
                <a:cubicBezTo>
                  <a:pt x="1849" y="314"/>
                  <a:pt x="1854" y="314"/>
                  <a:pt x="1863" y="328"/>
                </a:cubicBezTo>
                <a:moveTo>
                  <a:pt x="401" y="1235"/>
                </a:moveTo>
                <a:cubicBezTo>
                  <a:pt x="404" y="1239"/>
                  <a:pt x="411" y="1245"/>
                  <a:pt x="414" y="1250"/>
                </a:cubicBezTo>
                <a:cubicBezTo>
                  <a:pt x="459" y="1323"/>
                  <a:pt x="508" y="1360"/>
                  <a:pt x="593" y="1381"/>
                </a:cubicBezTo>
                <a:cubicBezTo>
                  <a:pt x="698" y="1407"/>
                  <a:pt x="809" y="1403"/>
                  <a:pt x="916" y="1414"/>
                </a:cubicBezTo>
                <a:cubicBezTo>
                  <a:pt x="1025" y="1425"/>
                  <a:pt x="1133" y="1451"/>
                  <a:pt x="1243" y="1461"/>
                </a:cubicBezTo>
                <a:cubicBezTo>
                  <a:pt x="1250" y="1462"/>
                  <a:pt x="1256" y="1463"/>
                  <a:pt x="1262" y="146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7" name="Freeform 29"/>
          <p:cNvSpPr/>
          <p:nvPr/>
        </p:nvSpPr>
        <p:spPr>
          <a:xfrm>
            <a:off x="5184000" y="4632480"/>
            <a:ext cx="3604680" cy="248040"/>
          </a:xfrm>
          <a:custGeom>
            <a:avLst/>
            <a:gdLst/>
            <a:ahLst/>
            <a:rect l="0" t="0" r="r" b="b"/>
            <a:pathLst>
              <a:path w="10013" h="689">
                <a:moveTo>
                  <a:pt x="486" y="306"/>
                </a:moveTo>
                <a:cubicBezTo>
                  <a:pt x="387" y="288"/>
                  <a:pt x="334" y="308"/>
                  <a:pt x="242" y="351"/>
                </a:cubicBezTo>
                <a:cubicBezTo>
                  <a:pt x="166" y="386"/>
                  <a:pt x="53" y="434"/>
                  <a:pt x="25" y="523"/>
                </a:cubicBezTo>
                <a:cubicBezTo>
                  <a:pt x="0" y="606"/>
                  <a:pt x="73" y="643"/>
                  <a:pt x="138" y="663"/>
                </a:cubicBezTo>
                <a:cubicBezTo>
                  <a:pt x="222" y="688"/>
                  <a:pt x="309" y="682"/>
                  <a:pt x="396" y="683"/>
                </a:cubicBezTo>
                <a:moveTo>
                  <a:pt x="9450" y="5"/>
                </a:moveTo>
                <a:cubicBezTo>
                  <a:pt x="9608" y="0"/>
                  <a:pt x="9744" y="9"/>
                  <a:pt x="9899" y="48"/>
                </a:cubicBezTo>
                <a:cubicBezTo>
                  <a:pt x="9937" y="59"/>
                  <a:pt x="9974" y="69"/>
                  <a:pt x="10012" y="8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8" name="Freeform 30"/>
          <p:cNvSpPr/>
          <p:nvPr/>
        </p:nvSpPr>
        <p:spPr>
          <a:xfrm>
            <a:off x="1211040" y="4763520"/>
            <a:ext cx="1361160" cy="241920"/>
          </a:xfrm>
          <a:custGeom>
            <a:avLst/>
            <a:gdLst/>
            <a:ahLst/>
            <a:rect l="0" t="0" r="r" b="b"/>
            <a:pathLst>
              <a:path w="3781" h="672">
                <a:moveTo>
                  <a:pt x="14" y="374"/>
                </a:moveTo>
                <a:cubicBezTo>
                  <a:pt x="6" y="355"/>
                  <a:pt x="4" y="350"/>
                  <a:pt x="6" y="336"/>
                </a:cubicBezTo>
                <a:cubicBezTo>
                  <a:pt x="6" y="421"/>
                  <a:pt x="0" y="508"/>
                  <a:pt x="17" y="592"/>
                </a:cubicBezTo>
                <a:cubicBezTo>
                  <a:pt x="24" y="628"/>
                  <a:pt x="28" y="647"/>
                  <a:pt x="61" y="657"/>
                </a:cubicBezTo>
                <a:cubicBezTo>
                  <a:pt x="105" y="671"/>
                  <a:pt x="157" y="618"/>
                  <a:pt x="185" y="594"/>
                </a:cubicBezTo>
                <a:cubicBezTo>
                  <a:pt x="225" y="558"/>
                  <a:pt x="283" y="468"/>
                  <a:pt x="337" y="454"/>
                </a:cubicBezTo>
                <a:cubicBezTo>
                  <a:pt x="366" y="447"/>
                  <a:pt x="373" y="463"/>
                  <a:pt x="386" y="485"/>
                </a:cubicBezTo>
                <a:cubicBezTo>
                  <a:pt x="418" y="538"/>
                  <a:pt x="436" y="586"/>
                  <a:pt x="505" y="595"/>
                </a:cubicBezTo>
                <a:cubicBezTo>
                  <a:pt x="564" y="603"/>
                  <a:pt x="614" y="585"/>
                  <a:pt x="635" y="523"/>
                </a:cubicBezTo>
                <a:cubicBezTo>
                  <a:pt x="660" y="450"/>
                  <a:pt x="635" y="380"/>
                  <a:pt x="589" y="325"/>
                </a:cubicBezTo>
                <a:cubicBezTo>
                  <a:pt x="535" y="259"/>
                  <a:pt x="456" y="203"/>
                  <a:pt x="376" y="177"/>
                </a:cubicBezTo>
                <a:cubicBezTo>
                  <a:pt x="330" y="162"/>
                  <a:pt x="285" y="154"/>
                  <a:pt x="270" y="194"/>
                </a:cubicBezTo>
                <a:cubicBezTo>
                  <a:pt x="280" y="229"/>
                  <a:pt x="292" y="241"/>
                  <a:pt x="331" y="239"/>
                </a:cubicBezTo>
                <a:moveTo>
                  <a:pt x="1099" y="33"/>
                </a:moveTo>
                <a:cubicBezTo>
                  <a:pt x="1029" y="38"/>
                  <a:pt x="981" y="0"/>
                  <a:pt x="932" y="76"/>
                </a:cubicBezTo>
                <a:cubicBezTo>
                  <a:pt x="891" y="140"/>
                  <a:pt x="900" y="237"/>
                  <a:pt x="932" y="301"/>
                </a:cubicBezTo>
                <a:cubicBezTo>
                  <a:pt x="971" y="378"/>
                  <a:pt x="1029" y="418"/>
                  <a:pt x="1093" y="462"/>
                </a:cubicBezTo>
                <a:cubicBezTo>
                  <a:pt x="1111" y="437"/>
                  <a:pt x="1136" y="405"/>
                  <a:pt x="1156" y="365"/>
                </a:cubicBezTo>
                <a:cubicBezTo>
                  <a:pt x="1189" y="298"/>
                  <a:pt x="1224" y="209"/>
                  <a:pt x="1319" y="231"/>
                </a:cubicBezTo>
                <a:cubicBezTo>
                  <a:pt x="1403" y="250"/>
                  <a:pt x="1468" y="339"/>
                  <a:pt x="1539" y="385"/>
                </a:cubicBezTo>
                <a:cubicBezTo>
                  <a:pt x="1599" y="425"/>
                  <a:pt x="1704" y="470"/>
                  <a:pt x="1763" y="411"/>
                </a:cubicBezTo>
                <a:cubicBezTo>
                  <a:pt x="1806" y="369"/>
                  <a:pt x="1789" y="315"/>
                  <a:pt x="1854" y="292"/>
                </a:cubicBezTo>
                <a:cubicBezTo>
                  <a:pt x="1909" y="273"/>
                  <a:pt x="1955" y="316"/>
                  <a:pt x="1999" y="338"/>
                </a:cubicBezTo>
                <a:cubicBezTo>
                  <a:pt x="2084" y="381"/>
                  <a:pt x="2146" y="407"/>
                  <a:pt x="2239" y="418"/>
                </a:cubicBezTo>
                <a:cubicBezTo>
                  <a:pt x="2237" y="392"/>
                  <a:pt x="2266" y="374"/>
                  <a:pt x="2233" y="336"/>
                </a:cubicBezTo>
                <a:cubicBezTo>
                  <a:pt x="2183" y="279"/>
                  <a:pt x="2092" y="233"/>
                  <a:pt x="2017" y="226"/>
                </a:cubicBezTo>
                <a:cubicBezTo>
                  <a:pt x="1949" y="219"/>
                  <a:pt x="1899" y="235"/>
                  <a:pt x="1870" y="301"/>
                </a:cubicBezTo>
                <a:cubicBezTo>
                  <a:pt x="1823" y="406"/>
                  <a:pt x="1882" y="501"/>
                  <a:pt x="1975" y="551"/>
                </a:cubicBezTo>
                <a:cubicBezTo>
                  <a:pt x="2055" y="595"/>
                  <a:pt x="2176" y="611"/>
                  <a:pt x="2265" y="594"/>
                </a:cubicBezTo>
                <a:cubicBezTo>
                  <a:pt x="2350" y="577"/>
                  <a:pt x="2397" y="512"/>
                  <a:pt x="2434" y="440"/>
                </a:cubicBezTo>
                <a:cubicBezTo>
                  <a:pt x="2475" y="359"/>
                  <a:pt x="2493" y="248"/>
                  <a:pt x="2580" y="204"/>
                </a:cubicBezTo>
                <a:cubicBezTo>
                  <a:pt x="2630" y="179"/>
                  <a:pt x="2661" y="210"/>
                  <a:pt x="2685" y="249"/>
                </a:cubicBezTo>
                <a:cubicBezTo>
                  <a:pt x="2739" y="337"/>
                  <a:pt x="2754" y="447"/>
                  <a:pt x="2809" y="530"/>
                </a:cubicBezTo>
                <a:cubicBezTo>
                  <a:pt x="2820" y="510"/>
                  <a:pt x="2841" y="469"/>
                  <a:pt x="2853" y="441"/>
                </a:cubicBezTo>
                <a:cubicBezTo>
                  <a:pt x="2888" y="358"/>
                  <a:pt x="2950" y="228"/>
                  <a:pt x="3067" y="271"/>
                </a:cubicBezTo>
                <a:cubicBezTo>
                  <a:pt x="3151" y="301"/>
                  <a:pt x="3217" y="448"/>
                  <a:pt x="3325" y="411"/>
                </a:cubicBezTo>
                <a:cubicBezTo>
                  <a:pt x="3370" y="396"/>
                  <a:pt x="3391" y="368"/>
                  <a:pt x="3395" y="318"/>
                </a:cubicBezTo>
                <a:cubicBezTo>
                  <a:pt x="3399" y="269"/>
                  <a:pt x="3389" y="259"/>
                  <a:pt x="3341" y="248"/>
                </a:cubicBezTo>
                <a:cubicBezTo>
                  <a:pt x="3270" y="231"/>
                  <a:pt x="3189" y="253"/>
                  <a:pt x="3131" y="296"/>
                </a:cubicBezTo>
                <a:cubicBezTo>
                  <a:pt x="3071" y="340"/>
                  <a:pt x="3023" y="416"/>
                  <a:pt x="3040" y="494"/>
                </a:cubicBezTo>
                <a:cubicBezTo>
                  <a:pt x="3058" y="575"/>
                  <a:pt x="3123" y="602"/>
                  <a:pt x="3201" y="619"/>
                </a:cubicBezTo>
                <a:cubicBezTo>
                  <a:pt x="3387" y="658"/>
                  <a:pt x="3593" y="635"/>
                  <a:pt x="3780" y="62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9" name="Freeform 31"/>
          <p:cNvSpPr/>
          <p:nvPr/>
        </p:nvSpPr>
        <p:spPr>
          <a:xfrm>
            <a:off x="2873160" y="4832280"/>
            <a:ext cx="262800" cy="225720"/>
          </a:xfrm>
          <a:custGeom>
            <a:avLst/>
            <a:gdLst/>
            <a:ahLst/>
            <a:rect l="0" t="0" r="r" b="b"/>
            <a:pathLst>
              <a:path w="730" h="627">
                <a:moveTo>
                  <a:pt x="479" y="24"/>
                </a:moveTo>
                <a:cubicBezTo>
                  <a:pt x="400" y="0"/>
                  <a:pt x="326" y="6"/>
                  <a:pt x="249" y="38"/>
                </a:cubicBezTo>
                <a:cubicBezTo>
                  <a:pt x="159" y="76"/>
                  <a:pt x="65" y="138"/>
                  <a:pt x="34" y="237"/>
                </a:cubicBezTo>
                <a:cubicBezTo>
                  <a:pt x="0" y="348"/>
                  <a:pt x="46" y="434"/>
                  <a:pt x="137" y="500"/>
                </a:cubicBezTo>
                <a:cubicBezTo>
                  <a:pt x="291" y="614"/>
                  <a:pt x="490" y="626"/>
                  <a:pt x="674" y="621"/>
                </a:cubicBezTo>
                <a:cubicBezTo>
                  <a:pt x="692" y="620"/>
                  <a:pt x="711" y="619"/>
                  <a:pt x="729" y="61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40" name="Freeform 32"/>
          <p:cNvSpPr/>
          <p:nvPr/>
        </p:nvSpPr>
        <p:spPr>
          <a:xfrm>
            <a:off x="3684600" y="4782960"/>
            <a:ext cx="284040" cy="279720"/>
          </a:xfrm>
          <a:custGeom>
            <a:avLst/>
            <a:gdLst/>
            <a:ahLst/>
            <a:rect l="0" t="0" r="r" b="b"/>
            <a:pathLst>
              <a:path w="789" h="777">
                <a:moveTo>
                  <a:pt x="25" y="378"/>
                </a:moveTo>
                <a:cubicBezTo>
                  <a:pt x="0" y="380"/>
                  <a:pt x="11" y="395"/>
                  <a:pt x="11" y="441"/>
                </a:cubicBezTo>
                <a:cubicBezTo>
                  <a:pt x="11" y="505"/>
                  <a:pt x="16" y="570"/>
                  <a:pt x="29" y="633"/>
                </a:cubicBezTo>
                <a:cubicBezTo>
                  <a:pt x="38" y="677"/>
                  <a:pt x="48" y="725"/>
                  <a:pt x="69" y="765"/>
                </a:cubicBezTo>
                <a:cubicBezTo>
                  <a:pt x="72" y="769"/>
                  <a:pt x="74" y="772"/>
                  <a:pt x="77" y="776"/>
                </a:cubicBezTo>
                <a:moveTo>
                  <a:pt x="123" y="113"/>
                </a:moveTo>
                <a:cubicBezTo>
                  <a:pt x="130" y="83"/>
                  <a:pt x="129" y="21"/>
                  <a:pt x="168" y="11"/>
                </a:cubicBezTo>
                <a:cubicBezTo>
                  <a:pt x="210" y="0"/>
                  <a:pt x="254" y="44"/>
                  <a:pt x="286" y="64"/>
                </a:cubicBezTo>
                <a:cubicBezTo>
                  <a:pt x="353" y="105"/>
                  <a:pt x="424" y="137"/>
                  <a:pt x="496" y="166"/>
                </a:cubicBezTo>
                <a:cubicBezTo>
                  <a:pt x="520" y="176"/>
                  <a:pt x="574" y="187"/>
                  <a:pt x="586" y="214"/>
                </a:cubicBezTo>
                <a:cubicBezTo>
                  <a:pt x="606" y="253"/>
                  <a:pt x="605" y="308"/>
                  <a:pt x="629" y="351"/>
                </a:cubicBezTo>
                <a:cubicBezTo>
                  <a:pt x="669" y="421"/>
                  <a:pt x="729" y="485"/>
                  <a:pt x="762" y="561"/>
                </a:cubicBezTo>
                <a:cubicBezTo>
                  <a:pt x="788" y="622"/>
                  <a:pt x="782" y="669"/>
                  <a:pt x="719" y="696"/>
                </a:cubicBezTo>
                <a:cubicBezTo>
                  <a:pt x="659" y="722"/>
                  <a:pt x="596" y="721"/>
                  <a:pt x="533" y="72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41" name="Freeform 33"/>
          <p:cNvSpPr/>
          <p:nvPr/>
        </p:nvSpPr>
        <p:spPr>
          <a:xfrm>
            <a:off x="4543920" y="4870800"/>
            <a:ext cx="158760" cy="131760"/>
          </a:xfrm>
          <a:custGeom>
            <a:avLst/>
            <a:gdLst/>
            <a:ahLst/>
            <a:rect l="0" t="0" r="r" b="b"/>
            <a:pathLst>
              <a:path w="441" h="366">
                <a:moveTo>
                  <a:pt x="323" y="17"/>
                </a:moveTo>
                <a:cubicBezTo>
                  <a:pt x="238" y="3"/>
                  <a:pt x="178" y="0"/>
                  <a:pt x="102" y="54"/>
                </a:cubicBezTo>
                <a:cubicBezTo>
                  <a:pt x="38" y="99"/>
                  <a:pt x="0" y="157"/>
                  <a:pt x="3" y="237"/>
                </a:cubicBezTo>
                <a:cubicBezTo>
                  <a:pt x="5" y="302"/>
                  <a:pt x="70" y="323"/>
                  <a:pt x="127" y="329"/>
                </a:cubicBezTo>
                <a:cubicBezTo>
                  <a:pt x="197" y="336"/>
                  <a:pt x="240" y="318"/>
                  <a:pt x="284" y="262"/>
                </a:cubicBezTo>
                <a:cubicBezTo>
                  <a:pt x="328" y="204"/>
                  <a:pt x="347" y="133"/>
                  <a:pt x="361" y="64"/>
                </a:cubicBezTo>
                <a:cubicBezTo>
                  <a:pt x="362" y="61"/>
                  <a:pt x="362" y="59"/>
                  <a:pt x="363" y="56"/>
                </a:cubicBezTo>
                <a:cubicBezTo>
                  <a:pt x="362" y="103"/>
                  <a:pt x="360" y="152"/>
                  <a:pt x="360" y="199"/>
                </a:cubicBezTo>
                <a:cubicBezTo>
                  <a:pt x="359" y="278"/>
                  <a:pt x="387" y="312"/>
                  <a:pt x="440" y="36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42" name="Freeform 34"/>
          <p:cNvSpPr/>
          <p:nvPr/>
        </p:nvSpPr>
        <p:spPr>
          <a:xfrm>
            <a:off x="5442480" y="4575240"/>
            <a:ext cx="1484280" cy="293400"/>
          </a:xfrm>
          <a:custGeom>
            <a:avLst/>
            <a:gdLst/>
            <a:ahLst/>
            <a:rect l="0" t="0" r="r" b="b"/>
            <a:pathLst>
              <a:path w="4123" h="815">
                <a:moveTo>
                  <a:pt x="40" y="276"/>
                </a:moveTo>
                <a:cubicBezTo>
                  <a:pt x="27" y="256"/>
                  <a:pt x="31" y="217"/>
                  <a:pt x="24" y="279"/>
                </a:cubicBezTo>
                <a:cubicBezTo>
                  <a:pt x="13" y="375"/>
                  <a:pt x="0" y="501"/>
                  <a:pt x="30" y="594"/>
                </a:cubicBezTo>
                <a:cubicBezTo>
                  <a:pt x="46" y="643"/>
                  <a:pt x="82" y="706"/>
                  <a:pt x="134" y="723"/>
                </a:cubicBezTo>
                <a:cubicBezTo>
                  <a:pt x="176" y="737"/>
                  <a:pt x="191" y="684"/>
                  <a:pt x="206" y="657"/>
                </a:cubicBezTo>
                <a:cubicBezTo>
                  <a:pt x="229" y="615"/>
                  <a:pt x="253" y="531"/>
                  <a:pt x="303" y="512"/>
                </a:cubicBezTo>
                <a:cubicBezTo>
                  <a:pt x="342" y="497"/>
                  <a:pt x="366" y="559"/>
                  <a:pt x="381" y="581"/>
                </a:cubicBezTo>
                <a:cubicBezTo>
                  <a:pt x="428" y="648"/>
                  <a:pt x="479" y="704"/>
                  <a:pt x="553" y="745"/>
                </a:cubicBezTo>
                <a:cubicBezTo>
                  <a:pt x="632" y="788"/>
                  <a:pt x="758" y="814"/>
                  <a:pt x="844" y="776"/>
                </a:cubicBezTo>
                <a:cubicBezTo>
                  <a:pt x="904" y="749"/>
                  <a:pt x="939" y="673"/>
                  <a:pt x="950" y="612"/>
                </a:cubicBezTo>
                <a:cubicBezTo>
                  <a:pt x="959" y="563"/>
                  <a:pt x="963" y="514"/>
                  <a:pt x="923" y="482"/>
                </a:cubicBezTo>
                <a:cubicBezTo>
                  <a:pt x="880" y="448"/>
                  <a:pt x="814" y="500"/>
                  <a:pt x="790" y="530"/>
                </a:cubicBezTo>
                <a:cubicBezTo>
                  <a:pt x="763" y="564"/>
                  <a:pt x="736" y="644"/>
                  <a:pt x="756" y="687"/>
                </a:cubicBezTo>
                <a:cubicBezTo>
                  <a:pt x="776" y="731"/>
                  <a:pt x="796" y="740"/>
                  <a:pt x="844" y="746"/>
                </a:cubicBezTo>
                <a:cubicBezTo>
                  <a:pt x="890" y="751"/>
                  <a:pt x="909" y="729"/>
                  <a:pt x="938" y="698"/>
                </a:cubicBezTo>
                <a:cubicBezTo>
                  <a:pt x="956" y="679"/>
                  <a:pt x="967" y="635"/>
                  <a:pt x="990" y="622"/>
                </a:cubicBezTo>
                <a:cubicBezTo>
                  <a:pt x="1008" y="612"/>
                  <a:pt x="1027" y="619"/>
                  <a:pt x="1044" y="627"/>
                </a:cubicBezTo>
                <a:cubicBezTo>
                  <a:pt x="1062" y="635"/>
                  <a:pt x="1073" y="657"/>
                  <a:pt x="1095" y="656"/>
                </a:cubicBezTo>
                <a:cubicBezTo>
                  <a:pt x="1123" y="655"/>
                  <a:pt x="1128" y="640"/>
                  <a:pt x="1148" y="622"/>
                </a:cubicBezTo>
                <a:cubicBezTo>
                  <a:pt x="1182" y="592"/>
                  <a:pt x="1207" y="553"/>
                  <a:pt x="1250" y="534"/>
                </a:cubicBezTo>
                <a:cubicBezTo>
                  <a:pt x="1279" y="522"/>
                  <a:pt x="1313" y="515"/>
                  <a:pt x="1334" y="541"/>
                </a:cubicBezTo>
                <a:cubicBezTo>
                  <a:pt x="1362" y="575"/>
                  <a:pt x="1360" y="631"/>
                  <a:pt x="1376" y="670"/>
                </a:cubicBezTo>
                <a:cubicBezTo>
                  <a:pt x="1406" y="744"/>
                  <a:pt x="1463" y="756"/>
                  <a:pt x="1535" y="765"/>
                </a:cubicBezTo>
                <a:moveTo>
                  <a:pt x="1963" y="465"/>
                </a:moveTo>
                <a:cubicBezTo>
                  <a:pt x="1900" y="435"/>
                  <a:pt x="1839" y="428"/>
                  <a:pt x="1768" y="448"/>
                </a:cubicBezTo>
                <a:cubicBezTo>
                  <a:pt x="1706" y="466"/>
                  <a:pt x="1640" y="505"/>
                  <a:pt x="1626" y="572"/>
                </a:cubicBezTo>
                <a:cubicBezTo>
                  <a:pt x="1614" y="630"/>
                  <a:pt x="1673" y="642"/>
                  <a:pt x="1718" y="646"/>
                </a:cubicBezTo>
                <a:cubicBezTo>
                  <a:pt x="1789" y="653"/>
                  <a:pt x="1839" y="643"/>
                  <a:pt x="1896" y="599"/>
                </a:cubicBezTo>
                <a:cubicBezTo>
                  <a:pt x="1928" y="576"/>
                  <a:pt x="1951" y="544"/>
                  <a:pt x="1975" y="513"/>
                </a:cubicBezTo>
                <a:cubicBezTo>
                  <a:pt x="1976" y="512"/>
                  <a:pt x="1977" y="511"/>
                  <a:pt x="1978" y="510"/>
                </a:cubicBezTo>
                <a:cubicBezTo>
                  <a:pt x="1978" y="551"/>
                  <a:pt x="1976" y="588"/>
                  <a:pt x="1993" y="626"/>
                </a:cubicBezTo>
                <a:cubicBezTo>
                  <a:pt x="2016" y="668"/>
                  <a:pt x="2025" y="682"/>
                  <a:pt x="2055" y="698"/>
                </a:cubicBezTo>
                <a:moveTo>
                  <a:pt x="2585" y="419"/>
                </a:moveTo>
                <a:cubicBezTo>
                  <a:pt x="2551" y="374"/>
                  <a:pt x="2518" y="337"/>
                  <a:pt x="2454" y="358"/>
                </a:cubicBezTo>
                <a:cubicBezTo>
                  <a:pt x="2388" y="379"/>
                  <a:pt x="2334" y="451"/>
                  <a:pt x="2322" y="517"/>
                </a:cubicBezTo>
                <a:cubicBezTo>
                  <a:pt x="2308" y="592"/>
                  <a:pt x="2337" y="654"/>
                  <a:pt x="2403" y="692"/>
                </a:cubicBezTo>
                <a:cubicBezTo>
                  <a:pt x="2452" y="711"/>
                  <a:pt x="2469" y="718"/>
                  <a:pt x="2506" y="711"/>
                </a:cubicBezTo>
                <a:moveTo>
                  <a:pt x="2791" y="0"/>
                </a:moveTo>
                <a:cubicBezTo>
                  <a:pt x="2792" y="25"/>
                  <a:pt x="2794" y="79"/>
                  <a:pt x="2798" y="106"/>
                </a:cubicBezTo>
                <a:cubicBezTo>
                  <a:pt x="2814" y="220"/>
                  <a:pt x="2828" y="336"/>
                  <a:pt x="2855" y="450"/>
                </a:cubicBezTo>
                <a:cubicBezTo>
                  <a:pt x="2871" y="518"/>
                  <a:pt x="2891" y="585"/>
                  <a:pt x="2909" y="652"/>
                </a:cubicBezTo>
                <a:moveTo>
                  <a:pt x="2879" y="400"/>
                </a:moveTo>
                <a:cubicBezTo>
                  <a:pt x="2921" y="363"/>
                  <a:pt x="2929" y="353"/>
                  <a:pt x="3005" y="352"/>
                </a:cubicBezTo>
                <a:cubicBezTo>
                  <a:pt x="3072" y="351"/>
                  <a:pt x="3110" y="364"/>
                  <a:pt x="3166" y="401"/>
                </a:cubicBezTo>
                <a:cubicBezTo>
                  <a:pt x="3201" y="423"/>
                  <a:pt x="3234" y="454"/>
                  <a:pt x="3273" y="468"/>
                </a:cubicBezTo>
                <a:cubicBezTo>
                  <a:pt x="3310" y="482"/>
                  <a:pt x="3360" y="478"/>
                  <a:pt x="3397" y="468"/>
                </a:cubicBezTo>
                <a:cubicBezTo>
                  <a:pt x="3455" y="453"/>
                  <a:pt x="3573" y="436"/>
                  <a:pt x="3606" y="376"/>
                </a:cubicBezTo>
                <a:cubicBezTo>
                  <a:pt x="3613" y="364"/>
                  <a:pt x="3620" y="317"/>
                  <a:pt x="3607" y="307"/>
                </a:cubicBezTo>
                <a:cubicBezTo>
                  <a:pt x="3558" y="269"/>
                  <a:pt x="3441" y="281"/>
                  <a:pt x="3389" y="297"/>
                </a:cubicBezTo>
                <a:cubicBezTo>
                  <a:pt x="3322" y="318"/>
                  <a:pt x="3248" y="369"/>
                  <a:pt x="3221" y="437"/>
                </a:cubicBezTo>
                <a:cubicBezTo>
                  <a:pt x="3203" y="482"/>
                  <a:pt x="3205" y="550"/>
                  <a:pt x="3240" y="585"/>
                </a:cubicBezTo>
                <a:cubicBezTo>
                  <a:pt x="3282" y="625"/>
                  <a:pt x="3354" y="626"/>
                  <a:pt x="3408" y="620"/>
                </a:cubicBezTo>
                <a:cubicBezTo>
                  <a:pt x="3498" y="609"/>
                  <a:pt x="3581" y="559"/>
                  <a:pt x="3649" y="502"/>
                </a:cubicBezTo>
                <a:cubicBezTo>
                  <a:pt x="3737" y="426"/>
                  <a:pt x="3776" y="323"/>
                  <a:pt x="3813" y="216"/>
                </a:cubicBezTo>
                <a:cubicBezTo>
                  <a:pt x="3825" y="181"/>
                  <a:pt x="3830" y="184"/>
                  <a:pt x="3849" y="162"/>
                </a:cubicBezTo>
                <a:cubicBezTo>
                  <a:pt x="3889" y="182"/>
                  <a:pt x="3904" y="190"/>
                  <a:pt x="3920" y="241"/>
                </a:cubicBezTo>
                <a:cubicBezTo>
                  <a:pt x="3943" y="316"/>
                  <a:pt x="3939" y="414"/>
                  <a:pt x="3931" y="492"/>
                </a:cubicBezTo>
                <a:cubicBezTo>
                  <a:pt x="3926" y="539"/>
                  <a:pt x="3900" y="621"/>
                  <a:pt x="3933" y="663"/>
                </a:cubicBezTo>
                <a:cubicBezTo>
                  <a:pt x="3974" y="715"/>
                  <a:pt x="4064" y="725"/>
                  <a:pt x="4122" y="74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43" name="Freeform 35"/>
          <p:cNvSpPr/>
          <p:nvPr/>
        </p:nvSpPr>
        <p:spPr>
          <a:xfrm>
            <a:off x="7373880" y="4455000"/>
            <a:ext cx="743400" cy="353880"/>
          </a:xfrm>
          <a:custGeom>
            <a:avLst/>
            <a:gdLst/>
            <a:ahLst/>
            <a:rect l="0" t="0" r="r" b="b"/>
            <a:pathLst>
              <a:path w="2065" h="983">
                <a:moveTo>
                  <a:pt x="584" y="486"/>
                </a:moveTo>
                <a:cubicBezTo>
                  <a:pt x="597" y="441"/>
                  <a:pt x="603" y="434"/>
                  <a:pt x="601" y="407"/>
                </a:cubicBezTo>
                <a:cubicBezTo>
                  <a:pt x="503" y="384"/>
                  <a:pt x="403" y="377"/>
                  <a:pt x="302" y="383"/>
                </a:cubicBezTo>
                <a:cubicBezTo>
                  <a:pt x="214" y="388"/>
                  <a:pt x="127" y="411"/>
                  <a:pt x="135" y="515"/>
                </a:cubicBezTo>
                <a:cubicBezTo>
                  <a:pt x="143" y="623"/>
                  <a:pt x="286" y="675"/>
                  <a:pt x="366" y="720"/>
                </a:cubicBezTo>
                <a:cubicBezTo>
                  <a:pt x="437" y="761"/>
                  <a:pt x="515" y="787"/>
                  <a:pt x="537" y="866"/>
                </a:cubicBezTo>
                <a:cubicBezTo>
                  <a:pt x="444" y="899"/>
                  <a:pt x="339" y="898"/>
                  <a:pt x="240" y="882"/>
                </a:cubicBezTo>
                <a:cubicBezTo>
                  <a:pt x="176" y="872"/>
                  <a:pt x="29" y="850"/>
                  <a:pt x="0" y="775"/>
                </a:cubicBezTo>
                <a:cubicBezTo>
                  <a:pt x="0" y="764"/>
                  <a:pt x="0" y="754"/>
                  <a:pt x="0" y="743"/>
                </a:cubicBezTo>
                <a:moveTo>
                  <a:pt x="714" y="442"/>
                </a:moveTo>
                <a:cubicBezTo>
                  <a:pt x="772" y="430"/>
                  <a:pt x="782" y="408"/>
                  <a:pt x="785" y="472"/>
                </a:cubicBezTo>
                <a:cubicBezTo>
                  <a:pt x="788" y="537"/>
                  <a:pt x="757" y="600"/>
                  <a:pt x="769" y="665"/>
                </a:cubicBezTo>
                <a:cubicBezTo>
                  <a:pt x="782" y="739"/>
                  <a:pt x="856" y="743"/>
                  <a:pt x="915" y="745"/>
                </a:cubicBezTo>
                <a:cubicBezTo>
                  <a:pt x="1055" y="750"/>
                  <a:pt x="1118" y="654"/>
                  <a:pt x="1124" y="525"/>
                </a:cubicBezTo>
                <a:cubicBezTo>
                  <a:pt x="1128" y="451"/>
                  <a:pt x="1098" y="374"/>
                  <a:pt x="1033" y="332"/>
                </a:cubicBezTo>
                <a:cubicBezTo>
                  <a:pt x="973" y="294"/>
                  <a:pt x="902" y="315"/>
                  <a:pt x="860" y="366"/>
                </a:cubicBezTo>
                <a:cubicBezTo>
                  <a:pt x="803" y="436"/>
                  <a:pt x="786" y="539"/>
                  <a:pt x="794" y="626"/>
                </a:cubicBezTo>
                <a:cubicBezTo>
                  <a:pt x="802" y="717"/>
                  <a:pt x="876" y="770"/>
                  <a:pt x="962" y="786"/>
                </a:cubicBezTo>
                <a:cubicBezTo>
                  <a:pt x="1072" y="806"/>
                  <a:pt x="1177" y="786"/>
                  <a:pt x="1269" y="723"/>
                </a:cubicBezTo>
                <a:cubicBezTo>
                  <a:pt x="1403" y="632"/>
                  <a:pt x="1442" y="490"/>
                  <a:pt x="1449" y="336"/>
                </a:cubicBezTo>
                <a:cubicBezTo>
                  <a:pt x="1453" y="244"/>
                  <a:pt x="1417" y="94"/>
                  <a:pt x="1459" y="9"/>
                </a:cubicBezTo>
                <a:cubicBezTo>
                  <a:pt x="1464" y="3"/>
                  <a:pt x="1465" y="0"/>
                  <a:pt x="1469" y="6"/>
                </a:cubicBezTo>
                <a:cubicBezTo>
                  <a:pt x="1469" y="124"/>
                  <a:pt x="1462" y="241"/>
                  <a:pt x="1460" y="360"/>
                </a:cubicBezTo>
                <a:cubicBezTo>
                  <a:pt x="1457" y="513"/>
                  <a:pt x="1459" y="657"/>
                  <a:pt x="1502" y="806"/>
                </a:cubicBezTo>
                <a:cubicBezTo>
                  <a:pt x="1521" y="870"/>
                  <a:pt x="1548" y="925"/>
                  <a:pt x="1581" y="982"/>
                </a:cubicBezTo>
                <a:moveTo>
                  <a:pt x="1329" y="456"/>
                </a:moveTo>
                <a:cubicBezTo>
                  <a:pt x="1576" y="458"/>
                  <a:pt x="1818" y="478"/>
                  <a:pt x="2064" y="50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44" name="Freeform 36"/>
          <p:cNvSpPr/>
          <p:nvPr/>
        </p:nvSpPr>
        <p:spPr>
          <a:xfrm>
            <a:off x="8363160" y="4460760"/>
            <a:ext cx="345600" cy="295560"/>
          </a:xfrm>
          <a:custGeom>
            <a:avLst/>
            <a:gdLst/>
            <a:ahLst/>
            <a:rect l="0" t="0" r="r" b="b"/>
            <a:pathLst>
              <a:path w="960" h="821">
                <a:moveTo>
                  <a:pt x="584" y="286"/>
                </a:moveTo>
                <a:cubicBezTo>
                  <a:pt x="499" y="229"/>
                  <a:pt x="431" y="221"/>
                  <a:pt x="327" y="226"/>
                </a:cubicBezTo>
                <a:cubicBezTo>
                  <a:pt x="225" y="231"/>
                  <a:pt x="107" y="257"/>
                  <a:pt x="46" y="349"/>
                </a:cubicBezTo>
                <a:cubicBezTo>
                  <a:pt x="0" y="418"/>
                  <a:pt x="40" y="475"/>
                  <a:pt x="107" y="498"/>
                </a:cubicBezTo>
                <a:cubicBezTo>
                  <a:pt x="185" y="524"/>
                  <a:pt x="300" y="523"/>
                  <a:pt x="364" y="466"/>
                </a:cubicBezTo>
                <a:cubicBezTo>
                  <a:pt x="425" y="412"/>
                  <a:pt x="419" y="311"/>
                  <a:pt x="393" y="243"/>
                </a:cubicBezTo>
                <a:cubicBezTo>
                  <a:pt x="368" y="179"/>
                  <a:pt x="323" y="133"/>
                  <a:pt x="274" y="87"/>
                </a:cubicBezTo>
                <a:cubicBezTo>
                  <a:pt x="284" y="111"/>
                  <a:pt x="334" y="161"/>
                  <a:pt x="390" y="190"/>
                </a:cubicBezTo>
                <a:cubicBezTo>
                  <a:pt x="508" y="250"/>
                  <a:pt x="636" y="282"/>
                  <a:pt x="767" y="290"/>
                </a:cubicBezTo>
                <a:cubicBezTo>
                  <a:pt x="842" y="294"/>
                  <a:pt x="919" y="290"/>
                  <a:pt x="945" y="207"/>
                </a:cubicBezTo>
                <a:cubicBezTo>
                  <a:pt x="959" y="162"/>
                  <a:pt x="959" y="81"/>
                  <a:pt x="946" y="36"/>
                </a:cubicBezTo>
                <a:cubicBezTo>
                  <a:pt x="935" y="15"/>
                  <a:pt x="933" y="9"/>
                  <a:pt x="920" y="0"/>
                </a:cubicBezTo>
                <a:cubicBezTo>
                  <a:pt x="862" y="13"/>
                  <a:pt x="847" y="25"/>
                  <a:pt x="806" y="81"/>
                </a:cubicBezTo>
                <a:cubicBezTo>
                  <a:pt x="743" y="169"/>
                  <a:pt x="708" y="260"/>
                  <a:pt x="701" y="368"/>
                </a:cubicBezTo>
                <a:cubicBezTo>
                  <a:pt x="694" y="483"/>
                  <a:pt x="730" y="574"/>
                  <a:pt x="768" y="677"/>
                </a:cubicBezTo>
                <a:cubicBezTo>
                  <a:pt x="788" y="730"/>
                  <a:pt x="798" y="765"/>
                  <a:pt x="800" y="82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45" name="Freeform 37"/>
          <p:cNvSpPr/>
          <p:nvPr/>
        </p:nvSpPr>
        <p:spPr>
          <a:xfrm>
            <a:off x="2840040" y="5410080"/>
            <a:ext cx="1546560" cy="259200"/>
          </a:xfrm>
          <a:custGeom>
            <a:avLst/>
            <a:gdLst/>
            <a:ahLst/>
            <a:rect l="0" t="0" r="r" b="b"/>
            <a:pathLst>
              <a:path w="4296" h="720">
                <a:moveTo>
                  <a:pt x="723" y="0"/>
                </a:moveTo>
                <a:cubicBezTo>
                  <a:pt x="703" y="43"/>
                  <a:pt x="705" y="85"/>
                  <a:pt x="704" y="141"/>
                </a:cubicBezTo>
                <a:cubicBezTo>
                  <a:pt x="703" y="269"/>
                  <a:pt x="703" y="399"/>
                  <a:pt x="701" y="527"/>
                </a:cubicBezTo>
                <a:cubicBezTo>
                  <a:pt x="700" y="552"/>
                  <a:pt x="700" y="578"/>
                  <a:pt x="699" y="604"/>
                </a:cubicBezTo>
                <a:moveTo>
                  <a:pt x="0" y="469"/>
                </a:moveTo>
                <a:cubicBezTo>
                  <a:pt x="180" y="411"/>
                  <a:pt x="360" y="385"/>
                  <a:pt x="550" y="368"/>
                </a:cubicBezTo>
                <a:cubicBezTo>
                  <a:pt x="793" y="345"/>
                  <a:pt x="1119" y="403"/>
                  <a:pt x="1347" y="297"/>
                </a:cubicBezTo>
                <a:cubicBezTo>
                  <a:pt x="1408" y="269"/>
                  <a:pt x="1411" y="208"/>
                  <a:pt x="1368" y="166"/>
                </a:cubicBezTo>
                <a:cubicBezTo>
                  <a:pt x="1319" y="116"/>
                  <a:pt x="1243" y="121"/>
                  <a:pt x="1206" y="168"/>
                </a:cubicBezTo>
                <a:cubicBezTo>
                  <a:pt x="1148" y="241"/>
                  <a:pt x="1238" y="397"/>
                  <a:pt x="1281" y="452"/>
                </a:cubicBezTo>
                <a:cubicBezTo>
                  <a:pt x="1325" y="509"/>
                  <a:pt x="1434" y="619"/>
                  <a:pt x="1520" y="585"/>
                </a:cubicBezTo>
                <a:cubicBezTo>
                  <a:pt x="1578" y="563"/>
                  <a:pt x="1621" y="499"/>
                  <a:pt x="1666" y="459"/>
                </a:cubicBezTo>
                <a:cubicBezTo>
                  <a:pt x="1708" y="421"/>
                  <a:pt x="1784" y="346"/>
                  <a:pt x="1851" y="373"/>
                </a:cubicBezTo>
                <a:cubicBezTo>
                  <a:pt x="1908" y="394"/>
                  <a:pt x="1941" y="457"/>
                  <a:pt x="1987" y="494"/>
                </a:cubicBezTo>
                <a:cubicBezTo>
                  <a:pt x="2044" y="534"/>
                  <a:pt x="2064" y="548"/>
                  <a:pt x="2109" y="565"/>
                </a:cubicBezTo>
                <a:moveTo>
                  <a:pt x="2677" y="521"/>
                </a:moveTo>
                <a:cubicBezTo>
                  <a:pt x="2662" y="454"/>
                  <a:pt x="2631" y="419"/>
                  <a:pt x="2559" y="397"/>
                </a:cubicBezTo>
                <a:cubicBezTo>
                  <a:pt x="2516" y="384"/>
                  <a:pt x="2435" y="373"/>
                  <a:pt x="2404" y="415"/>
                </a:cubicBezTo>
                <a:cubicBezTo>
                  <a:pt x="2370" y="461"/>
                  <a:pt x="2411" y="498"/>
                  <a:pt x="2450" y="513"/>
                </a:cubicBezTo>
                <a:cubicBezTo>
                  <a:pt x="2525" y="542"/>
                  <a:pt x="2634" y="540"/>
                  <a:pt x="2711" y="520"/>
                </a:cubicBezTo>
                <a:cubicBezTo>
                  <a:pt x="2737" y="513"/>
                  <a:pt x="2776" y="480"/>
                  <a:pt x="2802" y="482"/>
                </a:cubicBezTo>
                <a:cubicBezTo>
                  <a:pt x="2830" y="484"/>
                  <a:pt x="2850" y="501"/>
                  <a:pt x="2877" y="511"/>
                </a:cubicBezTo>
                <a:cubicBezTo>
                  <a:pt x="2942" y="534"/>
                  <a:pt x="3025" y="533"/>
                  <a:pt x="3093" y="527"/>
                </a:cubicBezTo>
                <a:cubicBezTo>
                  <a:pt x="3163" y="521"/>
                  <a:pt x="3263" y="495"/>
                  <a:pt x="3305" y="431"/>
                </a:cubicBezTo>
                <a:cubicBezTo>
                  <a:pt x="3341" y="376"/>
                  <a:pt x="3316" y="286"/>
                  <a:pt x="3293" y="234"/>
                </a:cubicBezTo>
                <a:cubicBezTo>
                  <a:pt x="3274" y="190"/>
                  <a:pt x="3246" y="150"/>
                  <a:pt x="3220" y="109"/>
                </a:cubicBezTo>
                <a:cubicBezTo>
                  <a:pt x="3222" y="196"/>
                  <a:pt x="3243" y="264"/>
                  <a:pt x="3278" y="343"/>
                </a:cubicBezTo>
                <a:cubicBezTo>
                  <a:pt x="3330" y="465"/>
                  <a:pt x="3397" y="572"/>
                  <a:pt x="3472" y="679"/>
                </a:cubicBezTo>
                <a:cubicBezTo>
                  <a:pt x="3481" y="692"/>
                  <a:pt x="3491" y="706"/>
                  <a:pt x="3500" y="719"/>
                </a:cubicBezTo>
                <a:moveTo>
                  <a:pt x="3058" y="462"/>
                </a:moveTo>
                <a:cubicBezTo>
                  <a:pt x="3141" y="387"/>
                  <a:pt x="3291" y="395"/>
                  <a:pt x="3405" y="389"/>
                </a:cubicBezTo>
                <a:cubicBezTo>
                  <a:pt x="3646" y="376"/>
                  <a:pt x="3887" y="379"/>
                  <a:pt x="4128" y="379"/>
                </a:cubicBezTo>
                <a:cubicBezTo>
                  <a:pt x="4184" y="379"/>
                  <a:pt x="4239" y="379"/>
                  <a:pt x="4295" y="37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46" name="Freeform 38"/>
          <p:cNvSpPr/>
          <p:nvPr/>
        </p:nvSpPr>
        <p:spPr>
          <a:xfrm>
            <a:off x="4675320" y="5346720"/>
            <a:ext cx="1582920" cy="386640"/>
          </a:xfrm>
          <a:custGeom>
            <a:avLst/>
            <a:gdLst/>
            <a:ahLst/>
            <a:rect l="0" t="0" r="r" b="b"/>
            <a:pathLst>
              <a:path w="4397" h="1074">
                <a:moveTo>
                  <a:pt x="15" y="36"/>
                </a:moveTo>
                <a:cubicBezTo>
                  <a:pt x="7" y="14"/>
                  <a:pt x="8" y="11"/>
                  <a:pt x="0" y="0"/>
                </a:cubicBezTo>
                <a:cubicBezTo>
                  <a:pt x="7" y="60"/>
                  <a:pt x="22" y="111"/>
                  <a:pt x="41" y="170"/>
                </a:cubicBezTo>
                <a:cubicBezTo>
                  <a:pt x="96" y="338"/>
                  <a:pt x="158" y="497"/>
                  <a:pt x="267" y="635"/>
                </a:cubicBezTo>
                <a:moveTo>
                  <a:pt x="406" y="351"/>
                </a:moveTo>
                <a:cubicBezTo>
                  <a:pt x="405" y="336"/>
                  <a:pt x="408" y="317"/>
                  <a:pt x="409" y="310"/>
                </a:cubicBezTo>
                <a:cubicBezTo>
                  <a:pt x="422" y="322"/>
                  <a:pt x="429" y="338"/>
                  <a:pt x="437" y="358"/>
                </a:cubicBezTo>
                <a:cubicBezTo>
                  <a:pt x="444" y="376"/>
                  <a:pt x="449" y="391"/>
                  <a:pt x="452" y="409"/>
                </a:cubicBezTo>
                <a:lnTo>
                  <a:pt x="452" y="410"/>
                </a:lnTo>
                <a:cubicBezTo>
                  <a:pt x="439" y="393"/>
                  <a:pt x="428" y="375"/>
                  <a:pt x="416" y="357"/>
                </a:cubicBezTo>
                <a:cubicBezTo>
                  <a:pt x="398" y="330"/>
                  <a:pt x="382" y="307"/>
                  <a:pt x="348" y="302"/>
                </a:cubicBezTo>
                <a:cubicBezTo>
                  <a:pt x="294" y="294"/>
                  <a:pt x="254" y="310"/>
                  <a:pt x="209" y="340"/>
                </a:cubicBezTo>
                <a:cubicBezTo>
                  <a:pt x="163" y="370"/>
                  <a:pt x="108" y="411"/>
                  <a:pt x="96" y="468"/>
                </a:cubicBezTo>
                <a:cubicBezTo>
                  <a:pt x="84" y="524"/>
                  <a:pt x="165" y="516"/>
                  <a:pt x="197" y="517"/>
                </a:cubicBezTo>
                <a:cubicBezTo>
                  <a:pt x="273" y="519"/>
                  <a:pt x="337" y="504"/>
                  <a:pt x="397" y="456"/>
                </a:cubicBezTo>
                <a:cubicBezTo>
                  <a:pt x="440" y="422"/>
                  <a:pt x="458" y="376"/>
                  <a:pt x="469" y="324"/>
                </a:cubicBezTo>
                <a:cubicBezTo>
                  <a:pt x="471" y="310"/>
                  <a:pt x="472" y="307"/>
                  <a:pt x="472" y="299"/>
                </a:cubicBezTo>
                <a:cubicBezTo>
                  <a:pt x="472" y="346"/>
                  <a:pt x="470" y="392"/>
                  <a:pt x="479" y="438"/>
                </a:cubicBezTo>
                <a:cubicBezTo>
                  <a:pt x="494" y="514"/>
                  <a:pt x="536" y="595"/>
                  <a:pt x="600" y="642"/>
                </a:cubicBezTo>
                <a:cubicBezTo>
                  <a:pt x="604" y="644"/>
                  <a:pt x="609" y="645"/>
                  <a:pt x="613" y="647"/>
                </a:cubicBezTo>
                <a:moveTo>
                  <a:pt x="603" y="457"/>
                </a:moveTo>
                <a:cubicBezTo>
                  <a:pt x="603" y="402"/>
                  <a:pt x="590" y="341"/>
                  <a:pt x="652" y="314"/>
                </a:cubicBezTo>
                <a:cubicBezTo>
                  <a:pt x="704" y="291"/>
                  <a:pt x="749" y="316"/>
                  <a:pt x="776" y="360"/>
                </a:cubicBezTo>
                <a:cubicBezTo>
                  <a:pt x="815" y="423"/>
                  <a:pt x="820" y="505"/>
                  <a:pt x="822" y="576"/>
                </a:cubicBezTo>
                <a:cubicBezTo>
                  <a:pt x="822" y="581"/>
                  <a:pt x="822" y="587"/>
                  <a:pt x="822" y="592"/>
                </a:cubicBezTo>
                <a:cubicBezTo>
                  <a:pt x="822" y="568"/>
                  <a:pt x="818" y="555"/>
                  <a:pt x="822" y="532"/>
                </a:cubicBezTo>
                <a:cubicBezTo>
                  <a:pt x="833" y="468"/>
                  <a:pt x="880" y="405"/>
                  <a:pt x="925" y="361"/>
                </a:cubicBezTo>
                <a:cubicBezTo>
                  <a:pt x="963" y="324"/>
                  <a:pt x="1008" y="292"/>
                  <a:pt x="1062" y="291"/>
                </a:cubicBezTo>
                <a:cubicBezTo>
                  <a:pt x="1067" y="292"/>
                  <a:pt x="1072" y="292"/>
                  <a:pt x="1077" y="293"/>
                </a:cubicBezTo>
                <a:cubicBezTo>
                  <a:pt x="1090" y="350"/>
                  <a:pt x="1091" y="411"/>
                  <a:pt x="1106" y="467"/>
                </a:cubicBezTo>
                <a:cubicBezTo>
                  <a:pt x="1128" y="542"/>
                  <a:pt x="1182" y="593"/>
                  <a:pt x="1258" y="615"/>
                </a:cubicBezTo>
                <a:cubicBezTo>
                  <a:pt x="1331" y="627"/>
                  <a:pt x="1357" y="631"/>
                  <a:pt x="1407" y="627"/>
                </a:cubicBezTo>
                <a:moveTo>
                  <a:pt x="1658" y="453"/>
                </a:moveTo>
                <a:cubicBezTo>
                  <a:pt x="1649" y="343"/>
                  <a:pt x="1616" y="250"/>
                  <a:pt x="1500" y="209"/>
                </a:cubicBezTo>
                <a:cubicBezTo>
                  <a:pt x="1415" y="179"/>
                  <a:pt x="1351" y="209"/>
                  <a:pt x="1303" y="281"/>
                </a:cubicBezTo>
                <a:cubicBezTo>
                  <a:pt x="1250" y="361"/>
                  <a:pt x="1236" y="485"/>
                  <a:pt x="1303" y="559"/>
                </a:cubicBezTo>
                <a:cubicBezTo>
                  <a:pt x="1323" y="581"/>
                  <a:pt x="1386" y="623"/>
                  <a:pt x="1420" y="602"/>
                </a:cubicBezTo>
                <a:cubicBezTo>
                  <a:pt x="1486" y="561"/>
                  <a:pt x="1484" y="456"/>
                  <a:pt x="1577" y="441"/>
                </a:cubicBezTo>
                <a:cubicBezTo>
                  <a:pt x="1643" y="431"/>
                  <a:pt x="1676" y="475"/>
                  <a:pt x="1698" y="532"/>
                </a:cubicBezTo>
                <a:cubicBezTo>
                  <a:pt x="1743" y="647"/>
                  <a:pt x="1752" y="793"/>
                  <a:pt x="1758" y="916"/>
                </a:cubicBezTo>
                <a:cubicBezTo>
                  <a:pt x="1760" y="962"/>
                  <a:pt x="1759" y="1009"/>
                  <a:pt x="1759" y="1056"/>
                </a:cubicBezTo>
                <a:cubicBezTo>
                  <a:pt x="1688" y="1053"/>
                  <a:pt x="1647" y="1015"/>
                  <a:pt x="1595" y="967"/>
                </a:cubicBezTo>
                <a:cubicBezTo>
                  <a:pt x="1542" y="914"/>
                  <a:pt x="1525" y="897"/>
                  <a:pt x="1494" y="858"/>
                </a:cubicBezTo>
                <a:moveTo>
                  <a:pt x="1833" y="351"/>
                </a:moveTo>
                <a:cubicBezTo>
                  <a:pt x="1862" y="329"/>
                  <a:pt x="1868" y="324"/>
                  <a:pt x="1901" y="320"/>
                </a:cubicBezTo>
                <a:cubicBezTo>
                  <a:pt x="1915" y="370"/>
                  <a:pt x="1923" y="422"/>
                  <a:pt x="1940" y="471"/>
                </a:cubicBezTo>
                <a:cubicBezTo>
                  <a:pt x="1958" y="524"/>
                  <a:pt x="1990" y="561"/>
                  <a:pt x="2048" y="570"/>
                </a:cubicBezTo>
                <a:cubicBezTo>
                  <a:pt x="2104" y="578"/>
                  <a:pt x="2126" y="552"/>
                  <a:pt x="2142" y="502"/>
                </a:cubicBezTo>
                <a:cubicBezTo>
                  <a:pt x="2159" y="448"/>
                  <a:pt x="2154" y="390"/>
                  <a:pt x="2166" y="335"/>
                </a:cubicBezTo>
                <a:cubicBezTo>
                  <a:pt x="2174" y="301"/>
                  <a:pt x="2181" y="309"/>
                  <a:pt x="2201" y="292"/>
                </a:cubicBezTo>
                <a:cubicBezTo>
                  <a:pt x="2242" y="303"/>
                  <a:pt x="2249" y="343"/>
                  <a:pt x="2270" y="380"/>
                </a:cubicBezTo>
                <a:cubicBezTo>
                  <a:pt x="2329" y="483"/>
                  <a:pt x="2395" y="543"/>
                  <a:pt x="2504" y="590"/>
                </a:cubicBezTo>
                <a:moveTo>
                  <a:pt x="2853" y="457"/>
                </a:moveTo>
                <a:cubicBezTo>
                  <a:pt x="2851" y="391"/>
                  <a:pt x="2853" y="354"/>
                  <a:pt x="2775" y="344"/>
                </a:cubicBezTo>
                <a:cubicBezTo>
                  <a:pt x="2692" y="333"/>
                  <a:pt x="2617" y="350"/>
                  <a:pt x="2552" y="402"/>
                </a:cubicBezTo>
                <a:cubicBezTo>
                  <a:pt x="2518" y="429"/>
                  <a:pt x="2512" y="450"/>
                  <a:pt x="2505" y="489"/>
                </a:cubicBezTo>
                <a:cubicBezTo>
                  <a:pt x="2523" y="540"/>
                  <a:pt x="2578" y="539"/>
                  <a:pt x="2634" y="542"/>
                </a:cubicBezTo>
                <a:cubicBezTo>
                  <a:pt x="2697" y="545"/>
                  <a:pt x="2760" y="549"/>
                  <a:pt x="2803" y="495"/>
                </a:cubicBezTo>
                <a:cubicBezTo>
                  <a:pt x="2823" y="470"/>
                  <a:pt x="2833" y="400"/>
                  <a:pt x="2821" y="370"/>
                </a:cubicBezTo>
                <a:cubicBezTo>
                  <a:pt x="2815" y="363"/>
                  <a:pt x="2810" y="357"/>
                  <a:pt x="2804" y="350"/>
                </a:cubicBezTo>
                <a:cubicBezTo>
                  <a:pt x="2768" y="336"/>
                  <a:pt x="2755" y="345"/>
                  <a:pt x="2742" y="385"/>
                </a:cubicBezTo>
                <a:cubicBezTo>
                  <a:pt x="2723" y="444"/>
                  <a:pt x="2730" y="503"/>
                  <a:pt x="2775" y="546"/>
                </a:cubicBezTo>
                <a:cubicBezTo>
                  <a:pt x="2829" y="599"/>
                  <a:pt x="2894" y="603"/>
                  <a:pt x="2964" y="607"/>
                </a:cubicBezTo>
                <a:moveTo>
                  <a:pt x="3122" y="460"/>
                </a:moveTo>
                <a:cubicBezTo>
                  <a:pt x="3133" y="425"/>
                  <a:pt x="3144" y="390"/>
                  <a:pt x="3156" y="355"/>
                </a:cubicBezTo>
                <a:cubicBezTo>
                  <a:pt x="3159" y="347"/>
                  <a:pt x="3161" y="342"/>
                  <a:pt x="3162" y="335"/>
                </a:cubicBezTo>
                <a:cubicBezTo>
                  <a:pt x="3165" y="320"/>
                  <a:pt x="3166" y="315"/>
                  <a:pt x="3177" y="302"/>
                </a:cubicBezTo>
                <a:cubicBezTo>
                  <a:pt x="3185" y="293"/>
                  <a:pt x="3192" y="289"/>
                  <a:pt x="3197" y="278"/>
                </a:cubicBezTo>
                <a:cubicBezTo>
                  <a:pt x="3197" y="273"/>
                  <a:pt x="3197" y="271"/>
                  <a:pt x="3197" y="268"/>
                </a:cubicBezTo>
                <a:cubicBezTo>
                  <a:pt x="3170" y="280"/>
                  <a:pt x="3127" y="304"/>
                  <a:pt x="3098" y="327"/>
                </a:cubicBezTo>
                <a:cubicBezTo>
                  <a:pt x="3054" y="362"/>
                  <a:pt x="3010" y="403"/>
                  <a:pt x="3000" y="460"/>
                </a:cubicBezTo>
                <a:cubicBezTo>
                  <a:pt x="3000" y="468"/>
                  <a:pt x="3000" y="476"/>
                  <a:pt x="3000" y="484"/>
                </a:cubicBezTo>
                <a:cubicBezTo>
                  <a:pt x="3037" y="520"/>
                  <a:pt x="3073" y="516"/>
                  <a:pt x="3125" y="517"/>
                </a:cubicBezTo>
                <a:cubicBezTo>
                  <a:pt x="3179" y="518"/>
                  <a:pt x="3231" y="511"/>
                  <a:pt x="3261" y="460"/>
                </a:cubicBezTo>
                <a:cubicBezTo>
                  <a:pt x="3286" y="418"/>
                  <a:pt x="3279" y="350"/>
                  <a:pt x="3261" y="307"/>
                </a:cubicBezTo>
                <a:cubicBezTo>
                  <a:pt x="3247" y="271"/>
                  <a:pt x="3220" y="229"/>
                  <a:pt x="3191" y="202"/>
                </a:cubicBezTo>
                <a:cubicBezTo>
                  <a:pt x="3188" y="202"/>
                  <a:pt x="3186" y="202"/>
                  <a:pt x="3183" y="202"/>
                </a:cubicBezTo>
                <a:cubicBezTo>
                  <a:pt x="3174" y="228"/>
                  <a:pt x="3170" y="276"/>
                  <a:pt x="3170" y="316"/>
                </a:cubicBezTo>
                <a:cubicBezTo>
                  <a:pt x="3170" y="409"/>
                  <a:pt x="3190" y="488"/>
                  <a:pt x="3213" y="577"/>
                </a:cubicBezTo>
                <a:cubicBezTo>
                  <a:pt x="3244" y="701"/>
                  <a:pt x="3270" y="828"/>
                  <a:pt x="3264" y="957"/>
                </a:cubicBezTo>
                <a:cubicBezTo>
                  <a:pt x="3261" y="1026"/>
                  <a:pt x="3233" y="1059"/>
                  <a:pt x="3164" y="1066"/>
                </a:cubicBezTo>
                <a:cubicBezTo>
                  <a:pt x="3094" y="1073"/>
                  <a:pt x="3044" y="1009"/>
                  <a:pt x="3025" y="947"/>
                </a:cubicBezTo>
                <a:cubicBezTo>
                  <a:pt x="2995" y="850"/>
                  <a:pt x="3042" y="809"/>
                  <a:pt x="3122" y="762"/>
                </a:cubicBezTo>
                <a:cubicBezTo>
                  <a:pt x="3200" y="723"/>
                  <a:pt x="3228" y="708"/>
                  <a:pt x="3283" y="686"/>
                </a:cubicBezTo>
                <a:moveTo>
                  <a:pt x="3712" y="428"/>
                </a:moveTo>
                <a:cubicBezTo>
                  <a:pt x="3760" y="374"/>
                  <a:pt x="3806" y="319"/>
                  <a:pt x="3849" y="261"/>
                </a:cubicBezTo>
                <a:cubicBezTo>
                  <a:pt x="3851" y="258"/>
                  <a:pt x="3853" y="255"/>
                  <a:pt x="3855" y="252"/>
                </a:cubicBezTo>
                <a:cubicBezTo>
                  <a:pt x="3857" y="265"/>
                  <a:pt x="3858" y="294"/>
                  <a:pt x="3859" y="313"/>
                </a:cubicBezTo>
                <a:cubicBezTo>
                  <a:pt x="3861" y="348"/>
                  <a:pt x="3875" y="361"/>
                  <a:pt x="3910" y="364"/>
                </a:cubicBezTo>
                <a:cubicBezTo>
                  <a:pt x="3959" y="368"/>
                  <a:pt x="4006" y="364"/>
                  <a:pt x="4049" y="338"/>
                </a:cubicBezTo>
                <a:cubicBezTo>
                  <a:pt x="4098" y="308"/>
                  <a:pt x="4116" y="252"/>
                  <a:pt x="4107" y="196"/>
                </a:cubicBezTo>
                <a:cubicBezTo>
                  <a:pt x="4098" y="138"/>
                  <a:pt x="4028" y="119"/>
                  <a:pt x="3977" y="114"/>
                </a:cubicBezTo>
                <a:cubicBezTo>
                  <a:pt x="3888" y="105"/>
                  <a:pt x="3810" y="114"/>
                  <a:pt x="3739" y="173"/>
                </a:cubicBezTo>
                <a:cubicBezTo>
                  <a:pt x="3667" y="233"/>
                  <a:pt x="3630" y="318"/>
                  <a:pt x="3622" y="409"/>
                </a:cubicBezTo>
                <a:cubicBezTo>
                  <a:pt x="3614" y="498"/>
                  <a:pt x="3653" y="563"/>
                  <a:pt x="3733" y="604"/>
                </a:cubicBezTo>
                <a:cubicBezTo>
                  <a:pt x="3829" y="653"/>
                  <a:pt x="3946" y="646"/>
                  <a:pt x="4049" y="647"/>
                </a:cubicBezTo>
                <a:cubicBezTo>
                  <a:pt x="4128" y="647"/>
                  <a:pt x="4153" y="647"/>
                  <a:pt x="4204" y="634"/>
                </a:cubicBezTo>
                <a:moveTo>
                  <a:pt x="4365" y="492"/>
                </a:moveTo>
                <a:cubicBezTo>
                  <a:pt x="4375" y="491"/>
                  <a:pt x="4385" y="491"/>
                  <a:pt x="4395" y="491"/>
                </a:cubicBezTo>
                <a:lnTo>
                  <a:pt x="4396" y="491"/>
                </a:lnTo>
                <a:cubicBezTo>
                  <a:pt x="4384" y="480"/>
                  <a:pt x="4372" y="467"/>
                  <a:pt x="4366" y="451"/>
                </a:cubicBezTo>
                <a:cubicBezTo>
                  <a:pt x="4363" y="441"/>
                  <a:pt x="4378" y="440"/>
                  <a:pt x="4383" y="43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47" name="Freeform 39"/>
          <p:cNvSpPr/>
          <p:nvPr/>
        </p:nvSpPr>
        <p:spPr>
          <a:xfrm>
            <a:off x="138240" y="103320"/>
            <a:ext cx="1072800" cy="520200"/>
          </a:xfrm>
          <a:custGeom>
            <a:avLst/>
            <a:gdLst/>
            <a:ahLst/>
            <a:rect l="0" t="0" r="r" b="b"/>
            <a:pathLst>
              <a:path w="2980" h="1445">
                <a:moveTo>
                  <a:pt x="178" y="394"/>
                </a:moveTo>
                <a:cubicBezTo>
                  <a:pt x="174" y="361"/>
                  <a:pt x="164" y="352"/>
                  <a:pt x="150" y="321"/>
                </a:cubicBezTo>
                <a:cubicBezTo>
                  <a:pt x="142" y="303"/>
                  <a:pt x="143" y="284"/>
                  <a:pt x="141" y="265"/>
                </a:cubicBezTo>
                <a:cubicBezTo>
                  <a:pt x="143" y="350"/>
                  <a:pt x="155" y="433"/>
                  <a:pt x="169" y="517"/>
                </a:cubicBezTo>
                <a:cubicBezTo>
                  <a:pt x="177" y="563"/>
                  <a:pt x="184" y="619"/>
                  <a:pt x="223" y="650"/>
                </a:cubicBezTo>
                <a:cubicBezTo>
                  <a:pt x="255" y="675"/>
                  <a:pt x="301" y="663"/>
                  <a:pt x="328" y="641"/>
                </a:cubicBezTo>
                <a:cubicBezTo>
                  <a:pt x="401" y="584"/>
                  <a:pt x="438" y="492"/>
                  <a:pt x="529" y="458"/>
                </a:cubicBezTo>
                <a:cubicBezTo>
                  <a:pt x="607" y="429"/>
                  <a:pt x="659" y="474"/>
                  <a:pt x="716" y="521"/>
                </a:cubicBezTo>
                <a:cubicBezTo>
                  <a:pt x="772" y="568"/>
                  <a:pt x="828" y="613"/>
                  <a:pt x="902" y="630"/>
                </a:cubicBezTo>
                <a:cubicBezTo>
                  <a:pt x="952" y="641"/>
                  <a:pt x="988" y="635"/>
                  <a:pt x="1001" y="580"/>
                </a:cubicBezTo>
                <a:cubicBezTo>
                  <a:pt x="1026" y="480"/>
                  <a:pt x="982" y="403"/>
                  <a:pt x="933" y="320"/>
                </a:cubicBezTo>
                <a:cubicBezTo>
                  <a:pt x="905" y="273"/>
                  <a:pt x="879" y="227"/>
                  <a:pt x="852" y="179"/>
                </a:cubicBezTo>
                <a:cubicBezTo>
                  <a:pt x="852" y="210"/>
                  <a:pt x="852" y="240"/>
                  <a:pt x="852" y="271"/>
                </a:cubicBezTo>
                <a:moveTo>
                  <a:pt x="1377" y="516"/>
                </a:moveTo>
                <a:cubicBezTo>
                  <a:pt x="1334" y="523"/>
                  <a:pt x="1298" y="547"/>
                  <a:pt x="1268" y="582"/>
                </a:cubicBezTo>
                <a:cubicBezTo>
                  <a:pt x="1242" y="613"/>
                  <a:pt x="1230" y="656"/>
                  <a:pt x="1237" y="696"/>
                </a:cubicBezTo>
                <a:cubicBezTo>
                  <a:pt x="1243" y="735"/>
                  <a:pt x="1294" y="734"/>
                  <a:pt x="1325" y="730"/>
                </a:cubicBezTo>
                <a:cubicBezTo>
                  <a:pt x="1376" y="724"/>
                  <a:pt x="1410" y="677"/>
                  <a:pt x="1421" y="630"/>
                </a:cubicBezTo>
                <a:cubicBezTo>
                  <a:pt x="1435" y="572"/>
                  <a:pt x="1424" y="510"/>
                  <a:pt x="1396" y="459"/>
                </a:cubicBezTo>
                <a:cubicBezTo>
                  <a:pt x="1384" y="437"/>
                  <a:pt x="1364" y="384"/>
                  <a:pt x="1348" y="403"/>
                </a:cubicBezTo>
                <a:cubicBezTo>
                  <a:pt x="1348" y="427"/>
                  <a:pt x="1348" y="438"/>
                  <a:pt x="1351" y="455"/>
                </a:cubicBezTo>
                <a:moveTo>
                  <a:pt x="1973" y="558"/>
                </a:moveTo>
                <a:cubicBezTo>
                  <a:pt x="1942" y="509"/>
                  <a:pt x="1913" y="465"/>
                  <a:pt x="1900" y="408"/>
                </a:cubicBezTo>
                <a:cubicBezTo>
                  <a:pt x="1894" y="383"/>
                  <a:pt x="1884" y="321"/>
                  <a:pt x="1900" y="297"/>
                </a:cubicBezTo>
                <a:cubicBezTo>
                  <a:pt x="1911" y="281"/>
                  <a:pt x="1951" y="269"/>
                  <a:pt x="1970" y="278"/>
                </a:cubicBezTo>
                <a:cubicBezTo>
                  <a:pt x="2013" y="300"/>
                  <a:pt x="2008" y="385"/>
                  <a:pt x="2009" y="422"/>
                </a:cubicBezTo>
                <a:cubicBezTo>
                  <a:pt x="2011" y="499"/>
                  <a:pt x="2008" y="577"/>
                  <a:pt x="2006" y="654"/>
                </a:cubicBezTo>
                <a:cubicBezTo>
                  <a:pt x="2005" y="683"/>
                  <a:pt x="2006" y="712"/>
                  <a:pt x="2009" y="741"/>
                </a:cubicBezTo>
                <a:cubicBezTo>
                  <a:pt x="2062" y="747"/>
                  <a:pt x="2089" y="731"/>
                  <a:pt x="2137" y="705"/>
                </a:cubicBezTo>
                <a:cubicBezTo>
                  <a:pt x="2198" y="670"/>
                  <a:pt x="2221" y="657"/>
                  <a:pt x="2265" y="637"/>
                </a:cubicBezTo>
                <a:moveTo>
                  <a:pt x="1834" y="718"/>
                </a:moveTo>
                <a:cubicBezTo>
                  <a:pt x="1818" y="696"/>
                  <a:pt x="1806" y="673"/>
                  <a:pt x="1795" y="647"/>
                </a:cubicBezTo>
                <a:cubicBezTo>
                  <a:pt x="1790" y="633"/>
                  <a:pt x="1784" y="615"/>
                  <a:pt x="1785" y="600"/>
                </a:cubicBezTo>
                <a:cubicBezTo>
                  <a:pt x="1788" y="562"/>
                  <a:pt x="1823" y="543"/>
                  <a:pt x="1851" y="521"/>
                </a:cubicBezTo>
                <a:cubicBezTo>
                  <a:pt x="1897" y="486"/>
                  <a:pt x="1948" y="453"/>
                  <a:pt x="1979" y="401"/>
                </a:cubicBezTo>
                <a:cubicBezTo>
                  <a:pt x="1999" y="366"/>
                  <a:pt x="1995" y="325"/>
                  <a:pt x="1995" y="286"/>
                </a:cubicBezTo>
                <a:cubicBezTo>
                  <a:pt x="1976" y="292"/>
                  <a:pt x="1980" y="269"/>
                  <a:pt x="1967" y="306"/>
                </a:cubicBezTo>
                <a:cubicBezTo>
                  <a:pt x="1957" y="331"/>
                  <a:pt x="1956" y="393"/>
                  <a:pt x="1970" y="417"/>
                </a:cubicBezTo>
                <a:cubicBezTo>
                  <a:pt x="2005" y="483"/>
                  <a:pt x="2100" y="507"/>
                  <a:pt x="2117" y="586"/>
                </a:cubicBezTo>
                <a:cubicBezTo>
                  <a:pt x="2127" y="634"/>
                  <a:pt x="2102" y="654"/>
                  <a:pt x="2072" y="686"/>
                </a:cubicBezTo>
                <a:cubicBezTo>
                  <a:pt x="2055" y="704"/>
                  <a:pt x="2028" y="737"/>
                  <a:pt x="2040" y="765"/>
                </a:cubicBezTo>
                <a:cubicBezTo>
                  <a:pt x="2056" y="802"/>
                  <a:pt x="2166" y="802"/>
                  <a:pt x="2195" y="804"/>
                </a:cubicBezTo>
                <a:cubicBezTo>
                  <a:pt x="2273" y="808"/>
                  <a:pt x="2299" y="809"/>
                  <a:pt x="2350" y="809"/>
                </a:cubicBezTo>
                <a:moveTo>
                  <a:pt x="2831" y="633"/>
                </a:moveTo>
                <a:cubicBezTo>
                  <a:pt x="2860" y="582"/>
                  <a:pt x="2888" y="543"/>
                  <a:pt x="2891" y="484"/>
                </a:cubicBezTo>
                <a:cubicBezTo>
                  <a:pt x="2894" y="429"/>
                  <a:pt x="2835" y="424"/>
                  <a:pt x="2791" y="418"/>
                </a:cubicBezTo>
                <a:cubicBezTo>
                  <a:pt x="2725" y="409"/>
                  <a:pt x="2638" y="403"/>
                  <a:pt x="2574" y="424"/>
                </a:cubicBezTo>
                <a:cubicBezTo>
                  <a:pt x="2531" y="438"/>
                  <a:pt x="2502" y="469"/>
                  <a:pt x="2497" y="513"/>
                </a:cubicBezTo>
                <a:cubicBezTo>
                  <a:pt x="2497" y="533"/>
                  <a:pt x="2497" y="539"/>
                  <a:pt x="2503" y="551"/>
                </a:cubicBezTo>
                <a:cubicBezTo>
                  <a:pt x="2560" y="569"/>
                  <a:pt x="2619" y="571"/>
                  <a:pt x="2678" y="555"/>
                </a:cubicBezTo>
                <a:cubicBezTo>
                  <a:pt x="2768" y="531"/>
                  <a:pt x="2866" y="475"/>
                  <a:pt x="2923" y="400"/>
                </a:cubicBezTo>
                <a:cubicBezTo>
                  <a:pt x="2979" y="325"/>
                  <a:pt x="2976" y="238"/>
                  <a:pt x="2977" y="150"/>
                </a:cubicBezTo>
                <a:cubicBezTo>
                  <a:pt x="2977" y="100"/>
                  <a:pt x="2978" y="50"/>
                  <a:pt x="2975" y="1"/>
                </a:cubicBezTo>
                <a:lnTo>
                  <a:pt x="2974" y="0"/>
                </a:lnTo>
                <a:cubicBezTo>
                  <a:pt x="2962" y="49"/>
                  <a:pt x="2953" y="102"/>
                  <a:pt x="2944" y="153"/>
                </a:cubicBezTo>
                <a:cubicBezTo>
                  <a:pt x="2918" y="296"/>
                  <a:pt x="2914" y="435"/>
                  <a:pt x="2914" y="580"/>
                </a:cubicBezTo>
                <a:cubicBezTo>
                  <a:pt x="2914" y="658"/>
                  <a:pt x="2914" y="683"/>
                  <a:pt x="2922" y="734"/>
                </a:cubicBezTo>
                <a:moveTo>
                  <a:pt x="0" y="1300"/>
                </a:moveTo>
                <a:cubicBezTo>
                  <a:pt x="11" y="1249"/>
                  <a:pt x="44" y="1258"/>
                  <a:pt x="144" y="1238"/>
                </a:cubicBezTo>
                <a:cubicBezTo>
                  <a:pt x="590" y="1149"/>
                  <a:pt x="1036" y="1079"/>
                  <a:pt x="1490" y="1073"/>
                </a:cubicBezTo>
                <a:cubicBezTo>
                  <a:pt x="1568" y="1073"/>
                  <a:pt x="1584" y="1071"/>
                  <a:pt x="1630" y="1081"/>
                </a:cubicBezTo>
                <a:moveTo>
                  <a:pt x="260" y="1430"/>
                </a:moveTo>
                <a:cubicBezTo>
                  <a:pt x="423" y="1438"/>
                  <a:pt x="586" y="1444"/>
                  <a:pt x="749" y="1428"/>
                </a:cubicBezTo>
                <a:cubicBezTo>
                  <a:pt x="1049" y="1399"/>
                  <a:pt x="1341" y="1355"/>
                  <a:pt x="1642" y="135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Freeform 1"/>
          <p:cNvSpPr/>
          <p:nvPr/>
        </p:nvSpPr>
        <p:spPr>
          <a:xfrm>
            <a:off x="1104480" y="356760"/>
            <a:ext cx="1256400" cy="420120"/>
          </a:xfrm>
          <a:custGeom>
            <a:avLst/>
            <a:gdLst/>
            <a:ahLst/>
            <a:rect l="0" t="0" r="r" b="b"/>
            <a:pathLst>
              <a:path w="3490" h="1167">
                <a:moveTo>
                  <a:pt x="2" y="200"/>
                </a:moveTo>
                <a:cubicBezTo>
                  <a:pt x="2" y="184"/>
                  <a:pt x="2" y="179"/>
                  <a:pt x="2" y="168"/>
                </a:cubicBezTo>
                <a:cubicBezTo>
                  <a:pt x="2" y="150"/>
                  <a:pt x="0" y="130"/>
                  <a:pt x="2" y="177"/>
                </a:cubicBezTo>
                <a:cubicBezTo>
                  <a:pt x="7" y="285"/>
                  <a:pt x="31" y="394"/>
                  <a:pt x="43" y="501"/>
                </a:cubicBezTo>
                <a:cubicBezTo>
                  <a:pt x="58" y="628"/>
                  <a:pt x="67" y="755"/>
                  <a:pt x="69" y="884"/>
                </a:cubicBezTo>
                <a:cubicBezTo>
                  <a:pt x="71" y="977"/>
                  <a:pt x="60" y="1074"/>
                  <a:pt x="73" y="1166"/>
                </a:cubicBezTo>
                <a:moveTo>
                  <a:pt x="142" y="325"/>
                </a:moveTo>
                <a:cubicBezTo>
                  <a:pt x="145" y="271"/>
                  <a:pt x="132" y="170"/>
                  <a:pt x="203" y="148"/>
                </a:cubicBezTo>
                <a:cubicBezTo>
                  <a:pt x="273" y="126"/>
                  <a:pt x="342" y="212"/>
                  <a:pt x="380" y="256"/>
                </a:cubicBezTo>
                <a:cubicBezTo>
                  <a:pt x="445" y="330"/>
                  <a:pt x="503" y="419"/>
                  <a:pt x="513" y="520"/>
                </a:cubicBezTo>
                <a:cubicBezTo>
                  <a:pt x="522" y="612"/>
                  <a:pt x="420" y="636"/>
                  <a:pt x="346" y="652"/>
                </a:cubicBezTo>
                <a:cubicBezTo>
                  <a:pt x="271" y="669"/>
                  <a:pt x="196" y="669"/>
                  <a:pt x="121" y="661"/>
                </a:cubicBezTo>
                <a:moveTo>
                  <a:pt x="627" y="12"/>
                </a:moveTo>
                <a:cubicBezTo>
                  <a:pt x="596" y="0"/>
                  <a:pt x="599" y="3"/>
                  <a:pt x="606" y="55"/>
                </a:cubicBezTo>
                <a:cubicBezTo>
                  <a:pt x="624" y="190"/>
                  <a:pt x="653" y="324"/>
                  <a:pt x="672" y="459"/>
                </a:cubicBezTo>
                <a:cubicBezTo>
                  <a:pt x="683" y="540"/>
                  <a:pt x="685" y="617"/>
                  <a:pt x="685" y="698"/>
                </a:cubicBezTo>
                <a:cubicBezTo>
                  <a:pt x="682" y="684"/>
                  <a:pt x="673" y="649"/>
                  <a:pt x="675" y="623"/>
                </a:cubicBezTo>
                <a:cubicBezTo>
                  <a:pt x="680" y="548"/>
                  <a:pt x="710" y="472"/>
                  <a:pt x="757" y="412"/>
                </a:cubicBezTo>
                <a:cubicBezTo>
                  <a:pt x="777" y="386"/>
                  <a:pt x="837" y="329"/>
                  <a:pt x="873" y="370"/>
                </a:cubicBezTo>
                <a:cubicBezTo>
                  <a:pt x="940" y="444"/>
                  <a:pt x="941" y="587"/>
                  <a:pt x="979" y="677"/>
                </a:cubicBezTo>
                <a:cubicBezTo>
                  <a:pt x="989" y="695"/>
                  <a:pt x="998" y="713"/>
                  <a:pt x="1008" y="731"/>
                </a:cubicBezTo>
                <a:moveTo>
                  <a:pt x="1145" y="583"/>
                </a:moveTo>
                <a:cubicBezTo>
                  <a:pt x="1139" y="566"/>
                  <a:pt x="1123" y="529"/>
                  <a:pt x="1137" y="508"/>
                </a:cubicBezTo>
                <a:cubicBezTo>
                  <a:pt x="1159" y="477"/>
                  <a:pt x="1205" y="452"/>
                  <a:pt x="1237" y="433"/>
                </a:cubicBezTo>
                <a:cubicBezTo>
                  <a:pt x="1272" y="412"/>
                  <a:pt x="1315" y="386"/>
                  <a:pt x="1356" y="380"/>
                </a:cubicBezTo>
                <a:cubicBezTo>
                  <a:pt x="1404" y="373"/>
                  <a:pt x="1419" y="395"/>
                  <a:pt x="1434" y="439"/>
                </a:cubicBezTo>
                <a:cubicBezTo>
                  <a:pt x="1459" y="512"/>
                  <a:pt x="1454" y="590"/>
                  <a:pt x="1468" y="666"/>
                </a:cubicBezTo>
                <a:cubicBezTo>
                  <a:pt x="1478" y="719"/>
                  <a:pt x="1489" y="736"/>
                  <a:pt x="1524" y="771"/>
                </a:cubicBezTo>
                <a:moveTo>
                  <a:pt x="1959" y="452"/>
                </a:moveTo>
                <a:cubicBezTo>
                  <a:pt x="1930" y="405"/>
                  <a:pt x="1908" y="380"/>
                  <a:pt x="1846" y="391"/>
                </a:cubicBezTo>
                <a:cubicBezTo>
                  <a:pt x="1785" y="402"/>
                  <a:pt x="1714" y="455"/>
                  <a:pt x="1694" y="516"/>
                </a:cubicBezTo>
                <a:cubicBezTo>
                  <a:pt x="1675" y="573"/>
                  <a:pt x="1703" y="615"/>
                  <a:pt x="1760" y="627"/>
                </a:cubicBezTo>
                <a:cubicBezTo>
                  <a:pt x="1825" y="641"/>
                  <a:pt x="1882" y="624"/>
                  <a:pt x="1930" y="581"/>
                </a:cubicBezTo>
                <a:cubicBezTo>
                  <a:pt x="1965" y="549"/>
                  <a:pt x="1983" y="507"/>
                  <a:pt x="1992" y="462"/>
                </a:cubicBezTo>
                <a:cubicBezTo>
                  <a:pt x="1995" y="449"/>
                  <a:pt x="1990" y="436"/>
                  <a:pt x="1994" y="451"/>
                </a:cubicBezTo>
                <a:cubicBezTo>
                  <a:pt x="1993" y="495"/>
                  <a:pt x="1978" y="567"/>
                  <a:pt x="1992" y="607"/>
                </a:cubicBezTo>
                <a:cubicBezTo>
                  <a:pt x="2000" y="618"/>
                  <a:pt x="2008" y="629"/>
                  <a:pt x="2016" y="640"/>
                </a:cubicBezTo>
                <a:moveTo>
                  <a:pt x="2400" y="359"/>
                </a:moveTo>
                <a:cubicBezTo>
                  <a:pt x="2378" y="316"/>
                  <a:pt x="2357" y="272"/>
                  <a:pt x="2334" y="229"/>
                </a:cubicBezTo>
                <a:cubicBezTo>
                  <a:pt x="2343" y="302"/>
                  <a:pt x="2380" y="353"/>
                  <a:pt x="2422" y="413"/>
                </a:cubicBezTo>
                <a:cubicBezTo>
                  <a:pt x="2488" y="507"/>
                  <a:pt x="2565" y="590"/>
                  <a:pt x="2637" y="680"/>
                </a:cubicBezTo>
                <a:cubicBezTo>
                  <a:pt x="2672" y="723"/>
                  <a:pt x="2704" y="761"/>
                  <a:pt x="2710" y="817"/>
                </a:cubicBezTo>
                <a:cubicBezTo>
                  <a:pt x="2671" y="828"/>
                  <a:pt x="2617" y="838"/>
                  <a:pt x="2577" y="822"/>
                </a:cubicBezTo>
                <a:cubicBezTo>
                  <a:pt x="2520" y="798"/>
                  <a:pt x="2529" y="741"/>
                  <a:pt x="2528" y="691"/>
                </a:cubicBezTo>
                <a:moveTo>
                  <a:pt x="2921" y="325"/>
                </a:moveTo>
                <a:cubicBezTo>
                  <a:pt x="2941" y="349"/>
                  <a:pt x="2957" y="382"/>
                  <a:pt x="2974" y="416"/>
                </a:cubicBezTo>
                <a:cubicBezTo>
                  <a:pt x="2997" y="462"/>
                  <a:pt x="3027" y="509"/>
                  <a:pt x="3079" y="526"/>
                </a:cubicBezTo>
                <a:cubicBezTo>
                  <a:pt x="3133" y="543"/>
                  <a:pt x="3189" y="525"/>
                  <a:pt x="3232" y="492"/>
                </a:cubicBezTo>
                <a:cubicBezTo>
                  <a:pt x="3288" y="451"/>
                  <a:pt x="3302" y="401"/>
                  <a:pt x="3298" y="333"/>
                </a:cubicBezTo>
                <a:cubicBezTo>
                  <a:pt x="3295" y="267"/>
                  <a:pt x="3257" y="204"/>
                  <a:pt x="3188" y="192"/>
                </a:cubicBezTo>
                <a:cubicBezTo>
                  <a:pt x="3083" y="173"/>
                  <a:pt x="2994" y="264"/>
                  <a:pt x="2937" y="339"/>
                </a:cubicBezTo>
                <a:cubicBezTo>
                  <a:pt x="2869" y="430"/>
                  <a:pt x="2826" y="568"/>
                  <a:pt x="2868" y="680"/>
                </a:cubicBezTo>
                <a:cubicBezTo>
                  <a:pt x="2906" y="783"/>
                  <a:pt x="3023" y="850"/>
                  <a:pt x="3122" y="879"/>
                </a:cubicBezTo>
                <a:cubicBezTo>
                  <a:pt x="3211" y="905"/>
                  <a:pt x="3360" y="919"/>
                  <a:pt x="3447" y="880"/>
                </a:cubicBezTo>
                <a:cubicBezTo>
                  <a:pt x="3473" y="861"/>
                  <a:pt x="3482" y="856"/>
                  <a:pt x="3489" y="83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49" name="Freeform 2"/>
          <p:cNvSpPr/>
          <p:nvPr/>
        </p:nvSpPr>
        <p:spPr>
          <a:xfrm>
            <a:off x="3305160" y="335520"/>
            <a:ext cx="1789560" cy="371160"/>
          </a:xfrm>
          <a:custGeom>
            <a:avLst/>
            <a:gdLst/>
            <a:ahLst/>
            <a:rect l="0" t="0" r="r" b="b"/>
            <a:pathLst>
              <a:path w="4971" h="1031">
                <a:moveTo>
                  <a:pt x="482" y="665"/>
                </a:moveTo>
                <a:cubicBezTo>
                  <a:pt x="489" y="633"/>
                  <a:pt x="506" y="588"/>
                  <a:pt x="464" y="575"/>
                </a:cubicBezTo>
                <a:cubicBezTo>
                  <a:pt x="417" y="560"/>
                  <a:pt x="340" y="567"/>
                  <a:pt x="296" y="585"/>
                </a:cubicBezTo>
                <a:cubicBezTo>
                  <a:pt x="240" y="608"/>
                  <a:pt x="190" y="653"/>
                  <a:pt x="179" y="715"/>
                </a:cubicBezTo>
                <a:cubicBezTo>
                  <a:pt x="167" y="787"/>
                  <a:pt x="241" y="810"/>
                  <a:pt x="296" y="826"/>
                </a:cubicBezTo>
                <a:cubicBezTo>
                  <a:pt x="359" y="844"/>
                  <a:pt x="433" y="838"/>
                  <a:pt x="494" y="862"/>
                </a:cubicBezTo>
                <a:cubicBezTo>
                  <a:pt x="498" y="865"/>
                  <a:pt x="502" y="869"/>
                  <a:pt x="506" y="872"/>
                </a:cubicBezTo>
                <a:cubicBezTo>
                  <a:pt x="464" y="901"/>
                  <a:pt x="408" y="928"/>
                  <a:pt x="348" y="943"/>
                </a:cubicBezTo>
                <a:cubicBezTo>
                  <a:pt x="286" y="959"/>
                  <a:pt x="60" y="1030"/>
                  <a:pt x="0" y="993"/>
                </a:cubicBezTo>
                <a:cubicBezTo>
                  <a:pt x="28" y="985"/>
                  <a:pt x="46" y="978"/>
                  <a:pt x="67" y="965"/>
                </a:cubicBezTo>
                <a:moveTo>
                  <a:pt x="764" y="353"/>
                </a:moveTo>
                <a:cubicBezTo>
                  <a:pt x="759" y="322"/>
                  <a:pt x="762" y="336"/>
                  <a:pt x="762" y="373"/>
                </a:cubicBezTo>
                <a:cubicBezTo>
                  <a:pt x="761" y="463"/>
                  <a:pt x="773" y="548"/>
                  <a:pt x="792" y="636"/>
                </a:cubicBezTo>
                <a:cubicBezTo>
                  <a:pt x="818" y="759"/>
                  <a:pt x="862" y="874"/>
                  <a:pt x="912" y="989"/>
                </a:cubicBezTo>
                <a:moveTo>
                  <a:pt x="652" y="730"/>
                </a:moveTo>
                <a:cubicBezTo>
                  <a:pt x="675" y="684"/>
                  <a:pt x="746" y="695"/>
                  <a:pt x="801" y="698"/>
                </a:cubicBezTo>
                <a:cubicBezTo>
                  <a:pt x="872" y="702"/>
                  <a:pt x="930" y="725"/>
                  <a:pt x="996" y="746"/>
                </a:cubicBezTo>
                <a:moveTo>
                  <a:pt x="1112" y="896"/>
                </a:moveTo>
                <a:cubicBezTo>
                  <a:pt x="1104" y="846"/>
                  <a:pt x="1098" y="787"/>
                  <a:pt x="1109" y="737"/>
                </a:cubicBezTo>
                <a:cubicBezTo>
                  <a:pt x="1120" y="685"/>
                  <a:pt x="1148" y="618"/>
                  <a:pt x="1193" y="585"/>
                </a:cubicBezTo>
                <a:cubicBezTo>
                  <a:pt x="1230" y="558"/>
                  <a:pt x="1291" y="565"/>
                  <a:pt x="1323" y="594"/>
                </a:cubicBezTo>
                <a:cubicBezTo>
                  <a:pt x="1379" y="645"/>
                  <a:pt x="1383" y="735"/>
                  <a:pt x="1387" y="805"/>
                </a:cubicBezTo>
                <a:cubicBezTo>
                  <a:pt x="1390" y="857"/>
                  <a:pt x="1380" y="929"/>
                  <a:pt x="1406" y="979"/>
                </a:cubicBezTo>
                <a:cubicBezTo>
                  <a:pt x="1411" y="983"/>
                  <a:pt x="1415" y="988"/>
                  <a:pt x="1420" y="992"/>
                </a:cubicBezTo>
                <a:moveTo>
                  <a:pt x="1594" y="684"/>
                </a:moveTo>
                <a:cubicBezTo>
                  <a:pt x="1592" y="667"/>
                  <a:pt x="1589" y="650"/>
                  <a:pt x="1587" y="633"/>
                </a:cubicBezTo>
                <a:cubicBezTo>
                  <a:pt x="1611" y="676"/>
                  <a:pt x="1651" y="712"/>
                  <a:pt x="1690" y="743"/>
                </a:cubicBezTo>
                <a:cubicBezTo>
                  <a:pt x="1749" y="790"/>
                  <a:pt x="1813" y="819"/>
                  <a:pt x="1888" y="826"/>
                </a:cubicBezTo>
                <a:cubicBezTo>
                  <a:pt x="1942" y="830"/>
                  <a:pt x="1973" y="827"/>
                  <a:pt x="1985" y="770"/>
                </a:cubicBezTo>
                <a:cubicBezTo>
                  <a:pt x="1993" y="731"/>
                  <a:pt x="1989" y="689"/>
                  <a:pt x="1994" y="650"/>
                </a:cubicBezTo>
                <a:cubicBezTo>
                  <a:pt x="1995" y="646"/>
                  <a:pt x="1995" y="641"/>
                  <a:pt x="1996" y="637"/>
                </a:cubicBezTo>
                <a:cubicBezTo>
                  <a:pt x="1998" y="672"/>
                  <a:pt x="2000" y="712"/>
                  <a:pt x="2003" y="749"/>
                </a:cubicBezTo>
                <a:cubicBezTo>
                  <a:pt x="2007" y="805"/>
                  <a:pt x="2016" y="826"/>
                  <a:pt x="2046" y="870"/>
                </a:cubicBezTo>
                <a:moveTo>
                  <a:pt x="2519" y="587"/>
                </a:moveTo>
                <a:cubicBezTo>
                  <a:pt x="2447" y="547"/>
                  <a:pt x="2371" y="509"/>
                  <a:pt x="2286" y="537"/>
                </a:cubicBezTo>
                <a:cubicBezTo>
                  <a:pt x="2204" y="563"/>
                  <a:pt x="2167" y="627"/>
                  <a:pt x="2161" y="706"/>
                </a:cubicBezTo>
                <a:cubicBezTo>
                  <a:pt x="2154" y="798"/>
                  <a:pt x="2235" y="843"/>
                  <a:pt x="2313" y="872"/>
                </a:cubicBezTo>
                <a:cubicBezTo>
                  <a:pt x="2380" y="890"/>
                  <a:pt x="2401" y="897"/>
                  <a:pt x="2447" y="896"/>
                </a:cubicBezTo>
                <a:moveTo>
                  <a:pt x="2891" y="58"/>
                </a:moveTo>
                <a:cubicBezTo>
                  <a:pt x="2889" y="49"/>
                  <a:pt x="2888" y="39"/>
                  <a:pt x="2886" y="30"/>
                </a:cubicBezTo>
                <a:cubicBezTo>
                  <a:pt x="2886" y="0"/>
                  <a:pt x="2890" y="49"/>
                  <a:pt x="2895" y="78"/>
                </a:cubicBezTo>
                <a:cubicBezTo>
                  <a:pt x="2918" y="210"/>
                  <a:pt x="2942" y="343"/>
                  <a:pt x="2967" y="476"/>
                </a:cubicBezTo>
                <a:cubicBezTo>
                  <a:pt x="2988" y="587"/>
                  <a:pt x="3014" y="697"/>
                  <a:pt x="3035" y="808"/>
                </a:cubicBezTo>
                <a:moveTo>
                  <a:pt x="2679" y="507"/>
                </a:moveTo>
                <a:cubicBezTo>
                  <a:pt x="2718" y="495"/>
                  <a:pt x="2784" y="489"/>
                  <a:pt x="2842" y="489"/>
                </a:cubicBezTo>
                <a:cubicBezTo>
                  <a:pt x="2940" y="489"/>
                  <a:pt x="3059" y="488"/>
                  <a:pt x="3144" y="478"/>
                </a:cubicBezTo>
                <a:cubicBezTo>
                  <a:pt x="3148" y="478"/>
                  <a:pt x="3143" y="453"/>
                  <a:pt x="3149" y="456"/>
                </a:cubicBezTo>
                <a:cubicBezTo>
                  <a:pt x="3164" y="464"/>
                  <a:pt x="3187" y="528"/>
                  <a:pt x="3198" y="544"/>
                </a:cubicBezTo>
                <a:cubicBezTo>
                  <a:pt x="3243" y="611"/>
                  <a:pt x="3295" y="678"/>
                  <a:pt x="3380" y="685"/>
                </a:cubicBezTo>
                <a:cubicBezTo>
                  <a:pt x="3435" y="690"/>
                  <a:pt x="3450" y="634"/>
                  <a:pt x="3472" y="594"/>
                </a:cubicBezTo>
                <a:cubicBezTo>
                  <a:pt x="3490" y="562"/>
                  <a:pt x="3501" y="543"/>
                  <a:pt x="3525" y="519"/>
                </a:cubicBezTo>
                <a:cubicBezTo>
                  <a:pt x="3528" y="519"/>
                  <a:pt x="3532" y="519"/>
                  <a:pt x="3535" y="519"/>
                </a:cubicBezTo>
                <a:cubicBezTo>
                  <a:pt x="3549" y="538"/>
                  <a:pt x="3569" y="572"/>
                  <a:pt x="3586" y="592"/>
                </a:cubicBezTo>
                <a:cubicBezTo>
                  <a:pt x="3620" y="632"/>
                  <a:pt x="3693" y="699"/>
                  <a:pt x="3755" y="670"/>
                </a:cubicBezTo>
                <a:cubicBezTo>
                  <a:pt x="3805" y="647"/>
                  <a:pt x="3809" y="565"/>
                  <a:pt x="3801" y="519"/>
                </a:cubicBezTo>
                <a:cubicBezTo>
                  <a:pt x="3790" y="457"/>
                  <a:pt x="3752" y="400"/>
                  <a:pt x="3723" y="345"/>
                </a:cubicBezTo>
                <a:cubicBezTo>
                  <a:pt x="3761" y="390"/>
                  <a:pt x="3799" y="433"/>
                  <a:pt x="3841" y="475"/>
                </a:cubicBezTo>
                <a:cubicBezTo>
                  <a:pt x="3888" y="522"/>
                  <a:pt x="3934" y="565"/>
                  <a:pt x="3974" y="619"/>
                </a:cubicBezTo>
                <a:cubicBezTo>
                  <a:pt x="4000" y="653"/>
                  <a:pt x="4011" y="692"/>
                  <a:pt x="4054" y="702"/>
                </a:cubicBezTo>
                <a:cubicBezTo>
                  <a:pt x="4100" y="712"/>
                  <a:pt x="4145" y="692"/>
                  <a:pt x="4185" y="674"/>
                </a:cubicBezTo>
                <a:cubicBezTo>
                  <a:pt x="4270" y="635"/>
                  <a:pt x="4294" y="532"/>
                  <a:pt x="4346" y="465"/>
                </a:cubicBezTo>
                <a:cubicBezTo>
                  <a:pt x="4349" y="464"/>
                  <a:pt x="4352" y="464"/>
                  <a:pt x="4355" y="463"/>
                </a:cubicBezTo>
                <a:cubicBezTo>
                  <a:pt x="4386" y="483"/>
                  <a:pt x="4423" y="513"/>
                  <a:pt x="4458" y="534"/>
                </a:cubicBezTo>
                <a:cubicBezTo>
                  <a:pt x="4528" y="576"/>
                  <a:pt x="4631" y="590"/>
                  <a:pt x="4711" y="577"/>
                </a:cubicBezTo>
                <a:cubicBezTo>
                  <a:pt x="4805" y="561"/>
                  <a:pt x="4849" y="503"/>
                  <a:pt x="4847" y="413"/>
                </a:cubicBezTo>
                <a:cubicBezTo>
                  <a:pt x="4846" y="332"/>
                  <a:pt x="4797" y="262"/>
                  <a:pt x="4720" y="232"/>
                </a:cubicBezTo>
                <a:cubicBezTo>
                  <a:pt x="4626" y="195"/>
                  <a:pt x="4534" y="226"/>
                  <a:pt x="4467" y="296"/>
                </a:cubicBezTo>
                <a:cubicBezTo>
                  <a:pt x="4397" y="369"/>
                  <a:pt x="4355" y="485"/>
                  <a:pt x="4374" y="587"/>
                </a:cubicBezTo>
                <a:cubicBezTo>
                  <a:pt x="4396" y="706"/>
                  <a:pt x="4524" y="794"/>
                  <a:pt x="4633" y="822"/>
                </a:cubicBezTo>
                <a:cubicBezTo>
                  <a:pt x="4716" y="842"/>
                  <a:pt x="4839" y="849"/>
                  <a:pt x="4923" y="830"/>
                </a:cubicBezTo>
                <a:cubicBezTo>
                  <a:pt x="4939" y="823"/>
                  <a:pt x="4954" y="816"/>
                  <a:pt x="4970" y="80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50" name="Freeform 3"/>
          <p:cNvSpPr/>
          <p:nvPr/>
        </p:nvSpPr>
        <p:spPr>
          <a:xfrm>
            <a:off x="5893560" y="450000"/>
            <a:ext cx="1328400" cy="483840"/>
          </a:xfrm>
          <a:custGeom>
            <a:avLst/>
            <a:gdLst/>
            <a:ahLst/>
            <a:rect l="0" t="0" r="r" b="b"/>
            <a:pathLst>
              <a:path w="3690" h="1344">
                <a:moveTo>
                  <a:pt x="390" y="200"/>
                </a:moveTo>
                <a:cubicBezTo>
                  <a:pt x="412" y="146"/>
                  <a:pt x="427" y="97"/>
                  <a:pt x="381" y="56"/>
                </a:cubicBezTo>
                <a:cubicBezTo>
                  <a:pt x="335" y="15"/>
                  <a:pt x="245" y="0"/>
                  <a:pt x="187" y="19"/>
                </a:cubicBezTo>
                <a:cubicBezTo>
                  <a:pt x="89" y="51"/>
                  <a:pt x="18" y="147"/>
                  <a:pt x="8" y="246"/>
                </a:cubicBezTo>
                <a:cubicBezTo>
                  <a:pt x="0" y="324"/>
                  <a:pt x="77" y="343"/>
                  <a:pt x="141" y="349"/>
                </a:cubicBezTo>
                <a:cubicBezTo>
                  <a:pt x="207" y="356"/>
                  <a:pt x="241" y="327"/>
                  <a:pt x="253" y="263"/>
                </a:cubicBezTo>
                <a:cubicBezTo>
                  <a:pt x="265" y="200"/>
                  <a:pt x="262" y="116"/>
                  <a:pt x="248" y="54"/>
                </a:cubicBezTo>
                <a:cubicBezTo>
                  <a:pt x="246" y="49"/>
                  <a:pt x="245" y="44"/>
                  <a:pt x="243" y="39"/>
                </a:cubicBezTo>
                <a:cubicBezTo>
                  <a:pt x="265" y="116"/>
                  <a:pt x="290" y="196"/>
                  <a:pt x="314" y="273"/>
                </a:cubicBezTo>
                <a:cubicBezTo>
                  <a:pt x="376" y="476"/>
                  <a:pt x="455" y="695"/>
                  <a:pt x="462" y="908"/>
                </a:cubicBezTo>
                <a:cubicBezTo>
                  <a:pt x="465" y="992"/>
                  <a:pt x="400" y="1002"/>
                  <a:pt x="328" y="998"/>
                </a:cubicBezTo>
                <a:cubicBezTo>
                  <a:pt x="258" y="994"/>
                  <a:pt x="189" y="954"/>
                  <a:pt x="159" y="888"/>
                </a:cubicBezTo>
                <a:cubicBezTo>
                  <a:pt x="118" y="795"/>
                  <a:pt x="171" y="716"/>
                  <a:pt x="229" y="647"/>
                </a:cubicBezTo>
                <a:cubicBezTo>
                  <a:pt x="320" y="538"/>
                  <a:pt x="437" y="451"/>
                  <a:pt x="546" y="360"/>
                </a:cubicBezTo>
                <a:cubicBezTo>
                  <a:pt x="612" y="305"/>
                  <a:pt x="712" y="243"/>
                  <a:pt x="720" y="148"/>
                </a:cubicBezTo>
                <a:cubicBezTo>
                  <a:pt x="724" y="102"/>
                  <a:pt x="715" y="79"/>
                  <a:pt x="699" y="40"/>
                </a:cubicBezTo>
                <a:cubicBezTo>
                  <a:pt x="695" y="32"/>
                  <a:pt x="694" y="30"/>
                  <a:pt x="693" y="25"/>
                </a:cubicBezTo>
                <a:cubicBezTo>
                  <a:pt x="690" y="36"/>
                  <a:pt x="688" y="17"/>
                  <a:pt x="687" y="29"/>
                </a:cubicBezTo>
                <a:cubicBezTo>
                  <a:pt x="685" y="72"/>
                  <a:pt x="681" y="122"/>
                  <a:pt x="699" y="163"/>
                </a:cubicBezTo>
                <a:cubicBezTo>
                  <a:pt x="733" y="238"/>
                  <a:pt x="812" y="268"/>
                  <a:pt x="857" y="332"/>
                </a:cubicBezTo>
                <a:cubicBezTo>
                  <a:pt x="874" y="355"/>
                  <a:pt x="878" y="383"/>
                  <a:pt x="866" y="410"/>
                </a:cubicBezTo>
                <a:cubicBezTo>
                  <a:pt x="846" y="455"/>
                  <a:pt x="794" y="475"/>
                  <a:pt x="777" y="526"/>
                </a:cubicBezTo>
                <a:cubicBezTo>
                  <a:pt x="777" y="532"/>
                  <a:pt x="777" y="537"/>
                  <a:pt x="777" y="543"/>
                </a:cubicBezTo>
                <a:cubicBezTo>
                  <a:pt x="825" y="559"/>
                  <a:pt x="864" y="564"/>
                  <a:pt x="921" y="564"/>
                </a:cubicBezTo>
                <a:cubicBezTo>
                  <a:pt x="986" y="564"/>
                  <a:pt x="1009" y="564"/>
                  <a:pt x="1050" y="546"/>
                </a:cubicBezTo>
                <a:moveTo>
                  <a:pt x="1342" y="46"/>
                </a:moveTo>
                <a:cubicBezTo>
                  <a:pt x="1286" y="36"/>
                  <a:pt x="1258" y="44"/>
                  <a:pt x="1219" y="90"/>
                </a:cubicBezTo>
                <a:cubicBezTo>
                  <a:pt x="1187" y="128"/>
                  <a:pt x="1158" y="199"/>
                  <a:pt x="1175" y="250"/>
                </a:cubicBezTo>
                <a:cubicBezTo>
                  <a:pt x="1195" y="310"/>
                  <a:pt x="1268" y="319"/>
                  <a:pt x="1320" y="322"/>
                </a:cubicBezTo>
                <a:cubicBezTo>
                  <a:pt x="1383" y="325"/>
                  <a:pt x="1432" y="313"/>
                  <a:pt x="1452" y="247"/>
                </a:cubicBezTo>
                <a:cubicBezTo>
                  <a:pt x="1465" y="204"/>
                  <a:pt x="1463" y="135"/>
                  <a:pt x="1456" y="90"/>
                </a:cubicBezTo>
                <a:cubicBezTo>
                  <a:pt x="1454" y="79"/>
                  <a:pt x="1447" y="68"/>
                  <a:pt x="1443" y="60"/>
                </a:cubicBezTo>
                <a:cubicBezTo>
                  <a:pt x="1443" y="141"/>
                  <a:pt x="1436" y="218"/>
                  <a:pt x="1461" y="295"/>
                </a:cubicBezTo>
                <a:cubicBezTo>
                  <a:pt x="1480" y="354"/>
                  <a:pt x="1509" y="391"/>
                  <a:pt x="1548" y="436"/>
                </a:cubicBezTo>
                <a:moveTo>
                  <a:pt x="1646" y="63"/>
                </a:moveTo>
                <a:cubicBezTo>
                  <a:pt x="1646" y="48"/>
                  <a:pt x="1651" y="27"/>
                  <a:pt x="1652" y="22"/>
                </a:cubicBezTo>
                <a:cubicBezTo>
                  <a:pt x="1698" y="55"/>
                  <a:pt x="1730" y="103"/>
                  <a:pt x="1758" y="154"/>
                </a:cubicBezTo>
                <a:cubicBezTo>
                  <a:pt x="1797" y="224"/>
                  <a:pt x="1827" y="299"/>
                  <a:pt x="1845" y="377"/>
                </a:cubicBezTo>
                <a:cubicBezTo>
                  <a:pt x="1852" y="410"/>
                  <a:pt x="1854" y="416"/>
                  <a:pt x="1853" y="436"/>
                </a:cubicBezTo>
                <a:cubicBezTo>
                  <a:pt x="1835" y="420"/>
                  <a:pt x="1826" y="413"/>
                  <a:pt x="1818" y="391"/>
                </a:cubicBezTo>
                <a:cubicBezTo>
                  <a:pt x="1798" y="333"/>
                  <a:pt x="1781" y="227"/>
                  <a:pt x="1801" y="168"/>
                </a:cubicBezTo>
                <a:cubicBezTo>
                  <a:pt x="1817" y="121"/>
                  <a:pt x="1861" y="86"/>
                  <a:pt x="1907" y="80"/>
                </a:cubicBezTo>
                <a:cubicBezTo>
                  <a:pt x="1962" y="73"/>
                  <a:pt x="1991" y="120"/>
                  <a:pt x="2011" y="165"/>
                </a:cubicBezTo>
                <a:cubicBezTo>
                  <a:pt x="2041" y="229"/>
                  <a:pt x="2049" y="305"/>
                  <a:pt x="2051" y="375"/>
                </a:cubicBezTo>
                <a:cubicBezTo>
                  <a:pt x="2051" y="391"/>
                  <a:pt x="2051" y="393"/>
                  <a:pt x="2051" y="401"/>
                </a:cubicBezTo>
                <a:cubicBezTo>
                  <a:pt x="2031" y="369"/>
                  <a:pt x="2024" y="346"/>
                  <a:pt x="2022" y="304"/>
                </a:cubicBezTo>
                <a:cubicBezTo>
                  <a:pt x="2019" y="247"/>
                  <a:pt x="2019" y="190"/>
                  <a:pt x="2045" y="138"/>
                </a:cubicBezTo>
                <a:cubicBezTo>
                  <a:pt x="2065" y="97"/>
                  <a:pt x="2097" y="44"/>
                  <a:pt x="2144" y="32"/>
                </a:cubicBezTo>
                <a:cubicBezTo>
                  <a:pt x="2196" y="18"/>
                  <a:pt x="2214" y="92"/>
                  <a:pt x="2223" y="126"/>
                </a:cubicBezTo>
                <a:cubicBezTo>
                  <a:pt x="2245" y="206"/>
                  <a:pt x="2244" y="289"/>
                  <a:pt x="2247" y="370"/>
                </a:cubicBezTo>
                <a:cubicBezTo>
                  <a:pt x="2249" y="419"/>
                  <a:pt x="2249" y="432"/>
                  <a:pt x="2254" y="462"/>
                </a:cubicBezTo>
                <a:moveTo>
                  <a:pt x="2373" y="117"/>
                </a:moveTo>
                <a:cubicBezTo>
                  <a:pt x="2375" y="113"/>
                  <a:pt x="2393" y="83"/>
                  <a:pt x="2399" y="105"/>
                </a:cubicBezTo>
                <a:cubicBezTo>
                  <a:pt x="2400" y="111"/>
                  <a:pt x="2400" y="118"/>
                  <a:pt x="2401" y="124"/>
                </a:cubicBezTo>
                <a:moveTo>
                  <a:pt x="2373" y="117"/>
                </a:moveTo>
                <a:cubicBezTo>
                  <a:pt x="2930" y="1343"/>
                  <a:pt x="2360" y="128"/>
                  <a:pt x="2414" y="202"/>
                </a:cubicBezTo>
                <a:cubicBezTo>
                  <a:pt x="2417" y="205"/>
                  <a:pt x="2423" y="198"/>
                  <a:pt x="2426" y="201"/>
                </a:cubicBezTo>
                <a:cubicBezTo>
                  <a:pt x="2458" y="236"/>
                  <a:pt x="2468" y="303"/>
                  <a:pt x="2481" y="346"/>
                </a:cubicBezTo>
                <a:cubicBezTo>
                  <a:pt x="2497" y="398"/>
                  <a:pt x="2516" y="454"/>
                  <a:pt x="2526" y="506"/>
                </a:cubicBezTo>
                <a:cubicBezTo>
                  <a:pt x="2532" y="536"/>
                  <a:pt x="2528" y="516"/>
                  <a:pt x="2517" y="523"/>
                </a:cubicBezTo>
                <a:moveTo>
                  <a:pt x="2475" y="335"/>
                </a:moveTo>
                <a:cubicBezTo>
                  <a:pt x="2477" y="283"/>
                  <a:pt x="2478" y="245"/>
                  <a:pt x="2514" y="204"/>
                </a:cubicBezTo>
                <a:cubicBezTo>
                  <a:pt x="2530" y="186"/>
                  <a:pt x="2537" y="186"/>
                  <a:pt x="2558" y="184"/>
                </a:cubicBezTo>
                <a:cubicBezTo>
                  <a:pt x="2587" y="220"/>
                  <a:pt x="2596" y="265"/>
                  <a:pt x="2602" y="312"/>
                </a:cubicBezTo>
                <a:cubicBezTo>
                  <a:pt x="2607" y="349"/>
                  <a:pt x="2605" y="388"/>
                  <a:pt x="2606" y="426"/>
                </a:cubicBezTo>
                <a:cubicBezTo>
                  <a:pt x="2606" y="460"/>
                  <a:pt x="2601" y="455"/>
                  <a:pt x="2606" y="423"/>
                </a:cubicBezTo>
                <a:cubicBezTo>
                  <a:pt x="2613" y="375"/>
                  <a:pt x="2635" y="330"/>
                  <a:pt x="2662" y="291"/>
                </a:cubicBezTo>
                <a:cubicBezTo>
                  <a:pt x="2683" y="261"/>
                  <a:pt x="2716" y="223"/>
                  <a:pt x="2753" y="212"/>
                </a:cubicBezTo>
                <a:cubicBezTo>
                  <a:pt x="2790" y="201"/>
                  <a:pt x="2804" y="220"/>
                  <a:pt x="2814" y="253"/>
                </a:cubicBezTo>
                <a:cubicBezTo>
                  <a:pt x="2833" y="317"/>
                  <a:pt x="2842" y="372"/>
                  <a:pt x="2872" y="433"/>
                </a:cubicBezTo>
                <a:moveTo>
                  <a:pt x="3142" y="163"/>
                </a:moveTo>
                <a:cubicBezTo>
                  <a:pt x="3142" y="153"/>
                  <a:pt x="3144" y="143"/>
                  <a:pt x="3137" y="137"/>
                </a:cubicBezTo>
                <a:cubicBezTo>
                  <a:pt x="3123" y="124"/>
                  <a:pt x="3092" y="129"/>
                  <a:pt x="3075" y="129"/>
                </a:cubicBezTo>
                <a:cubicBezTo>
                  <a:pt x="3022" y="129"/>
                  <a:pt x="2988" y="162"/>
                  <a:pt x="2955" y="202"/>
                </a:cubicBezTo>
                <a:cubicBezTo>
                  <a:pt x="2920" y="245"/>
                  <a:pt x="2895" y="309"/>
                  <a:pt x="2908" y="365"/>
                </a:cubicBezTo>
                <a:cubicBezTo>
                  <a:pt x="2916" y="401"/>
                  <a:pt x="2960" y="399"/>
                  <a:pt x="2988" y="396"/>
                </a:cubicBezTo>
                <a:cubicBezTo>
                  <a:pt x="3034" y="391"/>
                  <a:pt x="3043" y="344"/>
                  <a:pt x="3049" y="305"/>
                </a:cubicBezTo>
                <a:cubicBezTo>
                  <a:pt x="3055" y="266"/>
                  <a:pt x="3051" y="226"/>
                  <a:pt x="3057" y="187"/>
                </a:cubicBezTo>
                <a:cubicBezTo>
                  <a:pt x="3058" y="178"/>
                  <a:pt x="3061" y="169"/>
                  <a:pt x="3063" y="161"/>
                </a:cubicBezTo>
                <a:cubicBezTo>
                  <a:pt x="3062" y="210"/>
                  <a:pt x="3051" y="257"/>
                  <a:pt x="3045" y="305"/>
                </a:cubicBezTo>
                <a:cubicBezTo>
                  <a:pt x="3037" y="365"/>
                  <a:pt x="3038" y="425"/>
                  <a:pt x="3043" y="485"/>
                </a:cubicBezTo>
                <a:moveTo>
                  <a:pt x="3283" y="161"/>
                </a:moveTo>
                <a:cubicBezTo>
                  <a:pt x="3300" y="166"/>
                  <a:pt x="3285" y="137"/>
                  <a:pt x="3308" y="180"/>
                </a:cubicBezTo>
                <a:cubicBezTo>
                  <a:pt x="3343" y="243"/>
                  <a:pt x="3362" y="314"/>
                  <a:pt x="3379" y="385"/>
                </a:cubicBezTo>
                <a:cubicBezTo>
                  <a:pt x="3390" y="430"/>
                  <a:pt x="3400" y="476"/>
                  <a:pt x="3410" y="522"/>
                </a:cubicBezTo>
                <a:moveTo>
                  <a:pt x="3402" y="336"/>
                </a:moveTo>
                <a:cubicBezTo>
                  <a:pt x="3433" y="254"/>
                  <a:pt x="3473" y="184"/>
                  <a:pt x="3545" y="129"/>
                </a:cubicBezTo>
                <a:cubicBezTo>
                  <a:pt x="3579" y="104"/>
                  <a:pt x="3635" y="81"/>
                  <a:pt x="3670" y="118"/>
                </a:cubicBezTo>
                <a:cubicBezTo>
                  <a:pt x="3676" y="129"/>
                  <a:pt x="3683" y="142"/>
                  <a:pt x="3689" y="15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51" name="Freeform 4"/>
          <p:cNvSpPr/>
          <p:nvPr/>
        </p:nvSpPr>
        <p:spPr>
          <a:xfrm>
            <a:off x="5545080" y="1190880"/>
            <a:ext cx="3521160" cy="4241880"/>
          </a:xfrm>
          <a:custGeom>
            <a:avLst/>
            <a:gdLst/>
            <a:ahLst/>
            <a:rect l="0" t="0" r="r" b="b"/>
            <a:pathLst>
              <a:path w="9781" h="11783">
                <a:moveTo>
                  <a:pt x="186" y="17"/>
                </a:moveTo>
                <a:cubicBezTo>
                  <a:pt x="186" y="22"/>
                  <a:pt x="187" y="0"/>
                  <a:pt x="187" y="5"/>
                </a:cubicBezTo>
                <a:cubicBezTo>
                  <a:pt x="187" y="9"/>
                  <a:pt x="187" y="28"/>
                  <a:pt x="187" y="36"/>
                </a:cubicBezTo>
                <a:cubicBezTo>
                  <a:pt x="186" y="161"/>
                  <a:pt x="184" y="287"/>
                  <a:pt x="184" y="413"/>
                </a:cubicBezTo>
                <a:cubicBezTo>
                  <a:pt x="178" y="1244"/>
                  <a:pt x="173" y="2068"/>
                  <a:pt x="173" y="2902"/>
                </a:cubicBezTo>
                <a:cubicBezTo>
                  <a:pt x="173" y="4145"/>
                  <a:pt x="170" y="5387"/>
                  <a:pt x="170" y="6630"/>
                </a:cubicBezTo>
                <a:cubicBezTo>
                  <a:pt x="169" y="7136"/>
                  <a:pt x="175" y="7615"/>
                  <a:pt x="183" y="8115"/>
                </a:cubicBezTo>
                <a:cubicBezTo>
                  <a:pt x="195" y="8799"/>
                  <a:pt x="209" y="9469"/>
                  <a:pt x="206" y="10164"/>
                </a:cubicBezTo>
                <a:cubicBezTo>
                  <a:pt x="205" y="10462"/>
                  <a:pt x="196" y="10753"/>
                  <a:pt x="189" y="11042"/>
                </a:cubicBezTo>
                <a:moveTo>
                  <a:pt x="0" y="11614"/>
                </a:moveTo>
                <a:cubicBezTo>
                  <a:pt x="9780" y="10518"/>
                  <a:pt x="297" y="11661"/>
                  <a:pt x="477" y="11512"/>
                </a:cubicBezTo>
                <a:cubicBezTo>
                  <a:pt x="477" y="11496"/>
                  <a:pt x="477" y="11491"/>
                  <a:pt x="476" y="11483"/>
                </a:cubicBezTo>
                <a:cubicBezTo>
                  <a:pt x="469" y="11489"/>
                  <a:pt x="466" y="11451"/>
                  <a:pt x="460" y="11508"/>
                </a:cubicBezTo>
                <a:cubicBezTo>
                  <a:pt x="454" y="11555"/>
                  <a:pt x="455" y="11667"/>
                  <a:pt x="461" y="11704"/>
                </a:cubicBezTo>
                <a:cubicBezTo>
                  <a:pt x="466" y="11735"/>
                  <a:pt x="474" y="11732"/>
                  <a:pt x="478" y="11699"/>
                </a:cubicBezTo>
                <a:cubicBezTo>
                  <a:pt x="484" y="11659"/>
                  <a:pt x="482" y="11588"/>
                  <a:pt x="483" y="11535"/>
                </a:cubicBezTo>
                <a:cubicBezTo>
                  <a:pt x="485" y="11559"/>
                  <a:pt x="487" y="11603"/>
                  <a:pt x="488" y="11633"/>
                </a:cubicBezTo>
                <a:cubicBezTo>
                  <a:pt x="490" y="11684"/>
                  <a:pt x="492" y="11732"/>
                  <a:pt x="495" y="1178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52" name="Freeform 5"/>
          <p:cNvSpPr/>
          <p:nvPr/>
        </p:nvSpPr>
        <p:spPr>
          <a:xfrm>
            <a:off x="6361200" y="1461960"/>
            <a:ext cx="1224360" cy="822600"/>
          </a:xfrm>
          <a:custGeom>
            <a:avLst/>
            <a:gdLst/>
            <a:ahLst/>
            <a:rect l="0" t="0" r="r" b="b"/>
            <a:pathLst>
              <a:path w="3401" h="2285">
                <a:moveTo>
                  <a:pt x="120" y="218"/>
                </a:moveTo>
                <a:cubicBezTo>
                  <a:pt x="109" y="209"/>
                  <a:pt x="105" y="209"/>
                  <a:pt x="106" y="201"/>
                </a:cubicBezTo>
                <a:cubicBezTo>
                  <a:pt x="106" y="315"/>
                  <a:pt x="117" y="434"/>
                  <a:pt x="103" y="547"/>
                </a:cubicBezTo>
                <a:cubicBezTo>
                  <a:pt x="98" y="591"/>
                  <a:pt x="91" y="638"/>
                  <a:pt x="72" y="678"/>
                </a:cubicBezTo>
                <a:moveTo>
                  <a:pt x="75" y="48"/>
                </a:moveTo>
                <a:cubicBezTo>
                  <a:pt x="79" y="21"/>
                  <a:pt x="76" y="17"/>
                  <a:pt x="93" y="0"/>
                </a:cubicBezTo>
                <a:cubicBezTo>
                  <a:pt x="126" y="5"/>
                  <a:pt x="132" y="53"/>
                  <a:pt x="140" y="82"/>
                </a:cubicBezTo>
                <a:cubicBezTo>
                  <a:pt x="155" y="142"/>
                  <a:pt x="168" y="232"/>
                  <a:pt x="152" y="293"/>
                </a:cubicBezTo>
                <a:cubicBezTo>
                  <a:pt x="135" y="358"/>
                  <a:pt x="68" y="397"/>
                  <a:pt x="6" y="408"/>
                </a:cubicBezTo>
                <a:cubicBezTo>
                  <a:pt x="4" y="408"/>
                  <a:pt x="2" y="408"/>
                  <a:pt x="0" y="408"/>
                </a:cubicBezTo>
                <a:moveTo>
                  <a:pt x="352" y="440"/>
                </a:moveTo>
                <a:cubicBezTo>
                  <a:pt x="352" y="433"/>
                  <a:pt x="372" y="437"/>
                  <a:pt x="374" y="437"/>
                </a:cubicBezTo>
                <a:cubicBezTo>
                  <a:pt x="385" y="437"/>
                  <a:pt x="395" y="437"/>
                  <a:pt x="406" y="437"/>
                </a:cubicBezTo>
                <a:moveTo>
                  <a:pt x="895" y="190"/>
                </a:moveTo>
                <a:cubicBezTo>
                  <a:pt x="883" y="149"/>
                  <a:pt x="873" y="121"/>
                  <a:pt x="827" y="108"/>
                </a:cubicBezTo>
                <a:cubicBezTo>
                  <a:pt x="784" y="95"/>
                  <a:pt x="743" y="105"/>
                  <a:pt x="716" y="141"/>
                </a:cubicBezTo>
                <a:cubicBezTo>
                  <a:pt x="683" y="185"/>
                  <a:pt x="685" y="251"/>
                  <a:pt x="718" y="293"/>
                </a:cubicBezTo>
                <a:cubicBezTo>
                  <a:pt x="757" y="344"/>
                  <a:pt x="822" y="371"/>
                  <a:pt x="875" y="405"/>
                </a:cubicBezTo>
                <a:cubicBezTo>
                  <a:pt x="890" y="415"/>
                  <a:pt x="931" y="449"/>
                  <a:pt x="911" y="475"/>
                </a:cubicBezTo>
                <a:cubicBezTo>
                  <a:pt x="879" y="517"/>
                  <a:pt x="795" y="533"/>
                  <a:pt x="747" y="546"/>
                </a:cubicBezTo>
                <a:cubicBezTo>
                  <a:pt x="709" y="557"/>
                  <a:pt x="711" y="556"/>
                  <a:pt x="755" y="560"/>
                </a:cubicBezTo>
                <a:moveTo>
                  <a:pt x="1381" y="546"/>
                </a:moveTo>
                <a:cubicBezTo>
                  <a:pt x="1381" y="542"/>
                  <a:pt x="1381" y="538"/>
                  <a:pt x="1381" y="534"/>
                </a:cubicBezTo>
                <a:cubicBezTo>
                  <a:pt x="1398" y="538"/>
                  <a:pt x="1413" y="551"/>
                  <a:pt x="1430" y="557"/>
                </a:cubicBezTo>
                <a:moveTo>
                  <a:pt x="325" y="1549"/>
                </a:moveTo>
                <a:cubicBezTo>
                  <a:pt x="324" y="1530"/>
                  <a:pt x="323" y="1514"/>
                  <a:pt x="321" y="1496"/>
                </a:cubicBezTo>
                <a:lnTo>
                  <a:pt x="321" y="1495"/>
                </a:lnTo>
                <a:cubicBezTo>
                  <a:pt x="321" y="1614"/>
                  <a:pt x="302" y="1724"/>
                  <a:pt x="275" y="1840"/>
                </a:cubicBezTo>
                <a:cubicBezTo>
                  <a:pt x="253" y="1931"/>
                  <a:pt x="222" y="2020"/>
                  <a:pt x="215" y="2115"/>
                </a:cubicBezTo>
                <a:cubicBezTo>
                  <a:pt x="212" y="2154"/>
                  <a:pt x="202" y="2224"/>
                  <a:pt x="234" y="2254"/>
                </a:cubicBezTo>
                <a:cubicBezTo>
                  <a:pt x="267" y="2284"/>
                  <a:pt x="352" y="2275"/>
                  <a:pt x="390" y="2271"/>
                </a:cubicBezTo>
                <a:cubicBezTo>
                  <a:pt x="492" y="2261"/>
                  <a:pt x="592" y="2236"/>
                  <a:pt x="695" y="2231"/>
                </a:cubicBezTo>
                <a:cubicBezTo>
                  <a:pt x="767" y="2227"/>
                  <a:pt x="846" y="2223"/>
                  <a:pt x="919" y="2234"/>
                </a:cubicBezTo>
                <a:cubicBezTo>
                  <a:pt x="930" y="2236"/>
                  <a:pt x="942" y="2239"/>
                  <a:pt x="953" y="2241"/>
                </a:cubicBezTo>
                <a:moveTo>
                  <a:pt x="1184" y="1665"/>
                </a:moveTo>
                <a:cubicBezTo>
                  <a:pt x="1184" y="1645"/>
                  <a:pt x="1184" y="1626"/>
                  <a:pt x="1184" y="1606"/>
                </a:cubicBezTo>
                <a:cubicBezTo>
                  <a:pt x="1191" y="1632"/>
                  <a:pt x="1202" y="1673"/>
                  <a:pt x="1206" y="1702"/>
                </a:cubicBezTo>
                <a:cubicBezTo>
                  <a:pt x="1221" y="1801"/>
                  <a:pt x="1228" y="1899"/>
                  <a:pt x="1233" y="1999"/>
                </a:cubicBezTo>
                <a:cubicBezTo>
                  <a:pt x="1236" y="2068"/>
                  <a:pt x="1237" y="2136"/>
                  <a:pt x="1241" y="2205"/>
                </a:cubicBezTo>
                <a:cubicBezTo>
                  <a:pt x="1242" y="2226"/>
                  <a:pt x="1239" y="2228"/>
                  <a:pt x="1261" y="2233"/>
                </a:cubicBezTo>
                <a:cubicBezTo>
                  <a:pt x="1384" y="2264"/>
                  <a:pt x="1551" y="2227"/>
                  <a:pt x="1676" y="2227"/>
                </a:cubicBezTo>
                <a:cubicBezTo>
                  <a:pt x="1739" y="2227"/>
                  <a:pt x="1801" y="2227"/>
                  <a:pt x="1863" y="2227"/>
                </a:cubicBezTo>
                <a:moveTo>
                  <a:pt x="2321" y="1545"/>
                </a:moveTo>
                <a:cubicBezTo>
                  <a:pt x="2304" y="1519"/>
                  <a:pt x="2311" y="1523"/>
                  <a:pt x="2304" y="1562"/>
                </a:cubicBezTo>
                <a:cubicBezTo>
                  <a:pt x="2287" y="1653"/>
                  <a:pt x="2281" y="1740"/>
                  <a:pt x="2280" y="1832"/>
                </a:cubicBezTo>
                <a:cubicBezTo>
                  <a:pt x="2279" y="1914"/>
                  <a:pt x="2280" y="1994"/>
                  <a:pt x="2292" y="2076"/>
                </a:cubicBezTo>
                <a:cubicBezTo>
                  <a:pt x="2297" y="2111"/>
                  <a:pt x="2299" y="2119"/>
                  <a:pt x="2301" y="2141"/>
                </a:cubicBezTo>
                <a:moveTo>
                  <a:pt x="2268" y="1516"/>
                </a:moveTo>
                <a:cubicBezTo>
                  <a:pt x="2290" y="1485"/>
                  <a:pt x="2320" y="1472"/>
                  <a:pt x="2360" y="1495"/>
                </a:cubicBezTo>
                <a:cubicBezTo>
                  <a:pt x="2437" y="1539"/>
                  <a:pt x="2495" y="1620"/>
                  <a:pt x="2569" y="1671"/>
                </a:cubicBezTo>
                <a:cubicBezTo>
                  <a:pt x="2648" y="1722"/>
                  <a:pt x="2677" y="1739"/>
                  <a:pt x="2736" y="1763"/>
                </a:cubicBezTo>
                <a:moveTo>
                  <a:pt x="3174" y="1606"/>
                </a:moveTo>
                <a:cubicBezTo>
                  <a:pt x="3174" y="1584"/>
                  <a:pt x="3174" y="1581"/>
                  <a:pt x="3174" y="1568"/>
                </a:cubicBezTo>
                <a:cubicBezTo>
                  <a:pt x="3109" y="1592"/>
                  <a:pt x="3058" y="1649"/>
                  <a:pt x="3010" y="1701"/>
                </a:cubicBezTo>
                <a:cubicBezTo>
                  <a:pt x="2961" y="1754"/>
                  <a:pt x="2919" y="1812"/>
                  <a:pt x="2879" y="1873"/>
                </a:cubicBezTo>
                <a:cubicBezTo>
                  <a:pt x="2872" y="1885"/>
                  <a:pt x="2870" y="1887"/>
                  <a:pt x="2867" y="1894"/>
                </a:cubicBezTo>
                <a:cubicBezTo>
                  <a:pt x="2885" y="1848"/>
                  <a:pt x="2908" y="1817"/>
                  <a:pt x="2939" y="1776"/>
                </a:cubicBezTo>
                <a:cubicBezTo>
                  <a:pt x="2992" y="1708"/>
                  <a:pt x="3050" y="1638"/>
                  <a:pt x="3119" y="1586"/>
                </a:cubicBezTo>
                <a:cubicBezTo>
                  <a:pt x="3168" y="1549"/>
                  <a:pt x="3241" y="1508"/>
                  <a:pt x="3306" y="1517"/>
                </a:cubicBezTo>
                <a:cubicBezTo>
                  <a:pt x="3313" y="1520"/>
                  <a:pt x="3319" y="1523"/>
                  <a:pt x="3326" y="1526"/>
                </a:cubicBezTo>
                <a:cubicBezTo>
                  <a:pt x="3345" y="1615"/>
                  <a:pt x="3343" y="1703"/>
                  <a:pt x="3343" y="1794"/>
                </a:cubicBezTo>
                <a:cubicBezTo>
                  <a:pt x="3343" y="1918"/>
                  <a:pt x="3363" y="2025"/>
                  <a:pt x="3400" y="214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53" name="Freeform 6"/>
          <p:cNvSpPr/>
          <p:nvPr/>
        </p:nvSpPr>
        <p:spPr>
          <a:xfrm>
            <a:off x="6383520" y="5162400"/>
            <a:ext cx="594000" cy="280080"/>
          </a:xfrm>
          <a:custGeom>
            <a:avLst/>
            <a:gdLst/>
            <a:ahLst/>
            <a:rect l="0" t="0" r="r" b="b"/>
            <a:pathLst>
              <a:path w="1650" h="778">
                <a:moveTo>
                  <a:pt x="575" y="61"/>
                </a:moveTo>
                <a:cubicBezTo>
                  <a:pt x="573" y="27"/>
                  <a:pt x="576" y="10"/>
                  <a:pt x="535" y="7"/>
                </a:cubicBezTo>
                <a:cubicBezTo>
                  <a:pt x="455" y="0"/>
                  <a:pt x="376" y="12"/>
                  <a:pt x="307" y="56"/>
                </a:cubicBezTo>
                <a:cubicBezTo>
                  <a:pt x="267" y="82"/>
                  <a:pt x="221" y="145"/>
                  <a:pt x="246" y="197"/>
                </a:cubicBezTo>
                <a:cubicBezTo>
                  <a:pt x="277" y="265"/>
                  <a:pt x="385" y="299"/>
                  <a:pt x="447" y="330"/>
                </a:cubicBezTo>
                <a:cubicBezTo>
                  <a:pt x="511" y="362"/>
                  <a:pt x="554" y="377"/>
                  <a:pt x="565" y="447"/>
                </a:cubicBezTo>
                <a:cubicBezTo>
                  <a:pt x="482" y="494"/>
                  <a:pt x="394" y="497"/>
                  <a:pt x="296" y="500"/>
                </a:cubicBezTo>
                <a:cubicBezTo>
                  <a:pt x="258" y="501"/>
                  <a:pt x="0" y="500"/>
                  <a:pt x="56" y="500"/>
                </a:cubicBezTo>
                <a:moveTo>
                  <a:pt x="809" y="359"/>
                </a:moveTo>
                <a:cubicBezTo>
                  <a:pt x="763" y="353"/>
                  <a:pt x="671" y="325"/>
                  <a:pt x="633" y="365"/>
                </a:cubicBezTo>
                <a:cubicBezTo>
                  <a:pt x="597" y="402"/>
                  <a:pt x="597" y="498"/>
                  <a:pt x="606" y="544"/>
                </a:cubicBezTo>
                <a:cubicBezTo>
                  <a:pt x="619" y="610"/>
                  <a:pt x="672" y="675"/>
                  <a:pt x="723" y="718"/>
                </a:cubicBezTo>
                <a:cubicBezTo>
                  <a:pt x="769" y="751"/>
                  <a:pt x="786" y="762"/>
                  <a:pt x="821" y="777"/>
                </a:cubicBezTo>
                <a:moveTo>
                  <a:pt x="1166" y="701"/>
                </a:moveTo>
                <a:cubicBezTo>
                  <a:pt x="1150" y="686"/>
                  <a:pt x="1145" y="687"/>
                  <a:pt x="1144" y="665"/>
                </a:cubicBezTo>
                <a:cubicBezTo>
                  <a:pt x="1142" y="632"/>
                  <a:pt x="1163" y="605"/>
                  <a:pt x="1181" y="579"/>
                </a:cubicBezTo>
                <a:cubicBezTo>
                  <a:pt x="1218" y="527"/>
                  <a:pt x="1272" y="453"/>
                  <a:pt x="1339" y="438"/>
                </a:cubicBezTo>
                <a:cubicBezTo>
                  <a:pt x="1400" y="424"/>
                  <a:pt x="1419" y="467"/>
                  <a:pt x="1435" y="517"/>
                </a:cubicBezTo>
                <a:cubicBezTo>
                  <a:pt x="1455" y="577"/>
                  <a:pt x="1459" y="641"/>
                  <a:pt x="1479" y="701"/>
                </a:cubicBezTo>
                <a:cubicBezTo>
                  <a:pt x="1494" y="744"/>
                  <a:pt x="1517" y="763"/>
                  <a:pt x="1563" y="766"/>
                </a:cubicBezTo>
                <a:cubicBezTo>
                  <a:pt x="1604" y="766"/>
                  <a:pt x="1621" y="766"/>
                  <a:pt x="1649" y="76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54" name="Freeform 7"/>
          <p:cNvSpPr/>
          <p:nvPr/>
        </p:nvSpPr>
        <p:spPr>
          <a:xfrm>
            <a:off x="7048440" y="4584600"/>
            <a:ext cx="444960" cy="330480"/>
          </a:xfrm>
          <a:custGeom>
            <a:avLst/>
            <a:gdLst/>
            <a:ahLst/>
            <a:rect l="0" t="0" r="r" b="b"/>
            <a:pathLst>
              <a:path w="1236" h="918">
                <a:moveTo>
                  <a:pt x="0" y="271"/>
                </a:moveTo>
                <a:cubicBezTo>
                  <a:pt x="4" y="202"/>
                  <a:pt x="1" y="131"/>
                  <a:pt x="12" y="62"/>
                </a:cubicBezTo>
                <a:cubicBezTo>
                  <a:pt x="15" y="41"/>
                  <a:pt x="22" y="20"/>
                  <a:pt x="27" y="0"/>
                </a:cubicBezTo>
                <a:cubicBezTo>
                  <a:pt x="33" y="26"/>
                  <a:pt x="44" y="69"/>
                  <a:pt x="49" y="95"/>
                </a:cubicBezTo>
                <a:cubicBezTo>
                  <a:pt x="80" y="241"/>
                  <a:pt x="119" y="390"/>
                  <a:pt x="200" y="519"/>
                </a:cubicBezTo>
                <a:cubicBezTo>
                  <a:pt x="223" y="555"/>
                  <a:pt x="247" y="578"/>
                  <a:pt x="279" y="599"/>
                </a:cubicBezTo>
                <a:cubicBezTo>
                  <a:pt x="281" y="543"/>
                  <a:pt x="283" y="486"/>
                  <a:pt x="285" y="428"/>
                </a:cubicBezTo>
                <a:cubicBezTo>
                  <a:pt x="289" y="339"/>
                  <a:pt x="287" y="249"/>
                  <a:pt x="324" y="165"/>
                </a:cubicBezTo>
                <a:cubicBezTo>
                  <a:pt x="352" y="100"/>
                  <a:pt x="389" y="86"/>
                  <a:pt x="453" y="76"/>
                </a:cubicBezTo>
                <a:moveTo>
                  <a:pt x="951" y="191"/>
                </a:moveTo>
                <a:cubicBezTo>
                  <a:pt x="933" y="169"/>
                  <a:pt x="930" y="144"/>
                  <a:pt x="895" y="154"/>
                </a:cubicBezTo>
                <a:cubicBezTo>
                  <a:pt x="847" y="167"/>
                  <a:pt x="823" y="272"/>
                  <a:pt x="819" y="311"/>
                </a:cubicBezTo>
                <a:cubicBezTo>
                  <a:pt x="810" y="394"/>
                  <a:pt x="824" y="453"/>
                  <a:pt x="887" y="514"/>
                </a:cubicBezTo>
                <a:cubicBezTo>
                  <a:pt x="967" y="589"/>
                  <a:pt x="1075" y="628"/>
                  <a:pt x="1167" y="685"/>
                </a:cubicBezTo>
                <a:cubicBezTo>
                  <a:pt x="1208" y="714"/>
                  <a:pt x="1219" y="719"/>
                  <a:pt x="1235" y="746"/>
                </a:cubicBezTo>
                <a:cubicBezTo>
                  <a:pt x="1202" y="803"/>
                  <a:pt x="1094" y="802"/>
                  <a:pt x="1024" y="811"/>
                </a:cubicBezTo>
                <a:cubicBezTo>
                  <a:pt x="877" y="829"/>
                  <a:pt x="754" y="840"/>
                  <a:pt x="625" y="91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55" name="Freeform 8"/>
          <p:cNvSpPr/>
          <p:nvPr/>
        </p:nvSpPr>
        <p:spPr>
          <a:xfrm>
            <a:off x="6249240" y="2608200"/>
            <a:ext cx="1827720" cy="408600"/>
          </a:xfrm>
          <a:custGeom>
            <a:avLst/>
            <a:gdLst/>
            <a:ahLst/>
            <a:rect l="0" t="0" r="r" b="b"/>
            <a:pathLst>
              <a:path w="5077" h="1135">
                <a:moveTo>
                  <a:pt x="552" y="567"/>
                </a:moveTo>
                <a:cubicBezTo>
                  <a:pt x="558" y="523"/>
                  <a:pt x="569" y="488"/>
                  <a:pt x="528" y="457"/>
                </a:cubicBezTo>
                <a:cubicBezTo>
                  <a:pt x="473" y="416"/>
                  <a:pt x="374" y="415"/>
                  <a:pt x="310" y="424"/>
                </a:cubicBezTo>
                <a:cubicBezTo>
                  <a:pt x="209" y="439"/>
                  <a:pt x="114" y="509"/>
                  <a:pt x="61" y="596"/>
                </a:cubicBezTo>
                <a:cubicBezTo>
                  <a:pt x="11" y="678"/>
                  <a:pt x="0" y="801"/>
                  <a:pt x="66" y="876"/>
                </a:cubicBezTo>
                <a:cubicBezTo>
                  <a:pt x="139" y="959"/>
                  <a:pt x="242" y="959"/>
                  <a:pt x="340" y="976"/>
                </a:cubicBezTo>
                <a:moveTo>
                  <a:pt x="891" y="27"/>
                </a:moveTo>
                <a:cubicBezTo>
                  <a:pt x="854" y="0"/>
                  <a:pt x="874" y="37"/>
                  <a:pt x="874" y="92"/>
                </a:cubicBezTo>
                <a:cubicBezTo>
                  <a:pt x="874" y="215"/>
                  <a:pt x="859" y="350"/>
                  <a:pt x="884" y="472"/>
                </a:cubicBezTo>
                <a:cubicBezTo>
                  <a:pt x="907" y="584"/>
                  <a:pt x="966" y="690"/>
                  <a:pt x="1017" y="790"/>
                </a:cubicBezTo>
                <a:cubicBezTo>
                  <a:pt x="1018" y="736"/>
                  <a:pt x="1022" y="688"/>
                  <a:pt x="1034" y="634"/>
                </a:cubicBezTo>
                <a:cubicBezTo>
                  <a:pt x="1050" y="563"/>
                  <a:pt x="1075" y="483"/>
                  <a:pt x="1132" y="435"/>
                </a:cubicBezTo>
                <a:cubicBezTo>
                  <a:pt x="1181" y="394"/>
                  <a:pt x="1216" y="429"/>
                  <a:pt x="1236" y="476"/>
                </a:cubicBezTo>
                <a:cubicBezTo>
                  <a:pt x="1272" y="559"/>
                  <a:pt x="1291" y="647"/>
                  <a:pt x="1345" y="723"/>
                </a:cubicBezTo>
                <a:cubicBezTo>
                  <a:pt x="1360" y="741"/>
                  <a:pt x="1376" y="758"/>
                  <a:pt x="1391" y="776"/>
                </a:cubicBezTo>
                <a:moveTo>
                  <a:pt x="1761" y="644"/>
                </a:moveTo>
                <a:cubicBezTo>
                  <a:pt x="1763" y="597"/>
                  <a:pt x="1763" y="552"/>
                  <a:pt x="1759" y="506"/>
                </a:cubicBezTo>
                <a:cubicBezTo>
                  <a:pt x="1700" y="519"/>
                  <a:pt x="1678" y="527"/>
                  <a:pt x="1640" y="586"/>
                </a:cubicBezTo>
                <a:cubicBezTo>
                  <a:pt x="1603" y="642"/>
                  <a:pt x="1577" y="735"/>
                  <a:pt x="1596" y="803"/>
                </a:cubicBezTo>
                <a:cubicBezTo>
                  <a:pt x="1611" y="857"/>
                  <a:pt x="1659" y="874"/>
                  <a:pt x="1707" y="876"/>
                </a:cubicBezTo>
                <a:cubicBezTo>
                  <a:pt x="1758" y="878"/>
                  <a:pt x="1785" y="838"/>
                  <a:pt x="1821" y="807"/>
                </a:cubicBezTo>
                <a:cubicBezTo>
                  <a:pt x="1859" y="773"/>
                  <a:pt x="1885" y="759"/>
                  <a:pt x="1935" y="758"/>
                </a:cubicBezTo>
                <a:cubicBezTo>
                  <a:pt x="1984" y="757"/>
                  <a:pt x="2021" y="793"/>
                  <a:pt x="2067" y="808"/>
                </a:cubicBezTo>
                <a:cubicBezTo>
                  <a:pt x="2123" y="826"/>
                  <a:pt x="2204" y="838"/>
                  <a:pt x="2262" y="826"/>
                </a:cubicBezTo>
                <a:cubicBezTo>
                  <a:pt x="2334" y="811"/>
                  <a:pt x="2373" y="741"/>
                  <a:pt x="2389" y="674"/>
                </a:cubicBezTo>
                <a:cubicBezTo>
                  <a:pt x="2407" y="597"/>
                  <a:pt x="2397" y="512"/>
                  <a:pt x="2382" y="435"/>
                </a:cubicBezTo>
                <a:cubicBezTo>
                  <a:pt x="2372" y="385"/>
                  <a:pt x="2359" y="335"/>
                  <a:pt x="2350" y="284"/>
                </a:cubicBezTo>
                <a:cubicBezTo>
                  <a:pt x="2372" y="367"/>
                  <a:pt x="2406" y="447"/>
                  <a:pt x="2426" y="532"/>
                </a:cubicBezTo>
                <a:cubicBezTo>
                  <a:pt x="2460" y="674"/>
                  <a:pt x="2487" y="819"/>
                  <a:pt x="2492" y="966"/>
                </a:cubicBezTo>
                <a:moveTo>
                  <a:pt x="2097" y="717"/>
                </a:moveTo>
                <a:cubicBezTo>
                  <a:pt x="2146" y="627"/>
                  <a:pt x="2262" y="639"/>
                  <a:pt x="2365" y="624"/>
                </a:cubicBezTo>
                <a:cubicBezTo>
                  <a:pt x="2663" y="581"/>
                  <a:pt x="2984" y="581"/>
                  <a:pt x="3274" y="495"/>
                </a:cubicBezTo>
                <a:cubicBezTo>
                  <a:pt x="3365" y="467"/>
                  <a:pt x="3451" y="422"/>
                  <a:pt x="3468" y="321"/>
                </a:cubicBezTo>
                <a:cubicBezTo>
                  <a:pt x="3482" y="241"/>
                  <a:pt x="3384" y="234"/>
                  <a:pt x="3328" y="244"/>
                </a:cubicBezTo>
                <a:cubicBezTo>
                  <a:pt x="3219" y="263"/>
                  <a:pt x="3134" y="363"/>
                  <a:pt x="3074" y="449"/>
                </a:cubicBezTo>
                <a:cubicBezTo>
                  <a:pt x="3014" y="536"/>
                  <a:pt x="2992" y="621"/>
                  <a:pt x="2992" y="725"/>
                </a:cubicBezTo>
                <a:cubicBezTo>
                  <a:pt x="2992" y="784"/>
                  <a:pt x="3013" y="828"/>
                  <a:pt x="3071" y="846"/>
                </a:cubicBezTo>
                <a:cubicBezTo>
                  <a:pt x="3105" y="858"/>
                  <a:pt x="3134" y="844"/>
                  <a:pt x="3156" y="821"/>
                </a:cubicBezTo>
                <a:cubicBezTo>
                  <a:pt x="3169" y="807"/>
                  <a:pt x="3170" y="776"/>
                  <a:pt x="3184" y="765"/>
                </a:cubicBezTo>
                <a:cubicBezTo>
                  <a:pt x="3222" y="734"/>
                  <a:pt x="3305" y="737"/>
                  <a:pt x="3350" y="731"/>
                </a:cubicBezTo>
                <a:cubicBezTo>
                  <a:pt x="3407" y="723"/>
                  <a:pt x="3462" y="716"/>
                  <a:pt x="3519" y="711"/>
                </a:cubicBezTo>
                <a:cubicBezTo>
                  <a:pt x="3534" y="758"/>
                  <a:pt x="3538" y="797"/>
                  <a:pt x="3538" y="851"/>
                </a:cubicBezTo>
                <a:cubicBezTo>
                  <a:pt x="3538" y="932"/>
                  <a:pt x="3530" y="1010"/>
                  <a:pt x="3528" y="1090"/>
                </a:cubicBezTo>
                <a:cubicBezTo>
                  <a:pt x="3528" y="1105"/>
                  <a:pt x="3528" y="1119"/>
                  <a:pt x="3528" y="1134"/>
                </a:cubicBezTo>
                <a:moveTo>
                  <a:pt x="3863" y="371"/>
                </a:moveTo>
                <a:cubicBezTo>
                  <a:pt x="3859" y="378"/>
                  <a:pt x="3854" y="438"/>
                  <a:pt x="3854" y="463"/>
                </a:cubicBezTo>
                <a:cubicBezTo>
                  <a:pt x="3853" y="575"/>
                  <a:pt x="3847" y="691"/>
                  <a:pt x="3863" y="803"/>
                </a:cubicBezTo>
                <a:cubicBezTo>
                  <a:pt x="3875" y="885"/>
                  <a:pt x="3904" y="959"/>
                  <a:pt x="3927" y="1037"/>
                </a:cubicBezTo>
                <a:moveTo>
                  <a:pt x="3876" y="355"/>
                </a:moveTo>
                <a:cubicBezTo>
                  <a:pt x="3911" y="288"/>
                  <a:pt x="3928" y="266"/>
                  <a:pt x="4007" y="265"/>
                </a:cubicBezTo>
                <a:cubicBezTo>
                  <a:pt x="4085" y="264"/>
                  <a:pt x="4090" y="341"/>
                  <a:pt x="4094" y="406"/>
                </a:cubicBezTo>
                <a:cubicBezTo>
                  <a:pt x="4100" y="500"/>
                  <a:pt x="4068" y="570"/>
                  <a:pt x="3996" y="631"/>
                </a:cubicBezTo>
                <a:cubicBezTo>
                  <a:pt x="3947" y="672"/>
                  <a:pt x="3889" y="689"/>
                  <a:pt x="3827" y="693"/>
                </a:cubicBezTo>
                <a:cubicBezTo>
                  <a:pt x="3822" y="693"/>
                  <a:pt x="3816" y="693"/>
                  <a:pt x="3811" y="693"/>
                </a:cubicBezTo>
                <a:moveTo>
                  <a:pt x="4316" y="359"/>
                </a:moveTo>
                <a:cubicBezTo>
                  <a:pt x="4320" y="324"/>
                  <a:pt x="4319" y="321"/>
                  <a:pt x="4357" y="305"/>
                </a:cubicBezTo>
                <a:cubicBezTo>
                  <a:pt x="4452" y="264"/>
                  <a:pt x="4568" y="263"/>
                  <a:pt x="4669" y="255"/>
                </a:cubicBezTo>
                <a:cubicBezTo>
                  <a:pt x="4782" y="246"/>
                  <a:pt x="4896" y="243"/>
                  <a:pt x="5010" y="241"/>
                </a:cubicBezTo>
                <a:cubicBezTo>
                  <a:pt x="5076" y="240"/>
                  <a:pt x="5040" y="241"/>
                  <a:pt x="5046" y="228"/>
                </a:cubicBezTo>
                <a:moveTo>
                  <a:pt x="4760" y="240"/>
                </a:moveTo>
                <a:cubicBezTo>
                  <a:pt x="4745" y="261"/>
                  <a:pt x="4743" y="301"/>
                  <a:pt x="4749" y="329"/>
                </a:cubicBezTo>
                <a:cubicBezTo>
                  <a:pt x="4767" y="418"/>
                  <a:pt x="4793" y="494"/>
                  <a:pt x="4782" y="588"/>
                </a:cubicBezTo>
                <a:cubicBezTo>
                  <a:pt x="4762" y="692"/>
                  <a:pt x="4754" y="728"/>
                  <a:pt x="4714" y="78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56" name="Freeform 9"/>
          <p:cNvSpPr/>
          <p:nvPr/>
        </p:nvSpPr>
        <p:spPr>
          <a:xfrm>
            <a:off x="6581520" y="3271680"/>
            <a:ext cx="1445040" cy="345240"/>
          </a:xfrm>
          <a:custGeom>
            <a:avLst/>
            <a:gdLst/>
            <a:ahLst/>
            <a:rect l="0" t="0" r="r" b="b"/>
            <a:pathLst>
              <a:path w="4014" h="959">
                <a:moveTo>
                  <a:pt x="386" y="270"/>
                </a:moveTo>
                <a:cubicBezTo>
                  <a:pt x="343" y="173"/>
                  <a:pt x="321" y="147"/>
                  <a:pt x="213" y="139"/>
                </a:cubicBezTo>
                <a:cubicBezTo>
                  <a:pt x="138" y="134"/>
                  <a:pt x="83" y="217"/>
                  <a:pt x="53" y="278"/>
                </a:cubicBezTo>
                <a:cubicBezTo>
                  <a:pt x="14" y="357"/>
                  <a:pt x="0" y="469"/>
                  <a:pt x="53" y="545"/>
                </a:cubicBezTo>
                <a:cubicBezTo>
                  <a:pt x="118" y="638"/>
                  <a:pt x="229" y="647"/>
                  <a:pt x="331" y="647"/>
                </a:cubicBezTo>
                <a:cubicBezTo>
                  <a:pt x="441" y="647"/>
                  <a:pt x="547" y="602"/>
                  <a:pt x="587" y="489"/>
                </a:cubicBezTo>
                <a:cubicBezTo>
                  <a:pt x="625" y="380"/>
                  <a:pt x="585" y="257"/>
                  <a:pt x="529" y="163"/>
                </a:cubicBezTo>
                <a:cubicBezTo>
                  <a:pt x="482" y="85"/>
                  <a:pt x="412" y="0"/>
                  <a:pt x="314" y="5"/>
                </a:cubicBezTo>
                <a:cubicBezTo>
                  <a:pt x="301" y="9"/>
                  <a:pt x="287" y="12"/>
                  <a:pt x="274" y="16"/>
                </a:cubicBezTo>
                <a:cubicBezTo>
                  <a:pt x="239" y="120"/>
                  <a:pt x="247" y="172"/>
                  <a:pt x="289" y="274"/>
                </a:cubicBezTo>
                <a:moveTo>
                  <a:pt x="855" y="284"/>
                </a:moveTo>
                <a:cubicBezTo>
                  <a:pt x="851" y="278"/>
                  <a:pt x="847" y="273"/>
                  <a:pt x="843" y="267"/>
                </a:cubicBezTo>
                <a:cubicBezTo>
                  <a:pt x="831" y="292"/>
                  <a:pt x="832" y="337"/>
                  <a:pt x="832" y="374"/>
                </a:cubicBezTo>
                <a:cubicBezTo>
                  <a:pt x="832" y="497"/>
                  <a:pt x="864" y="594"/>
                  <a:pt x="926" y="700"/>
                </a:cubicBezTo>
                <a:cubicBezTo>
                  <a:pt x="975" y="785"/>
                  <a:pt x="1042" y="861"/>
                  <a:pt x="1106" y="934"/>
                </a:cubicBezTo>
                <a:cubicBezTo>
                  <a:pt x="1113" y="942"/>
                  <a:pt x="1121" y="950"/>
                  <a:pt x="1128" y="958"/>
                </a:cubicBezTo>
                <a:moveTo>
                  <a:pt x="913" y="412"/>
                </a:moveTo>
                <a:cubicBezTo>
                  <a:pt x="970" y="336"/>
                  <a:pt x="1019" y="322"/>
                  <a:pt x="1119" y="328"/>
                </a:cubicBezTo>
                <a:cubicBezTo>
                  <a:pt x="1215" y="334"/>
                  <a:pt x="1278" y="395"/>
                  <a:pt x="1296" y="491"/>
                </a:cubicBezTo>
                <a:cubicBezTo>
                  <a:pt x="1311" y="567"/>
                  <a:pt x="1295" y="627"/>
                  <a:pt x="1216" y="652"/>
                </a:cubicBezTo>
                <a:cubicBezTo>
                  <a:pt x="1162" y="669"/>
                  <a:pt x="1056" y="675"/>
                  <a:pt x="1002" y="653"/>
                </a:cubicBezTo>
                <a:cubicBezTo>
                  <a:pt x="972" y="640"/>
                  <a:pt x="986" y="613"/>
                  <a:pt x="990" y="590"/>
                </a:cubicBezTo>
                <a:moveTo>
                  <a:pt x="1527" y="351"/>
                </a:moveTo>
                <a:cubicBezTo>
                  <a:pt x="1527" y="396"/>
                  <a:pt x="1513" y="467"/>
                  <a:pt x="1536" y="508"/>
                </a:cubicBezTo>
                <a:cubicBezTo>
                  <a:pt x="1566" y="561"/>
                  <a:pt x="1642" y="590"/>
                  <a:pt x="1699" y="597"/>
                </a:cubicBezTo>
                <a:cubicBezTo>
                  <a:pt x="1741" y="602"/>
                  <a:pt x="1808" y="609"/>
                  <a:pt x="1827" y="561"/>
                </a:cubicBezTo>
                <a:cubicBezTo>
                  <a:pt x="1849" y="506"/>
                  <a:pt x="1815" y="454"/>
                  <a:pt x="1775" y="419"/>
                </a:cubicBezTo>
                <a:cubicBezTo>
                  <a:pt x="1731" y="381"/>
                  <a:pt x="1651" y="358"/>
                  <a:pt x="1594" y="382"/>
                </a:cubicBezTo>
                <a:cubicBezTo>
                  <a:pt x="1520" y="413"/>
                  <a:pt x="1503" y="487"/>
                  <a:pt x="1500" y="557"/>
                </a:cubicBezTo>
                <a:cubicBezTo>
                  <a:pt x="1496" y="638"/>
                  <a:pt x="1555" y="679"/>
                  <a:pt x="1629" y="700"/>
                </a:cubicBezTo>
                <a:cubicBezTo>
                  <a:pt x="1699" y="720"/>
                  <a:pt x="1794" y="722"/>
                  <a:pt x="1861" y="691"/>
                </a:cubicBezTo>
                <a:cubicBezTo>
                  <a:pt x="1924" y="663"/>
                  <a:pt x="1960" y="612"/>
                  <a:pt x="1975" y="547"/>
                </a:cubicBezTo>
                <a:cubicBezTo>
                  <a:pt x="1985" y="504"/>
                  <a:pt x="1976" y="452"/>
                  <a:pt x="1993" y="411"/>
                </a:cubicBezTo>
                <a:cubicBezTo>
                  <a:pt x="1997" y="411"/>
                  <a:pt x="2000" y="411"/>
                  <a:pt x="2003" y="412"/>
                </a:cubicBezTo>
                <a:cubicBezTo>
                  <a:pt x="2023" y="472"/>
                  <a:pt x="2038" y="535"/>
                  <a:pt x="2059" y="595"/>
                </a:cubicBezTo>
                <a:cubicBezTo>
                  <a:pt x="2076" y="642"/>
                  <a:pt x="2102" y="714"/>
                  <a:pt x="2147" y="743"/>
                </a:cubicBezTo>
                <a:cubicBezTo>
                  <a:pt x="2161" y="750"/>
                  <a:pt x="2163" y="752"/>
                  <a:pt x="2173" y="751"/>
                </a:cubicBezTo>
                <a:cubicBezTo>
                  <a:pt x="2188" y="717"/>
                  <a:pt x="2202" y="677"/>
                  <a:pt x="2215" y="640"/>
                </a:cubicBezTo>
                <a:cubicBezTo>
                  <a:pt x="2233" y="588"/>
                  <a:pt x="2256" y="537"/>
                  <a:pt x="2296" y="498"/>
                </a:cubicBezTo>
                <a:cubicBezTo>
                  <a:pt x="2315" y="479"/>
                  <a:pt x="2369" y="438"/>
                  <a:pt x="2400" y="456"/>
                </a:cubicBezTo>
                <a:cubicBezTo>
                  <a:pt x="2440" y="479"/>
                  <a:pt x="2441" y="570"/>
                  <a:pt x="2448" y="608"/>
                </a:cubicBezTo>
                <a:cubicBezTo>
                  <a:pt x="2456" y="653"/>
                  <a:pt x="2463" y="695"/>
                  <a:pt x="2475" y="740"/>
                </a:cubicBezTo>
                <a:moveTo>
                  <a:pt x="2852" y="341"/>
                </a:moveTo>
                <a:cubicBezTo>
                  <a:pt x="2837" y="338"/>
                  <a:pt x="2846" y="368"/>
                  <a:pt x="2846" y="411"/>
                </a:cubicBezTo>
                <a:cubicBezTo>
                  <a:pt x="2846" y="525"/>
                  <a:pt x="2863" y="635"/>
                  <a:pt x="2869" y="749"/>
                </a:cubicBezTo>
                <a:cubicBezTo>
                  <a:pt x="2871" y="792"/>
                  <a:pt x="2868" y="832"/>
                  <a:pt x="2858" y="862"/>
                </a:cubicBezTo>
                <a:cubicBezTo>
                  <a:pt x="2812" y="843"/>
                  <a:pt x="2807" y="788"/>
                  <a:pt x="2804" y="736"/>
                </a:cubicBezTo>
                <a:cubicBezTo>
                  <a:pt x="2798" y="646"/>
                  <a:pt x="2807" y="569"/>
                  <a:pt x="2843" y="487"/>
                </a:cubicBezTo>
                <a:cubicBezTo>
                  <a:pt x="2873" y="416"/>
                  <a:pt x="2917" y="332"/>
                  <a:pt x="2982" y="288"/>
                </a:cubicBezTo>
                <a:cubicBezTo>
                  <a:pt x="3010" y="277"/>
                  <a:pt x="3017" y="273"/>
                  <a:pt x="3037" y="276"/>
                </a:cubicBezTo>
                <a:cubicBezTo>
                  <a:pt x="3078" y="332"/>
                  <a:pt x="3072" y="396"/>
                  <a:pt x="3073" y="466"/>
                </a:cubicBezTo>
                <a:cubicBezTo>
                  <a:pt x="3074" y="550"/>
                  <a:pt x="3070" y="632"/>
                  <a:pt x="3092" y="713"/>
                </a:cubicBezTo>
                <a:cubicBezTo>
                  <a:pt x="3106" y="753"/>
                  <a:pt x="3110" y="764"/>
                  <a:pt x="3118" y="789"/>
                </a:cubicBezTo>
                <a:moveTo>
                  <a:pt x="2843" y="638"/>
                </a:moveTo>
                <a:cubicBezTo>
                  <a:pt x="2925" y="613"/>
                  <a:pt x="3009" y="612"/>
                  <a:pt x="3095" y="604"/>
                </a:cubicBezTo>
                <a:cubicBezTo>
                  <a:pt x="3211" y="594"/>
                  <a:pt x="3328" y="586"/>
                  <a:pt x="3443" y="574"/>
                </a:cubicBezTo>
                <a:moveTo>
                  <a:pt x="3460" y="305"/>
                </a:moveTo>
                <a:cubicBezTo>
                  <a:pt x="3470" y="301"/>
                  <a:pt x="3499" y="290"/>
                  <a:pt x="3527" y="289"/>
                </a:cubicBezTo>
                <a:cubicBezTo>
                  <a:pt x="3637" y="283"/>
                  <a:pt x="3747" y="287"/>
                  <a:pt x="3857" y="287"/>
                </a:cubicBezTo>
                <a:cubicBezTo>
                  <a:pt x="3846" y="268"/>
                  <a:pt x="3845" y="257"/>
                  <a:pt x="3822" y="238"/>
                </a:cubicBezTo>
                <a:cubicBezTo>
                  <a:pt x="3802" y="222"/>
                  <a:pt x="3784" y="209"/>
                  <a:pt x="3760" y="201"/>
                </a:cubicBezTo>
                <a:cubicBezTo>
                  <a:pt x="3758" y="201"/>
                  <a:pt x="3756" y="201"/>
                  <a:pt x="3754" y="201"/>
                </a:cubicBezTo>
                <a:cubicBezTo>
                  <a:pt x="3734" y="250"/>
                  <a:pt x="3720" y="296"/>
                  <a:pt x="3709" y="348"/>
                </a:cubicBezTo>
                <a:cubicBezTo>
                  <a:pt x="3673" y="523"/>
                  <a:pt x="3685" y="742"/>
                  <a:pt x="3598" y="901"/>
                </a:cubicBezTo>
                <a:cubicBezTo>
                  <a:pt x="3583" y="929"/>
                  <a:pt x="3576" y="920"/>
                  <a:pt x="3555" y="931"/>
                </a:cubicBezTo>
                <a:cubicBezTo>
                  <a:pt x="3565" y="893"/>
                  <a:pt x="3577" y="887"/>
                  <a:pt x="3621" y="869"/>
                </a:cubicBezTo>
                <a:cubicBezTo>
                  <a:pt x="3746" y="819"/>
                  <a:pt x="3881" y="820"/>
                  <a:pt x="4013" y="81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57" name="Freeform 10"/>
          <p:cNvSpPr/>
          <p:nvPr/>
        </p:nvSpPr>
        <p:spPr>
          <a:xfrm>
            <a:off x="6385320" y="3938040"/>
            <a:ext cx="275760" cy="321480"/>
          </a:xfrm>
          <a:custGeom>
            <a:avLst/>
            <a:gdLst/>
            <a:ahLst/>
            <a:rect l="0" t="0" r="r" b="b"/>
            <a:pathLst>
              <a:path w="766" h="893">
                <a:moveTo>
                  <a:pt x="755" y="175"/>
                </a:moveTo>
                <a:cubicBezTo>
                  <a:pt x="759" y="131"/>
                  <a:pt x="765" y="77"/>
                  <a:pt x="718" y="49"/>
                </a:cubicBezTo>
                <a:cubicBezTo>
                  <a:pt x="637" y="0"/>
                  <a:pt x="517" y="45"/>
                  <a:pt x="446" y="83"/>
                </a:cubicBezTo>
                <a:cubicBezTo>
                  <a:pt x="297" y="162"/>
                  <a:pt x="158" y="283"/>
                  <a:pt x="78" y="434"/>
                </a:cubicBezTo>
                <a:cubicBezTo>
                  <a:pt x="17" y="552"/>
                  <a:pt x="0" y="698"/>
                  <a:pt x="113" y="785"/>
                </a:cubicBezTo>
                <a:cubicBezTo>
                  <a:pt x="223" y="871"/>
                  <a:pt x="360" y="873"/>
                  <a:pt x="489" y="89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58" name="Freeform 11"/>
          <p:cNvSpPr/>
          <p:nvPr/>
        </p:nvSpPr>
        <p:spPr>
          <a:xfrm>
            <a:off x="6625440" y="3956040"/>
            <a:ext cx="2657160" cy="348120"/>
          </a:xfrm>
          <a:custGeom>
            <a:avLst/>
            <a:gdLst/>
            <a:ahLst/>
            <a:rect l="0" t="0" r="r" b="b"/>
            <a:pathLst>
              <a:path w="7381" h="967">
                <a:moveTo>
                  <a:pt x="165" y="304"/>
                </a:moveTo>
                <a:cubicBezTo>
                  <a:pt x="74" y="290"/>
                  <a:pt x="36" y="290"/>
                  <a:pt x="18" y="396"/>
                </a:cubicBezTo>
                <a:cubicBezTo>
                  <a:pt x="0" y="501"/>
                  <a:pt x="14" y="591"/>
                  <a:pt x="97" y="662"/>
                </a:cubicBezTo>
                <a:cubicBezTo>
                  <a:pt x="182" y="735"/>
                  <a:pt x="353" y="781"/>
                  <a:pt x="461" y="734"/>
                </a:cubicBezTo>
                <a:cubicBezTo>
                  <a:pt x="545" y="697"/>
                  <a:pt x="524" y="594"/>
                  <a:pt x="490" y="532"/>
                </a:cubicBezTo>
                <a:cubicBezTo>
                  <a:pt x="440" y="440"/>
                  <a:pt x="354" y="341"/>
                  <a:pt x="271" y="277"/>
                </a:cubicBezTo>
                <a:cubicBezTo>
                  <a:pt x="233" y="254"/>
                  <a:pt x="225" y="246"/>
                  <a:pt x="196" y="249"/>
                </a:cubicBezTo>
                <a:cubicBezTo>
                  <a:pt x="152" y="297"/>
                  <a:pt x="188" y="383"/>
                  <a:pt x="226" y="439"/>
                </a:cubicBezTo>
                <a:cubicBezTo>
                  <a:pt x="247" y="463"/>
                  <a:pt x="267" y="488"/>
                  <a:pt x="288" y="512"/>
                </a:cubicBezTo>
                <a:moveTo>
                  <a:pt x="696" y="559"/>
                </a:moveTo>
                <a:cubicBezTo>
                  <a:pt x="695" y="557"/>
                  <a:pt x="681" y="559"/>
                  <a:pt x="704" y="559"/>
                </a:cubicBezTo>
                <a:cubicBezTo>
                  <a:pt x="748" y="559"/>
                  <a:pt x="792" y="559"/>
                  <a:pt x="836" y="561"/>
                </a:cubicBezTo>
                <a:cubicBezTo>
                  <a:pt x="887" y="564"/>
                  <a:pt x="938" y="566"/>
                  <a:pt x="989" y="566"/>
                </a:cubicBezTo>
                <a:moveTo>
                  <a:pt x="1282" y="340"/>
                </a:moveTo>
                <a:cubicBezTo>
                  <a:pt x="1259" y="348"/>
                  <a:pt x="1269" y="369"/>
                  <a:pt x="1269" y="412"/>
                </a:cubicBezTo>
                <a:cubicBezTo>
                  <a:pt x="1269" y="515"/>
                  <a:pt x="1275" y="603"/>
                  <a:pt x="1306" y="702"/>
                </a:cubicBezTo>
                <a:cubicBezTo>
                  <a:pt x="1334" y="793"/>
                  <a:pt x="1376" y="879"/>
                  <a:pt x="1413" y="966"/>
                </a:cubicBezTo>
                <a:moveTo>
                  <a:pt x="1276" y="518"/>
                </a:moveTo>
                <a:cubicBezTo>
                  <a:pt x="1286" y="408"/>
                  <a:pt x="1296" y="342"/>
                  <a:pt x="1422" y="323"/>
                </a:cubicBezTo>
                <a:cubicBezTo>
                  <a:pt x="1515" y="309"/>
                  <a:pt x="1588" y="337"/>
                  <a:pt x="1626" y="425"/>
                </a:cubicBezTo>
                <a:cubicBezTo>
                  <a:pt x="1651" y="483"/>
                  <a:pt x="1666" y="582"/>
                  <a:pt x="1623" y="634"/>
                </a:cubicBezTo>
                <a:cubicBezTo>
                  <a:pt x="1582" y="683"/>
                  <a:pt x="1498" y="682"/>
                  <a:pt x="1441" y="678"/>
                </a:cubicBezTo>
                <a:cubicBezTo>
                  <a:pt x="1397" y="675"/>
                  <a:pt x="1389" y="667"/>
                  <a:pt x="1369" y="634"/>
                </a:cubicBezTo>
                <a:moveTo>
                  <a:pt x="1814" y="384"/>
                </a:moveTo>
                <a:cubicBezTo>
                  <a:pt x="1811" y="429"/>
                  <a:pt x="1810" y="473"/>
                  <a:pt x="1810" y="518"/>
                </a:cubicBezTo>
                <a:cubicBezTo>
                  <a:pt x="1810" y="586"/>
                  <a:pt x="1817" y="633"/>
                  <a:pt x="1863" y="685"/>
                </a:cubicBezTo>
                <a:cubicBezTo>
                  <a:pt x="1883" y="703"/>
                  <a:pt x="1887" y="710"/>
                  <a:pt x="1905" y="710"/>
                </a:cubicBezTo>
                <a:moveTo>
                  <a:pt x="1704" y="18"/>
                </a:moveTo>
                <a:cubicBezTo>
                  <a:pt x="1704" y="12"/>
                  <a:pt x="1703" y="6"/>
                  <a:pt x="1703" y="0"/>
                </a:cubicBezTo>
                <a:cubicBezTo>
                  <a:pt x="1755" y="28"/>
                  <a:pt x="1806" y="81"/>
                  <a:pt x="1853" y="118"/>
                </a:cubicBezTo>
                <a:moveTo>
                  <a:pt x="2290" y="72"/>
                </a:moveTo>
                <a:cubicBezTo>
                  <a:pt x="2284" y="54"/>
                  <a:pt x="2281" y="54"/>
                  <a:pt x="2281" y="44"/>
                </a:cubicBezTo>
                <a:cubicBezTo>
                  <a:pt x="2283" y="95"/>
                  <a:pt x="2290" y="143"/>
                  <a:pt x="2296" y="194"/>
                </a:cubicBezTo>
                <a:cubicBezTo>
                  <a:pt x="2309" y="306"/>
                  <a:pt x="2315" y="419"/>
                  <a:pt x="2326" y="532"/>
                </a:cubicBezTo>
                <a:cubicBezTo>
                  <a:pt x="2329" y="568"/>
                  <a:pt x="2333" y="597"/>
                  <a:pt x="2344" y="630"/>
                </a:cubicBezTo>
                <a:moveTo>
                  <a:pt x="2599" y="315"/>
                </a:moveTo>
                <a:cubicBezTo>
                  <a:pt x="2599" y="265"/>
                  <a:pt x="2599" y="405"/>
                  <a:pt x="2599" y="409"/>
                </a:cubicBezTo>
                <a:cubicBezTo>
                  <a:pt x="2602" y="480"/>
                  <a:pt x="2613" y="558"/>
                  <a:pt x="2671" y="607"/>
                </a:cubicBezTo>
                <a:cubicBezTo>
                  <a:pt x="2707" y="638"/>
                  <a:pt x="2793" y="657"/>
                  <a:pt x="2839" y="639"/>
                </a:cubicBezTo>
                <a:cubicBezTo>
                  <a:pt x="2903" y="613"/>
                  <a:pt x="2903" y="529"/>
                  <a:pt x="2899" y="473"/>
                </a:cubicBezTo>
                <a:cubicBezTo>
                  <a:pt x="2893" y="397"/>
                  <a:pt x="2859" y="333"/>
                  <a:pt x="2817" y="271"/>
                </a:cubicBezTo>
                <a:cubicBezTo>
                  <a:pt x="2800" y="246"/>
                  <a:pt x="2775" y="236"/>
                  <a:pt x="2808" y="271"/>
                </a:cubicBezTo>
                <a:cubicBezTo>
                  <a:pt x="2836" y="296"/>
                  <a:pt x="2846" y="305"/>
                  <a:pt x="2869" y="316"/>
                </a:cubicBezTo>
                <a:moveTo>
                  <a:pt x="3009" y="340"/>
                </a:moveTo>
                <a:cubicBezTo>
                  <a:pt x="3009" y="254"/>
                  <a:pt x="3001" y="164"/>
                  <a:pt x="3016" y="79"/>
                </a:cubicBezTo>
                <a:cubicBezTo>
                  <a:pt x="3021" y="53"/>
                  <a:pt x="3023" y="29"/>
                  <a:pt x="3023" y="2"/>
                </a:cubicBezTo>
                <a:cubicBezTo>
                  <a:pt x="3023" y="19"/>
                  <a:pt x="3020" y="79"/>
                  <a:pt x="3023" y="104"/>
                </a:cubicBezTo>
                <a:cubicBezTo>
                  <a:pt x="3040" y="231"/>
                  <a:pt x="3111" y="354"/>
                  <a:pt x="3151" y="475"/>
                </a:cubicBezTo>
                <a:cubicBezTo>
                  <a:pt x="3172" y="539"/>
                  <a:pt x="3190" y="604"/>
                  <a:pt x="3209" y="669"/>
                </a:cubicBezTo>
                <a:cubicBezTo>
                  <a:pt x="3209" y="670"/>
                  <a:pt x="3209" y="671"/>
                  <a:pt x="3209" y="672"/>
                </a:cubicBezTo>
                <a:moveTo>
                  <a:pt x="7380" y="408"/>
                </a:moveTo>
                <a:cubicBezTo>
                  <a:pt x="493" y="365"/>
                  <a:pt x="1942" y="377"/>
                  <a:pt x="3439" y="375"/>
                </a:cubicBezTo>
                <a:cubicBezTo>
                  <a:pt x="3477" y="375"/>
                  <a:pt x="3514" y="375"/>
                  <a:pt x="3552" y="37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59" name="Freeform 12"/>
          <p:cNvSpPr/>
          <p:nvPr/>
        </p:nvSpPr>
        <p:spPr>
          <a:xfrm>
            <a:off x="7233840" y="5170320"/>
            <a:ext cx="608760" cy="335160"/>
          </a:xfrm>
          <a:custGeom>
            <a:avLst/>
            <a:gdLst/>
            <a:ahLst/>
            <a:rect l="0" t="0" r="r" b="b"/>
            <a:pathLst>
              <a:path w="1691" h="931">
                <a:moveTo>
                  <a:pt x="3" y="399"/>
                </a:moveTo>
                <a:cubicBezTo>
                  <a:pt x="1" y="428"/>
                  <a:pt x="0" y="475"/>
                  <a:pt x="1" y="507"/>
                </a:cubicBezTo>
                <a:cubicBezTo>
                  <a:pt x="3" y="592"/>
                  <a:pt x="16" y="676"/>
                  <a:pt x="35" y="759"/>
                </a:cubicBezTo>
                <a:cubicBezTo>
                  <a:pt x="49" y="822"/>
                  <a:pt x="70" y="875"/>
                  <a:pt x="103" y="930"/>
                </a:cubicBezTo>
                <a:moveTo>
                  <a:pt x="1" y="340"/>
                </a:moveTo>
                <a:cubicBezTo>
                  <a:pt x="10" y="265"/>
                  <a:pt x="18" y="233"/>
                  <a:pt x="103" y="224"/>
                </a:cubicBezTo>
                <a:cubicBezTo>
                  <a:pt x="177" y="216"/>
                  <a:pt x="195" y="293"/>
                  <a:pt x="205" y="353"/>
                </a:cubicBezTo>
                <a:cubicBezTo>
                  <a:pt x="216" y="414"/>
                  <a:pt x="227" y="508"/>
                  <a:pt x="194" y="564"/>
                </a:cubicBezTo>
                <a:cubicBezTo>
                  <a:pt x="177" y="593"/>
                  <a:pt x="143" y="605"/>
                  <a:pt x="111" y="603"/>
                </a:cubicBezTo>
                <a:cubicBezTo>
                  <a:pt x="110" y="602"/>
                  <a:pt x="108" y="602"/>
                  <a:pt x="107" y="601"/>
                </a:cubicBezTo>
                <a:moveTo>
                  <a:pt x="583" y="293"/>
                </a:moveTo>
                <a:cubicBezTo>
                  <a:pt x="585" y="318"/>
                  <a:pt x="585" y="330"/>
                  <a:pt x="592" y="354"/>
                </a:cubicBezTo>
                <a:cubicBezTo>
                  <a:pt x="611" y="416"/>
                  <a:pt x="671" y="499"/>
                  <a:pt x="747" y="484"/>
                </a:cubicBezTo>
                <a:cubicBezTo>
                  <a:pt x="800" y="474"/>
                  <a:pt x="797" y="433"/>
                  <a:pt x="798" y="385"/>
                </a:cubicBezTo>
                <a:cubicBezTo>
                  <a:pt x="799" y="333"/>
                  <a:pt x="794" y="283"/>
                  <a:pt x="746" y="253"/>
                </a:cubicBezTo>
                <a:cubicBezTo>
                  <a:pt x="696" y="222"/>
                  <a:pt x="628" y="238"/>
                  <a:pt x="585" y="270"/>
                </a:cubicBezTo>
                <a:cubicBezTo>
                  <a:pt x="496" y="337"/>
                  <a:pt x="425" y="546"/>
                  <a:pt x="522" y="631"/>
                </a:cubicBezTo>
                <a:cubicBezTo>
                  <a:pt x="613" y="711"/>
                  <a:pt x="795" y="701"/>
                  <a:pt x="899" y="656"/>
                </a:cubicBezTo>
                <a:cubicBezTo>
                  <a:pt x="986" y="618"/>
                  <a:pt x="1038" y="552"/>
                  <a:pt x="1051" y="458"/>
                </a:cubicBezTo>
                <a:cubicBezTo>
                  <a:pt x="1067" y="346"/>
                  <a:pt x="1040" y="240"/>
                  <a:pt x="1014" y="133"/>
                </a:cubicBezTo>
                <a:cubicBezTo>
                  <a:pt x="1003" y="87"/>
                  <a:pt x="1000" y="46"/>
                  <a:pt x="999" y="0"/>
                </a:cubicBezTo>
                <a:cubicBezTo>
                  <a:pt x="1052" y="18"/>
                  <a:pt x="1073" y="35"/>
                  <a:pt x="1112" y="82"/>
                </a:cubicBezTo>
                <a:cubicBezTo>
                  <a:pt x="1174" y="157"/>
                  <a:pt x="1220" y="248"/>
                  <a:pt x="1269" y="332"/>
                </a:cubicBezTo>
                <a:cubicBezTo>
                  <a:pt x="1315" y="413"/>
                  <a:pt x="1375" y="500"/>
                  <a:pt x="1374" y="597"/>
                </a:cubicBezTo>
                <a:cubicBezTo>
                  <a:pt x="1374" y="619"/>
                  <a:pt x="1358" y="667"/>
                  <a:pt x="1375" y="685"/>
                </a:cubicBezTo>
                <a:cubicBezTo>
                  <a:pt x="1429" y="740"/>
                  <a:pt x="1617" y="752"/>
                  <a:pt x="1690" y="77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60" name="Freeform 13"/>
          <p:cNvSpPr/>
          <p:nvPr/>
        </p:nvSpPr>
        <p:spPr>
          <a:xfrm>
            <a:off x="8072280" y="5168880"/>
            <a:ext cx="147960" cy="348120"/>
          </a:xfrm>
          <a:custGeom>
            <a:avLst/>
            <a:gdLst/>
            <a:ahLst/>
            <a:rect l="0" t="0" r="r" b="b"/>
            <a:pathLst>
              <a:path w="411" h="967">
                <a:moveTo>
                  <a:pt x="317" y="513"/>
                </a:moveTo>
                <a:cubicBezTo>
                  <a:pt x="280" y="482"/>
                  <a:pt x="235" y="463"/>
                  <a:pt x="199" y="432"/>
                </a:cubicBezTo>
                <a:cubicBezTo>
                  <a:pt x="156" y="396"/>
                  <a:pt x="120" y="348"/>
                  <a:pt x="105" y="293"/>
                </a:cubicBezTo>
                <a:cubicBezTo>
                  <a:pt x="89" y="233"/>
                  <a:pt x="93" y="166"/>
                  <a:pt x="128" y="115"/>
                </a:cubicBezTo>
                <a:cubicBezTo>
                  <a:pt x="174" y="49"/>
                  <a:pt x="261" y="10"/>
                  <a:pt x="339" y="0"/>
                </a:cubicBezTo>
                <a:cubicBezTo>
                  <a:pt x="346" y="0"/>
                  <a:pt x="354" y="0"/>
                  <a:pt x="362" y="0"/>
                </a:cubicBezTo>
                <a:cubicBezTo>
                  <a:pt x="347" y="81"/>
                  <a:pt x="320" y="108"/>
                  <a:pt x="265" y="179"/>
                </a:cubicBezTo>
                <a:cubicBezTo>
                  <a:pt x="180" y="290"/>
                  <a:pt x="87" y="403"/>
                  <a:pt x="41" y="539"/>
                </a:cubicBezTo>
                <a:cubicBezTo>
                  <a:pt x="23" y="590"/>
                  <a:pt x="0" y="696"/>
                  <a:pt x="63" y="726"/>
                </a:cubicBezTo>
                <a:cubicBezTo>
                  <a:pt x="130" y="758"/>
                  <a:pt x="223" y="722"/>
                  <a:pt x="280" y="685"/>
                </a:cubicBezTo>
                <a:cubicBezTo>
                  <a:pt x="369" y="626"/>
                  <a:pt x="394" y="541"/>
                  <a:pt x="410" y="440"/>
                </a:cubicBezTo>
                <a:cubicBezTo>
                  <a:pt x="407" y="519"/>
                  <a:pt x="395" y="591"/>
                  <a:pt x="385" y="668"/>
                </a:cubicBezTo>
                <a:cubicBezTo>
                  <a:pt x="372" y="767"/>
                  <a:pt x="368" y="866"/>
                  <a:pt x="364" y="96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61" name="Freeform 14"/>
          <p:cNvSpPr/>
          <p:nvPr/>
        </p:nvSpPr>
        <p:spPr>
          <a:xfrm>
            <a:off x="7181280" y="5645160"/>
            <a:ext cx="1516680" cy="447120"/>
          </a:xfrm>
          <a:custGeom>
            <a:avLst/>
            <a:gdLst/>
            <a:ahLst/>
            <a:rect l="0" t="0" r="r" b="b"/>
            <a:pathLst>
              <a:path w="4213" h="1242">
                <a:moveTo>
                  <a:pt x="256" y="438"/>
                </a:moveTo>
                <a:cubicBezTo>
                  <a:pt x="271" y="402"/>
                  <a:pt x="288" y="360"/>
                  <a:pt x="241" y="343"/>
                </a:cubicBezTo>
                <a:cubicBezTo>
                  <a:pt x="186" y="324"/>
                  <a:pt x="112" y="334"/>
                  <a:pt x="65" y="367"/>
                </a:cubicBezTo>
                <a:cubicBezTo>
                  <a:pt x="24" y="396"/>
                  <a:pt x="0" y="469"/>
                  <a:pt x="19" y="518"/>
                </a:cubicBezTo>
                <a:cubicBezTo>
                  <a:pt x="48" y="594"/>
                  <a:pt x="155" y="635"/>
                  <a:pt x="220" y="669"/>
                </a:cubicBezTo>
                <a:cubicBezTo>
                  <a:pt x="281" y="701"/>
                  <a:pt x="374" y="735"/>
                  <a:pt x="396" y="809"/>
                </a:cubicBezTo>
                <a:cubicBezTo>
                  <a:pt x="396" y="817"/>
                  <a:pt x="396" y="825"/>
                  <a:pt x="396" y="833"/>
                </a:cubicBezTo>
                <a:cubicBezTo>
                  <a:pt x="323" y="864"/>
                  <a:pt x="249" y="868"/>
                  <a:pt x="169" y="861"/>
                </a:cubicBezTo>
                <a:cubicBezTo>
                  <a:pt x="112" y="856"/>
                  <a:pt x="25" y="841"/>
                  <a:pt x="10" y="774"/>
                </a:cubicBezTo>
                <a:cubicBezTo>
                  <a:pt x="10" y="739"/>
                  <a:pt x="16" y="726"/>
                  <a:pt x="50" y="718"/>
                </a:cubicBezTo>
                <a:moveTo>
                  <a:pt x="738" y="534"/>
                </a:moveTo>
                <a:cubicBezTo>
                  <a:pt x="742" y="543"/>
                  <a:pt x="747" y="575"/>
                  <a:pt x="748" y="603"/>
                </a:cubicBezTo>
                <a:cubicBezTo>
                  <a:pt x="750" y="662"/>
                  <a:pt x="803" y="683"/>
                  <a:pt x="854" y="696"/>
                </a:cubicBezTo>
                <a:cubicBezTo>
                  <a:pt x="901" y="708"/>
                  <a:pt x="993" y="726"/>
                  <a:pt x="1040" y="701"/>
                </a:cubicBezTo>
                <a:cubicBezTo>
                  <a:pt x="1047" y="694"/>
                  <a:pt x="1053" y="687"/>
                  <a:pt x="1061" y="680"/>
                </a:cubicBezTo>
                <a:cubicBezTo>
                  <a:pt x="1074" y="628"/>
                  <a:pt x="1076" y="589"/>
                  <a:pt x="1032" y="548"/>
                </a:cubicBezTo>
                <a:cubicBezTo>
                  <a:pt x="982" y="500"/>
                  <a:pt x="899" y="489"/>
                  <a:pt x="833" y="498"/>
                </a:cubicBezTo>
                <a:cubicBezTo>
                  <a:pt x="734" y="512"/>
                  <a:pt x="680" y="577"/>
                  <a:pt x="675" y="673"/>
                </a:cubicBezTo>
                <a:cubicBezTo>
                  <a:pt x="670" y="765"/>
                  <a:pt x="765" y="801"/>
                  <a:pt x="838" y="827"/>
                </a:cubicBezTo>
                <a:cubicBezTo>
                  <a:pt x="937" y="863"/>
                  <a:pt x="1039" y="870"/>
                  <a:pt x="1144" y="869"/>
                </a:cubicBezTo>
                <a:cubicBezTo>
                  <a:pt x="1217" y="868"/>
                  <a:pt x="1245" y="839"/>
                  <a:pt x="1252" y="765"/>
                </a:cubicBezTo>
                <a:cubicBezTo>
                  <a:pt x="1258" y="693"/>
                  <a:pt x="1238" y="636"/>
                  <a:pt x="1209" y="573"/>
                </a:cubicBezTo>
                <a:cubicBezTo>
                  <a:pt x="1190" y="533"/>
                  <a:pt x="1170" y="480"/>
                  <a:pt x="1122" y="472"/>
                </a:cubicBezTo>
                <a:cubicBezTo>
                  <a:pt x="1062" y="462"/>
                  <a:pt x="1019" y="535"/>
                  <a:pt x="990" y="575"/>
                </a:cubicBezTo>
                <a:cubicBezTo>
                  <a:pt x="904" y="696"/>
                  <a:pt x="795" y="834"/>
                  <a:pt x="754" y="980"/>
                </a:cubicBezTo>
                <a:cubicBezTo>
                  <a:pt x="738" y="1037"/>
                  <a:pt x="723" y="1137"/>
                  <a:pt x="775" y="1179"/>
                </a:cubicBezTo>
                <a:cubicBezTo>
                  <a:pt x="854" y="1241"/>
                  <a:pt x="1003" y="1225"/>
                  <a:pt x="1095" y="1221"/>
                </a:cubicBezTo>
                <a:cubicBezTo>
                  <a:pt x="1131" y="1218"/>
                  <a:pt x="1167" y="1215"/>
                  <a:pt x="1203" y="1212"/>
                </a:cubicBezTo>
                <a:moveTo>
                  <a:pt x="2035" y="689"/>
                </a:moveTo>
                <a:cubicBezTo>
                  <a:pt x="1985" y="666"/>
                  <a:pt x="1944" y="657"/>
                  <a:pt x="1887" y="662"/>
                </a:cubicBezTo>
                <a:cubicBezTo>
                  <a:pt x="1803" y="670"/>
                  <a:pt x="1723" y="719"/>
                  <a:pt x="1654" y="767"/>
                </a:cubicBezTo>
                <a:cubicBezTo>
                  <a:pt x="1601" y="802"/>
                  <a:pt x="1553" y="840"/>
                  <a:pt x="1557" y="909"/>
                </a:cubicBezTo>
                <a:cubicBezTo>
                  <a:pt x="1561" y="973"/>
                  <a:pt x="1653" y="962"/>
                  <a:pt x="1696" y="963"/>
                </a:cubicBezTo>
                <a:cubicBezTo>
                  <a:pt x="1785" y="964"/>
                  <a:pt x="1880" y="938"/>
                  <a:pt x="1927" y="854"/>
                </a:cubicBezTo>
                <a:cubicBezTo>
                  <a:pt x="1947" y="817"/>
                  <a:pt x="1948" y="776"/>
                  <a:pt x="1954" y="736"/>
                </a:cubicBezTo>
                <a:cubicBezTo>
                  <a:pt x="1954" y="731"/>
                  <a:pt x="1953" y="729"/>
                  <a:pt x="1956" y="730"/>
                </a:cubicBezTo>
                <a:cubicBezTo>
                  <a:pt x="1960" y="804"/>
                  <a:pt x="1966" y="882"/>
                  <a:pt x="2038" y="921"/>
                </a:cubicBezTo>
                <a:cubicBezTo>
                  <a:pt x="2065" y="936"/>
                  <a:pt x="2127" y="949"/>
                  <a:pt x="2151" y="920"/>
                </a:cubicBezTo>
                <a:cubicBezTo>
                  <a:pt x="2184" y="881"/>
                  <a:pt x="2170" y="804"/>
                  <a:pt x="2170" y="757"/>
                </a:cubicBezTo>
                <a:cubicBezTo>
                  <a:pt x="2170" y="697"/>
                  <a:pt x="2145" y="596"/>
                  <a:pt x="2197" y="553"/>
                </a:cubicBezTo>
                <a:cubicBezTo>
                  <a:pt x="2228" y="527"/>
                  <a:pt x="2294" y="530"/>
                  <a:pt x="2324" y="555"/>
                </a:cubicBezTo>
                <a:cubicBezTo>
                  <a:pt x="2374" y="596"/>
                  <a:pt x="2372" y="673"/>
                  <a:pt x="2373" y="732"/>
                </a:cubicBezTo>
                <a:cubicBezTo>
                  <a:pt x="2374" y="790"/>
                  <a:pt x="2361" y="858"/>
                  <a:pt x="2385" y="911"/>
                </a:cubicBezTo>
                <a:cubicBezTo>
                  <a:pt x="2408" y="963"/>
                  <a:pt x="2473" y="973"/>
                  <a:pt x="2522" y="977"/>
                </a:cubicBezTo>
                <a:cubicBezTo>
                  <a:pt x="2542" y="978"/>
                  <a:pt x="2563" y="978"/>
                  <a:pt x="2583" y="979"/>
                </a:cubicBezTo>
                <a:moveTo>
                  <a:pt x="3032" y="791"/>
                </a:moveTo>
                <a:cubicBezTo>
                  <a:pt x="3021" y="718"/>
                  <a:pt x="2998" y="707"/>
                  <a:pt x="2923" y="703"/>
                </a:cubicBezTo>
                <a:cubicBezTo>
                  <a:pt x="2836" y="699"/>
                  <a:pt x="2745" y="708"/>
                  <a:pt x="2680" y="774"/>
                </a:cubicBezTo>
                <a:cubicBezTo>
                  <a:pt x="2637" y="817"/>
                  <a:pt x="2646" y="882"/>
                  <a:pt x="2692" y="913"/>
                </a:cubicBezTo>
                <a:cubicBezTo>
                  <a:pt x="2775" y="970"/>
                  <a:pt x="2878" y="958"/>
                  <a:pt x="2973" y="959"/>
                </a:cubicBezTo>
                <a:moveTo>
                  <a:pt x="3415" y="0"/>
                </a:moveTo>
                <a:cubicBezTo>
                  <a:pt x="3422" y="53"/>
                  <a:pt x="3406" y="76"/>
                  <a:pt x="3394" y="128"/>
                </a:cubicBezTo>
                <a:cubicBezTo>
                  <a:pt x="3364" y="264"/>
                  <a:pt x="3326" y="433"/>
                  <a:pt x="3354" y="573"/>
                </a:cubicBezTo>
                <a:cubicBezTo>
                  <a:pt x="3367" y="639"/>
                  <a:pt x="3411" y="714"/>
                  <a:pt x="3481" y="729"/>
                </a:cubicBezTo>
                <a:cubicBezTo>
                  <a:pt x="3545" y="742"/>
                  <a:pt x="3599" y="693"/>
                  <a:pt x="3650" y="665"/>
                </a:cubicBezTo>
                <a:cubicBezTo>
                  <a:pt x="3702" y="636"/>
                  <a:pt x="3777" y="603"/>
                  <a:pt x="3839" y="621"/>
                </a:cubicBezTo>
                <a:cubicBezTo>
                  <a:pt x="3911" y="641"/>
                  <a:pt x="3940" y="737"/>
                  <a:pt x="3972" y="795"/>
                </a:cubicBezTo>
                <a:cubicBezTo>
                  <a:pt x="4016" y="874"/>
                  <a:pt x="4073" y="949"/>
                  <a:pt x="4155" y="990"/>
                </a:cubicBezTo>
                <a:cubicBezTo>
                  <a:pt x="4174" y="997"/>
                  <a:pt x="4193" y="1003"/>
                  <a:pt x="4212" y="101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62" name="Freeform 15"/>
          <p:cNvSpPr/>
          <p:nvPr/>
        </p:nvSpPr>
        <p:spPr>
          <a:xfrm>
            <a:off x="4797360" y="1056240"/>
            <a:ext cx="82800" cy="106200"/>
          </a:xfrm>
          <a:custGeom>
            <a:avLst/>
            <a:gdLst/>
            <a:ahLst/>
            <a:rect l="0" t="0" r="r" b="b"/>
            <a:pathLst>
              <a:path w="230" h="295">
                <a:moveTo>
                  <a:pt x="0" y="39"/>
                </a:moveTo>
                <a:cubicBezTo>
                  <a:pt x="44" y="0"/>
                  <a:pt x="81" y="32"/>
                  <a:pt x="120" y="77"/>
                </a:cubicBezTo>
                <a:cubicBezTo>
                  <a:pt x="173" y="141"/>
                  <a:pt x="197" y="219"/>
                  <a:pt x="229" y="29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63" name="Freeform 16"/>
          <p:cNvSpPr/>
          <p:nvPr/>
        </p:nvSpPr>
        <p:spPr>
          <a:xfrm>
            <a:off x="565920" y="1159920"/>
            <a:ext cx="120240" cy="250200"/>
          </a:xfrm>
          <a:custGeom>
            <a:avLst/>
            <a:gdLst/>
            <a:ahLst/>
            <a:rect l="0" t="0" r="r" b="b"/>
            <a:pathLst>
              <a:path w="334" h="695">
                <a:moveTo>
                  <a:pt x="37" y="129"/>
                </a:moveTo>
                <a:cubicBezTo>
                  <a:pt x="37" y="103"/>
                  <a:pt x="36" y="79"/>
                  <a:pt x="32" y="54"/>
                </a:cubicBezTo>
                <a:cubicBezTo>
                  <a:pt x="32" y="53"/>
                  <a:pt x="32" y="53"/>
                  <a:pt x="32" y="52"/>
                </a:cubicBezTo>
                <a:cubicBezTo>
                  <a:pt x="29" y="65"/>
                  <a:pt x="32" y="0"/>
                  <a:pt x="25" y="71"/>
                </a:cubicBezTo>
                <a:cubicBezTo>
                  <a:pt x="17" y="154"/>
                  <a:pt x="13" y="237"/>
                  <a:pt x="9" y="319"/>
                </a:cubicBezTo>
                <a:cubicBezTo>
                  <a:pt x="5" y="415"/>
                  <a:pt x="0" y="513"/>
                  <a:pt x="3" y="610"/>
                </a:cubicBezTo>
                <a:cubicBezTo>
                  <a:pt x="6" y="655"/>
                  <a:pt x="6" y="669"/>
                  <a:pt x="22" y="694"/>
                </a:cubicBezTo>
                <a:moveTo>
                  <a:pt x="288" y="105"/>
                </a:moveTo>
                <a:cubicBezTo>
                  <a:pt x="288" y="83"/>
                  <a:pt x="288" y="80"/>
                  <a:pt x="288" y="68"/>
                </a:cubicBezTo>
                <a:cubicBezTo>
                  <a:pt x="287" y="140"/>
                  <a:pt x="275" y="209"/>
                  <a:pt x="273" y="281"/>
                </a:cubicBezTo>
                <a:cubicBezTo>
                  <a:pt x="268" y="420"/>
                  <a:pt x="288" y="529"/>
                  <a:pt x="333" y="66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64" name="Freeform 17"/>
          <p:cNvSpPr/>
          <p:nvPr/>
        </p:nvSpPr>
        <p:spPr>
          <a:xfrm>
            <a:off x="892080" y="1235880"/>
            <a:ext cx="720000" cy="352080"/>
          </a:xfrm>
          <a:custGeom>
            <a:avLst/>
            <a:gdLst/>
            <a:ahLst/>
            <a:rect l="0" t="0" r="r" b="b"/>
            <a:pathLst>
              <a:path w="2000" h="978">
                <a:moveTo>
                  <a:pt x="0" y="171"/>
                </a:moveTo>
                <a:cubicBezTo>
                  <a:pt x="106" y="113"/>
                  <a:pt x="234" y="109"/>
                  <a:pt x="355" y="95"/>
                </a:cubicBezTo>
                <a:cubicBezTo>
                  <a:pt x="509" y="77"/>
                  <a:pt x="664" y="79"/>
                  <a:pt x="819" y="81"/>
                </a:cubicBezTo>
                <a:cubicBezTo>
                  <a:pt x="843" y="82"/>
                  <a:pt x="868" y="82"/>
                  <a:pt x="892" y="83"/>
                </a:cubicBezTo>
                <a:moveTo>
                  <a:pt x="371" y="7"/>
                </a:moveTo>
                <a:cubicBezTo>
                  <a:pt x="325" y="13"/>
                  <a:pt x="340" y="0"/>
                  <a:pt x="337" y="55"/>
                </a:cubicBezTo>
                <a:cubicBezTo>
                  <a:pt x="331" y="161"/>
                  <a:pt x="331" y="267"/>
                  <a:pt x="331" y="373"/>
                </a:cubicBezTo>
                <a:cubicBezTo>
                  <a:pt x="331" y="518"/>
                  <a:pt x="363" y="633"/>
                  <a:pt x="425" y="760"/>
                </a:cubicBezTo>
                <a:moveTo>
                  <a:pt x="746" y="235"/>
                </a:moveTo>
                <a:cubicBezTo>
                  <a:pt x="773" y="274"/>
                  <a:pt x="798" y="327"/>
                  <a:pt x="816" y="380"/>
                </a:cubicBezTo>
                <a:cubicBezTo>
                  <a:pt x="845" y="467"/>
                  <a:pt x="869" y="558"/>
                  <a:pt x="908" y="641"/>
                </a:cubicBezTo>
                <a:cubicBezTo>
                  <a:pt x="926" y="679"/>
                  <a:pt x="940" y="687"/>
                  <a:pt x="965" y="713"/>
                </a:cubicBezTo>
                <a:cubicBezTo>
                  <a:pt x="983" y="688"/>
                  <a:pt x="999" y="664"/>
                  <a:pt x="1015" y="624"/>
                </a:cubicBezTo>
                <a:cubicBezTo>
                  <a:pt x="1031" y="584"/>
                  <a:pt x="1051" y="507"/>
                  <a:pt x="1102" y="496"/>
                </a:cubicBezTo>
                <a:cubicBezTo>
                  <a:pt x="1155" y="483"/>
                  <a:pt x="1197" y="553"/>
                  <a:pt x="1230" y="582"/>
                </a:cubicBezTo>
                <a:cubicBezTo>
                  <a:pt x="1326" y="665"/>
                  <a:pt x="1504" y="745"/>
                  <a:pt x="1636" y="705"/>
                </a:cubicBezTo>
                <a:cubicBezTo>
                  <a:pt x="1697" y="686"/>
                  <a:pt x="1726" y="598"/>
                  <a:pt x="1742" y="545"/>
                </a:cubicBezTo>
                <a:cubicBezTo>
                  <a:pt x="1751" y="515"/>
                  <a:pt x="1760" y="482"/>
                  <a:pt x="1770" y="454"/>
                </a:cubicBezTo>
                <a:cubicBezTo>
                  <a:pt x="1777" y="480"/>
                  <a:pt x="1790" y="532"/>
                  <a:pt x="1797" y="564"/>
                </a:cubicBezTo>
                <a:cubicBezTo>
                  <a:pt x="1815" y="640"/>
                  <a:pt x="1856" y="720"/>
                  <a:pt x="1943" y="726"/>
                </a:cubicBezTo>
                <a:cubicBezTo>
                  <a:pt x="1982" y="729"/>
                  <a:pt x="1986" y="697"/>
                  <a:pt x="1991" y="665"/>
                </a:cubicBezTo>
                <a:cubicBezTo>
                  <a:pt x="1999" y="610"/>
                  <a:pt x="1988" y="557"/>
                  <a:pt x="1946" y="518"/>
                </a:cubicBezTo>
                <a:cubicBezTo>
                  <a:pt x="1901" y="475"/>
                  <a:pt x="1804" y="440"/>
                  <a:pt x="1743" y="460"/>
                </a:cubicBezTo>
                <a:cubicBezTo>
                  <a:pt x="1659" y="488"/>
                  <a:pt x="1638" y="611"/>
                  <a:pt x="1631" y="685"/>
                </a:cubicBezTo>
                <a:cubicBezTo>
                  <a:pt x="1622" y="783"/>
                  <a:pt x="1660" y="848"/>
                  <a:pt x="1740" y="902"/>
                </a:cubicBezTo>
                <a:cubicBezTo>
                  <a:pt x="1809" y="949"/>
                  <a:pt x="1881" y="960"/>
                  <a:pt x="1960" y="97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65" name="Freeform 18"/>
          <p:cNvSpPr/>
          <p:nvPr/>
        </p:nvSpPr>
        <p:spPr>
          <a:xfrm>
            <a:off x="1797120" y="1257480"/>
            <a:ext cx="802080" cy="263880"/>
          </a:xfrm>
          <a:custGeom>
            <a:avLst/>
            <a:gdLst/>
            <a:ahLst/>
            <a:rect l="0" t="0" r="r" b="b"/>
            <a:pathLst>
              <a:path w="2228" h="733">
                <a:moveTo>
                  <a:pt x="38" y="16"/>
                </a:moveTo>
                <a:cubicBezTo>
                  <a:pt x="0" y="18"/>
                  <a:pt x="16" y="22"/>
                  <a:pt x="16" y="80"/>
                </a:cubicBezTo>
                <a:cubicBezTo>
                  <a:pt x="16" y="173"/>
                  <a:pt x="9" y="267"/>
                  <a:pt x="33" y="357"/>
                </a:cubicBezTo>
                <a:cubicBezTo>
                  <a:pt x="50" y="423"/>
                  <a:pt x="84" y="520"/>
                  <a:pt x="157" y="540"/>
                </a:cubicBezTo>
                <a:cubicBezTo>
                  <a:pt x="164" y="540"/>
                  <a:pt x="170" y="540"/>
                  <a:pt x="177" y="540"/>
                </a:cubicBezTo>
                <a:cubicBezTo>
                  <a:pt x="210" y="503"/>
                  <a:pt x="227" y="474"/>
                  <a:pt x="243" y="415"/>
                </a:cubicBezTo>
                <a:cubicBezTo>
                  <a:pt x="257" y="362"/>
                  <a:pt x="262" y="312"/>
                  <a:pt x="295" y="271"/>
                </a:cubicBezTo>
                <a:cubicBezTo>
                  <a:pt x="351" y="284"/>
                  <a:pt x="372" y="299"/>
                  <a:pt x="420" y="338"/>
                </a:cubicBezTo>
                <a:cubicBezTo>
                  <a:pt x="507" y="410"/>
                  <a:pt x="611" y="492"/>
                  <a:pt x="732" y="470"/>
                </a:cubicBezTo>
                <a:cubicBezTo>
                  <a:pt x="816" y="455"/>
                  <a:pt x="828" y="354"/>
                  <a:pt x="814" y="284"/>
                </a:cubicBezTo>
                <a:cubicBezTo>
                  <a:pt x="797" y="198"/>
                  <a:pt x="735" y="114"/>
                  <a:pt x="680" y="47"/>
                </a:cubicBezTo>
                <a:cubicBezTo>
                  <a:pt x="654" y="16"/>
                  <a:pt x="646" y="17"/>
                  <a:pt x="619" y="0"/>
                </a:cubicBezTo>
                <a:cubicBezTo>
                  <a:pt x="629" y="76"/>
                  <a:pt x="634" y="110"/>
                  <a:pt x="708" y="159"/>
                </a:cubicBezTo>
                <a:cubicBezTo>
                  <a:pt x="793" y="201"/>
                  <a:pt x="825" y="216"/>
                  <a:pt x="890" y="228"/>
                </a:cubicBezTo>
                <a:moveTo>
                  <a:pt x="1232" y="221"/>
                </a:moveTo>
                <a:cubicBezTo>
                  <a:pt x="1231" y="172"/>
                  <a:pt x="1223" y="158"/>
                  <a:pt x="1169" y="152"/>
                </a:cubicBezTo>
                <a:cubicBezTo>
                  <a:pt x="1109" y="145"/>
                  <a:pt x="1059" y="165"/>
                  <a:pt x="1032" y="222"/>
                </a:cubicBezTo>
                <a:cubicBezTo>
                  <a:pt x="1014" y="261"/>
                  <a:pt x="1013" y="323"/>
                  <a:pt x="1051" y="348"/>
                </a:cubicBezTo>
                <a:cubicBezTo>
                  <a:pt x="1083" y="372"/>
                  <a:pt x="1149" y="372"/>
                  <a:pt x="1181" y="349"/>
                </a:cubicBezTo>
                <a:cubicBezTo>
                  <a:pt x="1226" y="319"/>
                  <a:pt x="1242" y="256"/>
                  <a:pt x="1257" y="207"/>
                </a:cubicBezTo>
                <a:cubicBezTo>
                  <a:pt x="1259" y="199"/>
                  <a:pt x="1258" y="196"/>
                  <a:pt x="1263" y="197"/>
                </a:cubicBezTo>
                <a:cubicBezTo>
                  <a:pt x="1280" y="228"/>
                  <a:pt x="1297" y="275"/>
                  <a:pt x="1318" y="307"/>
                </a:cubicBezTo>
                <a:cubicBezTo>
                  <a:pt x="1352" y="358"/>
                  <a:pt x="1394" y="386"/>
                  <a:pt x="1444" y="419"/>
                </a:cubicBezTo>
                <a:moveTo>
                  <a:pt x="1612" y="202"/>
                </a:moveTo>
                <a:cubicBezTo>
                  <a:pt x="1612" y="154"/>
                  <a:pt x="1615" y="124"/>
                  <a:pt x="1629" y="87"/>
                </a:cubicBezTo>
                <a:cubicBezTo>
                  <a:pt x="1671" y="112"/>
                  <a:pt x="1683" y="137"/>
                  <a:pt x="1714" y="184"/>
                </a:cubicBezTo>
                <a:cubicBezTo>
                  <a:pt x="1779" y="280"/>
                  <a:pt x="1868" y="362"/>
                  <a:pt x="1992" y="352"/>
                </a:cubicBezTo>
                <a:cubicBezTo>
                  <a:pt x="2056" y="347"/>
                  <a:pt x="2073" y="282"/>
                  <a:pt x="2080" y="228"/>
                </a:cubicBezTo>
                <a:cubicBezTo>
                  <a:pt x="2087" y="179"/>
                  <a:pt x="2083" y="129"/>
                  <a:pt x="2083" y="80"/>
                </a:cubicBezTo>
                <a:cubicBezTo>
                  <a:pt x="2088" y="166"/>
                  <a:pt x="2086" y="251"/>
                  <a:pt x="2086" y="337"/>
                </a:cubicBezTo>
                <a:cubicBezTo>
                  <a:pt x="2086" y="445"/>
                  <a:pt x="2070" y="556"/>
                  <a:pt x="2126" y="652"/>
                </a:cubicBezTo>
                <a:cubicBezTo>
                  <a:pt x="2167" y="703"/>
                  <a:pt x="2181" y="720"/>
                  <a:pt x="2227" y="73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66" name="Freeform 19"/>
          <p:cNvSpPr/>
          <p:nvPr/>
        </p:nvSpPr>
        <p:spPr>
          <a:xfrm>
            <a:off x="2786760" y="1114560"/>
            <a:ext cx="428400" cy="438480"/>
          </a:xfrm>
          <a:custGeom>
            <a:avLst/>
            <a:gdLst/>
            <a:ahLst/>
            <a:rect l="0" t="0" r="r" b="b"/>
            <a:pathLst>
              <a:path w="1190" h="1218">
                <a:moveTo>
                  <a:pt x="152" y="334"/>
                </a:moveTo>
                <a:cubicBezTo>
                  <a:pt x="91" y="311"/>
                  <a:pt x="59" y="312"/>
                  <a:pt x="33" y="384"/>
                </a:cubicBezTo>
                <a:cubicBezTo>
                  <a:pt x="0" y="477"/>
                  <a:pt x="16" y="571"/>
                  <a:pt x="79" y="648"/>
                </a:cubicBezTo>
                <a:cubicBezTo>
                  <a:pt x="138" y="718"/>
                  <a:pt x="220" y="747"/>
                  <a:pt x="307" y="754"/>
                </a:cubicBezTo>
                <a:cubicBezTo>
                  <a:pt x="316" y="754"/>
                  <a:pt x="326" y="754"/>
                  <a:pt x="336" y="754"/>
                </a:cubicBezTo>
                <a:cubicBezTo>
                  <a:pt x="334" y="672"/>
                  <a:pt x="326" y="644"/>
                  <a:pt x="280" y="565"/>
                </a:cubicBezTo>
                <a:cubicBezTo>
                  <a:pt x="235" y="492"/>
                  <a:pt x="187" y="420"/>
                  <a:pt x="137" y="350"/>
                </a:cubicBezTo>
                <a:cubicBezTo>
                  <a:pt x="134" y="347"/>
                  <a:pt x="131" y="343"/>
                  <a:pt x="128" y="340"/>
                </a:cubicBezTo>
                <a:cubicBezTo>
                  <a:pt x="200" y="372"/>
                  <a:pt x="267" y="398"/>
                  <a:pt x="345" y="413"/>
                </a:cubicBezTo>
                <a:cubicBezTo>
                  <a:pt x="473" y="438"/>
                  <a:pt x="635" y="458"/>
                  <a:pt x="764" y="426"/>
                </a:cubicBezTo>
                <a:cubicBezTo>
                  <a:pt x="837" y="408"/>
                  <a:pt x="873" y="346"/>
                  <a:pt x="855" y="273"/>
                </a:cubicBezTo>
                <a:cubicBezTo>
                  <a:pt x="832" y="178"/>
                  <a:pt x="759" y="76"/>
                  <a:pt x="710" y="0"/>
                </a:cubicBezTo>
                <a:cubicBezTo>
                  <a:pt x="710" y="283"/>
                  <a:pt x="690" y="574"/>
                  <a:pt x="732" y="857"/>
                </a:cubicBezTo>
                <a:cubicBezTo>
                  <a:pt x="749" y="969"/>
                  <a:pt x="788" y="1077"/>
                  <a:pt x="799" y="1190"/>
                </a:cubicBezTo>
                <a:cubicBezTo>
                  <a:pt x="799" y="1199"/>
                  <a:pt x="799" y="1208"/>
                  <a:pt x="799" y="1217"/>
                </a:cubicBezTo>
                <a:moveTo>
                  <a:pt x="632" y="833"/>
                </a:moveTo>
                <a:cubicBezTo>
                  <a:pt x="714" y="791"/>
                  <a:pt x="794" y="774"/>
                  <a:pt x="886" y="761"/>
                </a:cubicBezTo>
                <a:cubicBezTo>
                  <a:pt x="986" y="747"/>
                  <a:pt x="1088" y="737"/>
                  <a:pt x="1189" y="72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67" name="Freeform 20"/>
          <p:cNvSpPr/>
          <p:nvPr/>
        </p:nvSpPr>
        <p:spPr>
          <a:xfrm>
            <a:off x="3581640" y="1052640"/>
            <a:ext cx="1762200" cy="616320"/>
          </a:xfrm>
          <a:custGeom>
            <a:avLst/>
            <a:gdLst/>
            <a:ahLst/>
            <a:rect l="0" t="0" r="r" b="b"/>
            <a:pathLst>
              <a:path w="4895" h="1712">
                <a:moveTo>
                  <a:pt x="442" y="309"/>
                </a:moveTo>
                <a:cubicBezTo>
                  <a:pt x="452" y="275"/>
                  <a:pt x="467" y="264"/>
                  <a:pt x="429" y="261"/>
                </a:cubicBezTo>
                <a:cubicBezTo>
                  <a:pt x="349" y="254"/>
                  <a:pt x="267" y="280"/>
                  <a:pt x="199" y="319"/>
                </a:cubicBezTo>
                <a:cubicBezTo>
                  <a:pt x="148" y="348"/>
                  <a:pt x="96" y="411"/>
                  <a:pt x="141" y="471"/>
                </a:cubicBezTo>
                <a:cubicBezTo>
                  <a:pt x="202" y="552"/>
                  <a:pt x="317" y="598"/>
                  <a:pt x="397" y="655"/>
                </a:cubicBezTo>
                <a:cubicBezTo>
                  <a:pt x="453" y="694"/>
                  <a:pt x="489" y="714"/>
                  <a:pt x="473" y="779"/>
                </a:cubicBezTo>
                <a:cubicBezTo>
                  <a:pt x="347" y="818"/>
                  <a:pt x="223" y="827"/>
                  <a:pt x="91" y="820"/>
                </a:cubicBezTo>
                <a:cubicBezTo>
                  <a:pt x="29" y="817"/>
                  <a:pt x="0" y="813"/>
                  <a:pt x="27" y="757"/>
                </a:cubicBezTo>
                <a:moveTo>
                  <a:pt x="661" y="487"/>
                </a:moveTo>
                <a:cubicBezTo>
                  <a:pt x="647" y="564"/>
                  <a:pt x="632" y="638"/>
                  <a:pt x="629" y="716"/>
                </a:cubicBezTo>
                <a:cubicBezTo>
                  <a:pt x="625" y="829"/>
                  <a:pt x="630" y="930"/>
                  <a:pt x="671" y="1036"/>
                </a:cubicBezTo>
                <a:cubicBezTo>
                  <a:pt x="693" y="1092"/>
                  <a:pt x="721" y="1142"/>
                  <a:pt x="760" y="1187"/>
                </a:cubicBezTo>
                <a:moveTo>
                  <a:pt x="663" y="446"/>
                </a:moveTo>
                <a:cubicBezTo>
                  <a:pt x="711" y="426"/>
                  <a:pt x="759" y="409"/>
                  <a:pt x="803" y="452"/>
                </a:cubicBezTo>
                <a:cubicBezTo>
                  <a:pt x="862" y="511"/>
                  <a:pt x="854" y="610"/>
                  <a:pt x="855" y="686"/>
                </a:cubicBezTo>
                <a:cubicBezTo>
                  <a:pt x="856" y="739"/>
                  <a:pt x="854" y="811"/>
                  <a:pt x="797" y="837"/>
                </a:cubicBezTo>
                <a:cubicBezTo>
                  <a:pt x="769" y="850"/>
                  <a:pt x="762" y="837"/>
                  <a:pt x="749" y="820"/>
                </a:cubicBezTo>
                <a:moveTo>
                  <a:pt x="1127" y="452"/>
                </a:moveTo>
                <a:cubicBezTo>
                  <a:pt x="1154" y="493"/>
                  <a:pt x="1162" y="538"/>
                  <a:pt x="1181" y="584"/>
                </a:cubicBezTo>
                <a:cubicBezTo>
                  <a:pt x="1201" y="632"/>
                  <a:pt x="1229" y="683"/>
                  <a:pt x="1285" y="696"/>
                </a:cubicBezTo>
                <a:cubicBezTo>
                  <a:pt x="1311" y="696"/>
                  <a:pt x="1319" y="696"/>
                  <a:pt x="1336" y="696"/>
                </a:cubicBezTo>
                <a:cubicBezTo>
                  <a:pt x="1352" y="648"/>
                  <a:pt x="1360" y="601"/>
                  <a:pt x="1325" y="556"/>
                </a:cubicBezTo>
                <a:cubicBezTo>
                  <a:pt x="1278" y="495"/>
                  <a:pt x="1201" y="481"/>
                  <a:pt x="1129" y="485"/>
                </a:cubicBezTo>
                <a:cubicBezTo>
                  <a:pt x="1044" y="489"/>
                  <a:pt x="995" y="559"/>
                  <a:pt x="980" y="639"/>
                </a:cubicBezTo>
                <a:cubicBezTo>
                  <a:pt x="960" y="744"/>
                  <a:pt x="996" y="802"/>
                  <a:pt x="1092" y="846"/>
                </a:cubicBezTo>
                <a:cubicBezTo>
                  <a:pt x="1225" y="908"/>
                  <a:pt x="1374" y="896"/>
                  <a:pt x="1515" y="897"/>
                </a:cubicBezTo>
                <a:moveTo>
                  <a:pt x="1747" y="416"/>
                </a:moveTo>
                <a:cubicBezTo>
                  <a:pt x="1699" y="396"/>
                  <a:pt x="1689" y="420"/>
                  <a:pt x="1670" y="471"/>
                </a:cubicBezTo>
                <a:cubicBezTo>
                  <a:pt x="1638" y="558"/>
                  <a:pt x="1622" y="673"/>
                  <a:pt x="1638" y="765"/>
                </a:cubicBezTo>
                <a:cubicBezTo>
                  <a:pt x="1653" y="856"/>
                  <a:pt x="1714" y="900"/>
                  <a:pt x="1785" y="942"/>
                </a:cubicBezTo>
                <a:moveTo>
                  <a:pt x="1995" y="521"/>
                </a:moveTo>
                <a:cubicBezTo>
                  <a:pt x="2003" y="586"/>
                  <a:pt x="2007" y="650"/>
                  <a:pt x="2010" y="716"/>
                </a:cubicBezTo>
                <a:cubicBezTo>
                  <a:pt x="2013" y="788"/>
                  <a:pt x="2013" y="864"/>
                  <a:pt x="2035" y="933"/>
                </a:cubicBezTo>
                <a:cubicBezTo>
                  <a:pt x="2039" y="942"/>
                  <a:pt x="2043" y="950"/>
                  <a:pt x="2047" y="959"/>
                </a:cubicBezTo>
                <a:moveTo>
                  <a:pt x="1956" y="25"/>
                </a:moveTo>
                <a:cubicBezTo>
                  <a:pt x="1955" y="17"/>
                  <a:pt x="1954" y="8"/>
                  <a:pt x="1953" y="0"/>
                </a:cubicBezTo>
                <a:cubicBezTo>
                  <a:pt x="1982" y="63"/>
                  <a:pt x="2017" y="118"/>
                  <a:pt x="2055" y="176"/>
                </a:cubicBezTo>
                <a:moveTo>
                  <a:pt x="2520" y="275"/>
                </a:moveTo>
                <a:cubicBezTo>
                  <a:pt x="2513" y="209"/>
                  <a:pt x="2516" y="130"/>
                  <a:pt x="2492" y="68"/>
                </a:cubicBezTo>
                <a:cubicBezTo>
                  <a:pt x="2489" y="67"/>
                  <a:pt x="2487" y="66"/>
                  <a:pt x="2484" y="65"/>
                </a:cubicBezTo>
                <a:cubicBezTo>
                  <a:pt x="2448" y="118"/>
                  <a:pt x="2416" y="184"/>
                  <a:pt x="2399" y="260"/>
                </a:cubicBezTo>
                <a:cubicBezTo>
                  <a:pt x="2351" y="473"/>
                  <a:pt x="2351" y="725"/>
                  <a:pt x="2376" y="944"/>
                </a:cubicBezTo>
                <a:cubicBezTo>
                  <a:pt x="2391" y="1077"/>
                  <a:pt x="2440" y="1205"/>
                  <a:pt x="2454" y="1338"/>
                </a:cubicBezTo>
                <a:cubicBezTo>
                  <a:pt x="2454" y="1368"/>
                  <a:pt x="2454" y="1372"/>
                  <a:pt x="2454" y="1389"/>
                </a:cubicBezTo>
                <a:moveTo>
                  <a:pt x="2159" y="766"/>
                </a:moveTo>
                <a:cubicBezTo>
                  <a:pt x="2220" y="713"/>
                  <a:pt x="2311" y="711"/>
                  <a:pt x="2393" y="701"/>
                </a:cubicBezTo>
                <a:cubicBezTo>
                  <a:pt x="2523" y="685"/>
                  <a:pt x="2660" y="695"/>
                  <a:pt x="2790" y="669"/>
                </a:cubicBezTo>
                <a:cubicBezTo>
                  <a:pt x="2872" y="653"/>
                  <a:pt x="2922" y="619"/>
                  <a:pt x="2915" y="532"/>
                </a:cubicBezTo>
                <a:cubicBezTo>
                  <a:pt x="2912" y="493"/>
                  <a:pt x="2891" y="468"/>
                  <a:pt x="2860" y="446"/>
                </a:cubicBezTo>
                <a:cubicBezTo>
                  <a:pt x="2857" y="446"/>
                  <a:pt x="2856" y="446"/>
                  <a:pt x="2854" y="446"/>
                </a:cubicBezTo>
                <a:cubicBezTo>
                  <a:pt x="2854" y="507"/>
                  <a:pt x="2847" y="561"/>
                  <a:pt x="2882" y="615"/>
                </a:cubicBezTo>
                <a:cubicBezTo>
                  <a:pt x="2911" y="661"/>
                  <a:pt x="2971" y="714"/>
                  <a:pt x="3031" y="697"/>
                </a:cubicBezTo>
                <a:cubicBezTo>
                  <a:pt x="3078" y="684"/>
                  <a:pt x="3085" y="609"/>
                  <a:pt x="3091" y="570"/>
                </a:cubicBezTo>
                <a:cubicBezTo>
                  <a:pt x="3092" y="560"/>
                  <a:pt x="3091" y="443"/>
                  <a:pt x="3095" y="508"/>
                </a:cubicBezTo>
                <a:cubicBezTo>
                  <a:pt x="3095" y="613"/>
                  <a:pt x="3083" y="713"/>
                  <a:pt x="3070" y="817"/>
                </a:cubicBezTo>
                <a:cubicBezTo>
                  <a:pt x="3056" y="930"/>
                  <a:pt x="3046" y="1038"/>
                  <a:pt x="3045" y="1149"/>
                </a:cubicBezTo>
                <a:cubicBezTo>
                  <a:pt x="3045" y="1197"/>
                  <a:pt x="3044" y="1208"/>
                  <a:pt x="3049" y="1237"/>
                </a:cubicBezTo>
                <a:moveTo>
                  <a:pt x="3362" y="494"/>
                </a:moveTo>
                <a:cubicBezTo>
                  <a:pt x="3366" y="562"/>
                  <a:pt x="3380" y="629"/>
                  <a:pt x="3392" y="697"/>
                </a:cubicBezTo>
                <a:cubicBezTo>
                  <a:pt x="3407" y="782"/>
                  <a:pt x="3429" y="865"/>
                  <a:pt x="3449" y="949"/>
                </a:cubicBezTo>
                <a:cubicBezTo>
                  <a:pt x="3451" y="959"/>
                  <a:pt x="3453" y="970"/>
                  <a:pt x="3455" y="980"/>
                </a:cubicBezTo>
                <a:moveTo>
                  <a:pt x="3696" y="556"/>
                </a:moveTo>
                <a:cubicBezTo>
                  <a:pt x="3712" y="574"/>
                  <a:pt x="3732" y="592"/>
                  <a:pt x="3748" y="615"/>
                </a:cubicBezTo>
                <a:cubicBezTo>
                  <a:pt x="3794" y="682"/>
                  <a:pt x="3820" y="759"/>
                  <a:pt x="3897" y="800"/>
                </a:cubicBezTo>
                <a:cubicBezTo>
                  <a:pt x="3945" y="825"/>
                  <a:pt x="4021" y="833"/>
                  <a:pt x="4058" y="790"/>
                </a:cubicBezTo>
                <a:cubicBezTo>
                  <a:pt x="4126" y="711"/>
                  <a:pt x="4113" y="572"/>
                  <a:pt x="4127" y="475"/>
                </a:cubicBezTo>
                <a:cubicBezTo>
                  <a:pt x="4128" y="474"/>
                  <a:pt x="4128" y="472"/>
                  <a:pt x="4129" y="471"/>
                </a:cubicBezTo>
                <a:cubicBezTo>
                  <a:pt x="4147" y="613"/>
                  <a:pt x="4202" y="705"/>
                  <a:pt x="4353" y="741"/>
                </a:cubicBezTo>
                <a:cubicBezTo>
                  <a:pt x="4432" y="760"/>
                  <a:pt x="4549" y="770"/>
                  <a:pt x="4604" y="697"/>
                </a:cubicBezTo>
                <a:cubicBezTo>
                  <a:pt x="4654" y="631"/>
                  <a:pt x="4647" y="505"/>
                  <a:pt x="4627" y="430"/>
                </a:cubicBezTo>
                <a:cubicBezTo>
                  <a:pt x="4607" y="356"/>
                  <a:pt x="4565" y="310"/>
                  <a:pt x="4519" y="255"/>
                </a:cubicBezTo>
                <a:cubicBezTo>
                  <a:pt x="4452" y="296"/>
                  <a:pt x="4416" y="326"/>
                  <a:pt x="4378" y="413"/>
                </a:cubicBezTo>
                <a:cubicBezTo>
                  <a:pt x="4334" y="514"/>
                  <a:pt x="4299" y="662"/>
                  <a:pt x="4325" y="773"/>
                </a:cubicBezTo>
                <a:cubicBezTo>
                  <a:pt x="4341" y="840"/>
                  <a:pt x="4383" y="864"/>
                  <a:pt x="4430" y="891"/>
                </a:cubicBezTo>
                <a:cubicBezTo>
                  <a:pt x="4438" y="859"/>
                  <a:pt x="4442" y="816"/>
                  <a:pt x="4445" y="776"/>
                </a:cubicBezTo>
                <a:cubicBezTo>
                  <a:pt x="4448" y="728"/>
                  <a:pt x="4448" y="679"/>
                  <a:pt x="4484" y="642"/>
                </a:cubicBezTo>
                <a:cubicBezTo>
                  <a:pt x="4508" y="625"/>
                  <a:pt x="4514" y="619"/>
                  <a:pt x="4534" y="621"/>
                </a:cubicBezTo>
                <a:cubicBezTo>
                  <a:pt x="4586" y="688"/>
                  <a:pt x="4607" y="735"/>
                  <a:pt x="4616" y="842"/>
                </a:cubicBezTo>
                <a:cubicBezTo>
                  <a:pt x="4630" y="1010"/>
                  <a:pt x="4636" y="1194"/>
                  <a:pt x="4603" y="1358"/>
                </a:cubicBezTo>
                <a:cubicBezTo>
                  <a:pt x="4577" y="1487"/>
                  <a:pt x="4524" y="1619"/>
                  <a:pt x="4403" y="1686"/>
                </a:cubicBezTo>
                <a:cubicBezTo>
                  <a:pt x="4359" y="1711"/>
                  <a:pt x="4324" y="1703"/>
                  <a:pt x="4278" y="1707"/>
                </a:cubicBezTo>
                <a:cubicBezTo>
                  <a:pt x="4264" y="1653"/>
                  <a:pt x="4245" y="1616"/>
                  <a:pt x="4280" y="1557"/>
                </a:cubicBezTo>
                <a:cubicBezTo>
                  <a:pt x="4379" y="1391"/>
                  <a:pt x="4601" y="1321"/>
                  <a:pt x="4767" y="1252"/>
                </a:cubicBezTo>
                <a:cubicBezTo>
                  <a:pt x="4809" y="1235"/>
                  <a:pt x="4852" y="1217"/>
                  <a:pt x="4894" y="120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68" name="Freeform 21"/>
          <p:cNvSpPr/>
          <p:nvPr/>
        </p:nvSpPr>
        <p:spPr>
          <a:xfrm>
            <a:off x="196920" y="1778040"/>
            <a:ext cx="2044080" cy="434880"/>
          </a:xfrm>
          <a:custGeom>
            <a:avLst/>
            <a:gdLst/>
            <a:ahLst/>
            <a:rect l="0" t="0" r="r" b="b"/>
            <a:pathLst>
              <a:path w="5678" h="1208">
                <a:moveTo>
                  <a:pt x="1371" y="305"/>
                </a:moveTo>
                <a:cubicBezTo>
                  <a:pt x="1359" y="305"/>
                  <a:pt x="1348" y="305"/>
                  <a:pt x="1336" y="305"/>
                </a:cubicBezTo>
                <a:cubicBezTo>
                  <a:pt x="1360" y="324"/>
                  <a:pt x="1362" y="341"/>
                  <a:pt x="1396" y="352"/>
                </a:cubicBezTo>
                <a:cubicBezTo>
                  <a:pt x="1456" y="371"/>
                  <a:pt x="1507" y="355"/>
                  <a:pt x="1555" y="345"/>
                </a:cubicBezTo>
                <a:cubicBezTo>
                  <a:pt x="1540" y="297"/>
                  <a:pt x="1565" y="273"/>
                  <a:pt x="1499" y="253"/>
                </a:cubicBezTo>
                <a:cubicBezTo>
                  <a:pt x="1436" y="234"/>
                  <a:pt x="1377" y="262"/>
                  <a:pt x="1329" y="300"/>
                </a:cubicBezTo>
                <a:cubicBezTo>
                  <a:pt x="1230" y="379"/>
                  <a:pt x="1188" y="523"/>
                  <a:pt x="1296" y="613"/>
                </a:cubicBezTo>
                <a:cubicBezTo>
                  <a:pt x="1392" y="692"/>
                  <a:pt x="1564" y="724"/>
                  <a:pt x="1684" y="693"/>
                </a:cubicBezTo>
                <a:cubicBezTo>
                  <a:pt x="1806" y="663"/>
                  <a:pt x="1870" y="558"/>
                  <a:pt x="1878" y="440"/>
                </a:cubicBezTo>
                <a:cubicBezTo>
                  <a:pt x="1885" y="336"/>
                  <a:pt x="1852" y="246"/>
                  <a:pt x="1820" y="150"/>
                </a:cubicBezTo>
                <a:cubicBezTo>
                  <a:pt x="1803" y="100"/>
                  <a:pt x="1789" y="50"/>
                  <a:pt x="1774" y="0"/>
                </a:cubicBezTo>
                <a:cubicBezTo>
                  <a:pt x="1780" y="105"/>
                  <a:pt x="1790" y="199"/>
                  <a:pt x="1816" y="301"/>
                </a:cubicBezTo>
                <a:cubicBezTo>
                  <a:pt x="1844" y="415"/>
                  <a:pt x="1882" y="525"/>
                  <a:pt x="1953" y="620"/>
                </a:cubicBezTo>
                <a:cubicBezTo>
                  <a:pt x="1988" y="667"/>
                  <a:pt x="2019" y="690"/>
                  <a:pt x="2072" y="705"/>
                </a:cubicBezTo>
                <a:cubicBezTo>
                  <a:pt x="2076" y="703"/>
                  <a:pt x="2080" y="700"/>
                  <a:pt x="2084" y="698"/>
                </a:cubicBezTo>
                <a:cubicBezTo>
                  <a:pt x="2097" y="641"/>
                  <a:pt x="2094" y="499"/>
                  <a:pt x="2145" y="463"/>
                </a:cubicBezTo>
                <a:cubicBezTo>
                  <a:pt x="2189" y="431"/>
                  <a:pt x="2255" y="461"/>
                  <a:pt x="2296" y="477"/>
                </a:cubicBezTo>
                <a:cubicBezTo>
                  <a:pt x="2406" y="520"/>
                  <a:pt x="2502" y="565"/>
                  <a:pt x="2624" y="577"/>
                </a:cubicBezTo>
                <a:cubicBezTo>
                  <a:pt x="2692" y="584"/>
                  <a:pt x="2738" y="575"/>
                  <a:pt x="2790" y="559"/>
                </a:cubicBezTo>
                <a:cubicBezTo>
                  <a:pt x="2772" y="492"/>
                  <a:pt x="2765" y="476"/>
                  <a:pt x="2699" y="431"/>
                </a:cubicBezTo>
                <a:cubicBezTo>
                  <a:pt x="2639" y="391"/>
                  <a:pt x="2429" y="282"/>
                  <a:pt x="2362" y="361"/>
                </a:cubicBezTo>
                <a:cubicBezTo>
                  <a:pt x="2316" y="416"/>
                  <a:pt x="2343" y="517"/>
                  <a:pt x="2380" y="565"/>
                </a:cubicBezTo>
                <a:cubicBezTo>
                  <a:pt x="2466" y="673"/>
                  <a:pt x="2669" y="728"/>
                  <a:pt x="2803" y="696"/>
                </a:cubicBezTo>
                <a:cubicBezTo>
                  <a:pt x="2895" y="674"/>
                  <a:pt x="2896" y="588"/>
                  <a:pt x="2903" y="515"/>
                </a:cubicBezTo>
                <a:cubicBezTo>
                  <a:pt x="2907" y="470"/>
                  <a:pt x="2902" y="423"/>
                  <a:pt x="2901" y="378"/>
                </a:cubicBezTo>
                <a:cubicBezTo>
                  <a:pt x="2944" y="411"/>
                  <a:pt x="2973" y="419"/>
                  <a:pt x="3009" y="477"/>
                </a:cubicBezTo>
                <a:cubicBezTo>
                  <a:pt x="3054" y="547"/>
                  <a:pt x="3087" y="621"/>
                  <a:pt x="3121" y="695"/>
                </a:cubicBezTo>
                <a:cubicBezTo>
                  <a:pt x="3119" y="627"/>
                  <a:pt x="3097" y="534"/>
                  <a:pt x="3154" y="483"/>
                </a:cubicBezTo>
                <a:cubicBezTo>
                  <a:pt x="3179" y="461"/>
                  <a:pt x="3250" y="436"/>
                  <a:pt x="3282" y="456"/>
                </a:cubicBezTo>
                <a:cubicBezTo>
                  <a:pt x="3332" y="486"/>
                  <a:pt x="3336" y="552"/>
                  <a:pt x="3344" y="603"/>
                </a:cubicBezTo>
                <a:cubicBezTo>
                  <a:pt x="3350" y="641"/>
                  <a:pt x="3341" y="668"/>
                  <a:pt x="3330" y="698"/>
                </a:cubicBezTo>
                <a:cubicBezTo>
                  <a:pt x="3328" y="703"/>
                  <a:pt x="3324" y="687"/>
                  <a:pt x="3322" y="691"/>
                </a:cubicBezTo>
                <a:cubicBezTo>
                  <a:pt x="3343" y="627"/>
                  <a:pt x="3365" y="580"/>
                  <a:pt x="3424" y="534"/>
                </a:cubicBezTo>
                <a:cubicBezTo>
                  <a:pt x="3442" y="520"/>
                  <a:pt x="3489" y="489"/>
                  <a:pt x="3515" y="502"/>
                </a:cubicBezTo>
                <a:cubicBezTo>
                  <a:pt x="3553" y="521"/>
                  <a:pt x="3560" y="571"/>
                  <a:pt x="3585" y="604"/>
                </a:cubicBezTo>
                <a:cubicBezTo>
                  <a:pt x="3619" y="649"/>
                  <a:pt x="3653" y="660"/>
                  <a:pt x="3697" y="689"/>
                </a:cubicBezTo>
                <a:moveTo>
                  <a:pt x="3852" y="456"/>
                </a:moveTo>
                <a:cubicBezTo>
                  <a:pt x="3862" y="419"/>
                  <a:pt x="3863" y="393"/>
                  <a:pt x="3904" y="389"/>
                </a:cubicBezTo>
                <a:cubicBezTo>
                  <a:pt x="3951" y="385"/>
                  <a:pt x="3981" y="432"/>
                  <a:pt x="4013" y="459"/>
                </a:cubicBezTo>
                <a:cubicBezTo>
                  <a:pt x="4068" y="504"/>
                  <a:pt x="4123" y="530"/>
                  <a:pt x="4189" y="555"/>
                </a:cubicBezTo>
                <a:moveTo>
                  <a:pt x="0" y="483"/>
                </a:moveTo>
                <a:cubicBezTo>
                  <a:pt x="2819" y="463"/>
                  <a:pt x="5380" y="1207"/>
                  <a:pt x="4161" y="424"/>
                </a:cubicBezTo>
                <a:cubicBezTo>
                  <a:pt x="4087" y="404"/>
                  <a:pt x="4047" y="400"/>
                  <a:pt x="3986" y="401"/>
                </a:cubicBezTo>
                <a:cubicBezTo>
                  <a:pt x="3984" y="482"/>
                  <a:pt x="3954" y="556"/>
                  <a:pt x="4000" y="634"/>
                </a:cubicBezTo>
                <a:cubicBezTo>
                  <a:pt x="4042" y="705"/>
                  <a:pt x="4122" y="759"/>
                  <a:pt x="4195" y="696"/>
                </a:cubicBezTo>
                <a:cubicBezTo>
                  <a:pt x="4243" y="655"/>
                  <a:pt x="4243" y="573"/>
                  <a:pt x="4258" y="518"/>
                </a:cubicBezTo>
                <a:cubicBezTo>
                  <a:pt x="4275" y="531"/>
                  <a:pt x="4300" y="534"/>
                  <a:pt x="4324" y="556"/>
                </a:cubicBezTo>
                <a:cubicBezTo>
                  <a:pt x="4413" y="640"/>
                  <a:pt x="4459" y="678"/>
                  <a:pt x="4590" y="688"/>
                </a:cubicBezTo>
                <a:cubicBezTo>
                  <a:pt x="4718" y="697"/>
                  <a:pt x="4852" y="673"/>
                  <a:pt x="4894" y="539"/>
                </a:cubicBezTo>
                <a:cubicBezTo>
                  <a:pt x="4915" y="471"/>
                  <a:pt x="4878" y="395"/>
                  <a:pt x="4861" y="332"/>
                </a:cubicBezTo>
                <a:cubicBezTo>
                  <a:pt x="4845" y="273"/>
                  <a:pt x="4833" y="237"/>
                  <a:pt x="4816" y="179"/>
                </a:cubicBezTo>
                <a:cubicBezTo>
                  <a:pt x="4833" y="264"/>
                  <a:pt x="4850" y="348"/>
                  <a:pt x="4877" y="434"/>
                </a:cubicBezTo>
                <a:cubicBezTo>
                  <a:pt x="4933" y="614"/>
                  <a:pt x="5036" y="750"/>
                  <a:pt x="5149" y="895"/>
                </a:cubicBezTo>
                <a:moveTo>
                  <a:pt x="4701" y="458"/>
                </a:moveTo>
                <a:cubicBezTo>
                  <a:pt x="4757" y="442"/>
                  <a:pt x="4832" y="435"/>
                  <a:pt x="4904" y="435"/>
                </a:cubicBezTo>
                <a:cubicBezTo>
                  <a:pt x="5074" y="434"/>
                  <a:pt x="5370" y="498"/>
                  <a:pt x="5528" y="431"/>
                </a:cubicBezTo>
                <a:cubicBezTo>
                  <a:pt x="5531" y="426"/>
                  <a:pt x="5534" y="422"/>
                  <a:pt x="5537" y="417"/>
                </a:cubicBezTo>
                <a:cubicBezTo>
                  <a:pt x="5519" y="386"/>
                  <a:pt x="5517" y="373"/>
                  <a:pt x="5474" y="358"/>
                </a:cubicBezTo>
                <a:cubicBezTo>
                  <a:pt x="5468" y="358"/>
                  <a:pt x="5463" y="358"/>
                  <a:pt x="5457" y="358"/>
                </a:cubicBezTo>
                <a:cubicBezTo>
                  <a:pt x="5449" y="388"/>
                  <a:pt x="5441" y="419"/>
                  <a:pt x="5463" y="465"/>
                </a:cubicBezTo>
                <a:cubicBezTo>
                  <a:pt x="5501" y="541"/>
                  <a:pt x="5565" y="603"/>
                  <a:pt x="5610" y="673"/>
                </a:cubicBezTo>
                <a:cubicBezTo>
                  <a:pt x="5632" y="707"/>
                  <a:pt x="5677" y="789"/>
                  <a:pt x="5649" y="833"/>
                </a:cubicBezTo>
                <a:cubicBezTo>
                  <a:pt x="5618" y="883"/>
                  <a:pt x="5531" y="876"/>
                  <a:pt x="5482" y="877"/>
                </a:cubicBezTo>
                <a:cubicBezTo>
                  <a:pt x="5444" y="877"/>
                  <a:pt x="5433" y="878"/>
                  <a:pt x="5409" y="87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69" name="Freeform 22"/>
          <p:cNvSpPr/>
          <p:nvPr/>
        </p:nvSpPr>
        <p:spPr>
          <a:xfrm>
            <a:off x="2721600" y="1733400"/>
            <a:ext cx="407880" cy="321120"/>
          </a:xfrm>
          <a:custGeom>
            <a:avLst/>
            <a:gdLst/>
            <a:ahLst/>
            <a:rect l="0" t="0" r="r" b="b"/>
            <a:pathLst>
              <a:path w="1133" h="892">
                <a:moveTo>
                  <a:pt x="80" y="320"/>
                </a:moveTo>
                <a:cubicBezTo>
                  <a:pt x="75" y="298"/>
                  <a:pt x="67" y="295"/>
                  <a:pt x="43" y="293"/>
                </a:cubicBezTo>
                <a:cubicBezTo>
                  <a:pt x="35" y="293"/>
                  <a:pt x="33" y="293"/>
                  <a:pt x="28" y="293"/>
                </a:cubicBezTo>
                <a:cubicBezTo>
                  <a:pt x="12" y="338"/>
                  <a:pt x="8" y="387"/>
                  <a:pt x="6" y="436"/>
                </a:cubicBezTo>
                <a:cubicBezTo>
                  <a:pt x="3" y="522"/>
                  <a:pt x="0" y="615"/>
                  <a:pt x="10" y="702"/>
                </a:cubicBezTo>
                <a:cubicBezTo>
                  <a:pt x="14" y="738"/>
                  <a:pt x="24" y="761"/>
                  <a:pt x="40" y="790"/>
                </a:cubicBezTo>
                <a:moveTo>
                  <a:pt x="16" y="5"/>
                </a:moveTo>
                <a:cubicBezTo>
                  <a:pt x="25" y="0"/>
                  <a:pt x="76" y="93"/>
                  <a:pt x="97" y="127"/>
                </a:cubicBezTo>
                <a:moveTo>
                  <a:pt x="424" y="418"/>
                </a:moveTo>
                <a:cubicBezTo>
                  <a:pt x="435" y="414"/>
                  <a:pt x="418" y="379"/>
                  <a:pt x="454" y="428"/>
                </a:cubicBezTo>
                <a:cubicBezTo>
                  <a:pt x="497" y="485"/>
                  <a:pt x="512" y="563"/>
                  <a:pt x="537" y="629"/>
                </a:cubicBezTo>
                <a:cubicBezTo>
                  <a:pt x="557" y="682"/>
                  <a:pt x="578" y="727"/>
                  <a:pt x="617" y="762"/>
                </a:cubicBezTo>
                <a:cubicBezTo>
                  <a:pt x="635" y="737"/>
                  <a:pt x="656" y="692"/>
                  <a:pt x="675" y="657"/>
                </a:cubicBezTo>
                <a:cubicBezTo>
                  <a:pt x="711" y="591"/>
                  <a:pt x="755" y="529"/>
                  <a:pt x="809" y="477"/>
                </a:cubicBezTo>
                <a:cubicBezTo>
                  <a:pt x="837" y="451"/>
                  <a:pt x="900" y="402"/>
                  <a:pt x="944" y="425"/>
                </a:cubicBezTo>
                <a:cubicBezTo>
                  <a:pt x="999" y="452"/>
                  <a:pt x="1002" y="555"/>
                  <a:pt x="1010" y="605"/>
                </a:cubicBezTo>
                <a:cubicBezTo>
                  <a:pt x="1024" y="692"/>
                  <a:pt x="1026" y="782"/>
                  <a:pt x="1086" y="852"/>
                </a:cubicBezTo>
                <a:cubicBezTo>
                  <a:pt x="1101" y="866"/>
                  <a:pt x="1117" y="878"/>
                  <a:pt x="1132" y="89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70" name="Freeform 23"/>
          <p:cNvSpPr/>
          <p:nvPr/>
        </p:nvSpPr>
        <p:spPr>
          <a:xfrm>
            <a:off x="3692520" y="1809720"/>
            <a:ext cx="1037160" cy="245520"/>
          </a:xfrm>
          <a:custGeom>
            <a:avLst/>
            <a:gdLst/>
            <a:ahLst/>
            <a:rect l="0" t="0" r="r" b="b"/>
            <a:pathLst>
              <a:path w="2881" h="682">
                <a:moveTo>
                  <a:pt x="300" y="275"/>
                </a:moveTo>
                <a:cubicBezTo>
                  <a:pt x="307" y="249"/>
                  <a:pt x="310" y="233"/>
                  <a:pt x="310" y="206"/>
                </a:cubicBezTo>
                <a:cubicBezTo>
                  <a:pt x="280" y="184"/>
                  <a:pt x="231" y="175"/>
                  <a:pt x="193" y="187"/>
                </a:cubicBezTo>
                <a:cubicBezTo>
                  <a:pt x="125" y="208"/>
                  <a:pt x="53" y="268"/>
                  <a:pt x="22" y="332"/>
                </a:cubicBezTo>
                <a:cubicBezTo>
                  <a:pt x="0" y="376"/>
                  <a:pt x="1" y="435"/>
                  <a:pt x="57" y="452"/>
                </a:cubicBezTo>
                <a:cubicBezTo>
                  <a:pt x="132" y="474"/>
                  <a:pt x="218" y="448"/>
                  <a:pt x="284" y="416"/>
                </a:cubicBezTo>
                <a:cubicBezTo>
                  <a:pt x="346" y="386"/>
                  <a:pt x="403" y="346"/>
                  <a:pt x="447" y="295"/>
                </a:cubicBezTo>
                <a:cubicBezTo>
                  <a:pt x="457" y="283"/>
                  <a:pt x="458" y="276"/>
                  <a:pt x="466" y="265"/>
                </a:cubicBezTo>
                <a:cubicBezTo>
                  <a:pt x="466" y="333"/>
                  <a:pt x="455" y="405"/>
                  <a:pt x="479" y="470"/>
                </a:cubicBezTo>
                <a:cubicBezTo>
                  <a:pt x="506" y="522"/>
                  <a:pt x="516" y="539"/>
                  <a:pt x="549" y="560"/>
                </a:cubicBezTo>
                <a:moveTo>
                  <a:pt x="1396" y="226"/>
                </a:moveTo>
                <a:cubicBezTo>
                  <a:pt x="1378" y="182"/>
                  <a:pt x="1365" y="174"/>
                  <a:pt x="1314" y="176"/>
                </a:cubicBezTo>
                <a:cubicBezTo>
                  <a:pt x="1264" y="178"/>
                  <a:pt x="1263" y="224"/>
                  <a:pt x="1266" y="265"/>
                </a:cubicBezTo>
                <a:cubicBezTo>
                  <a:pt x="1271" y="335"/>
                  <a:pt x="1328" y="383"/>
                  <a:pt x="1371" y="435"/>
                </a:cubicBezTo>
                <a:cubicBezTo>
                  <a:pt x="1412" y="485"/>
                  <a:pt x="1443" y="524"/>
                  <a:pt x="1447" y="587"/>
                </a:cubicBezTo>
                <a:cubicBezTo>
                  <a:pt x="1450" y="650"/>
                  <a:pt x="1390" y="661"/>
                  <a:pt x="1338" y="666"/>
                </a:cubicBezTo>
                <a:cubicBezTo>
                  <a:pt x="1296" y="670"/>
                  <a:pt x="1204" y="681"/>
                  <a:pt x="1180" y="631"/>
                </a:cubicBezTo>
                <a:cubicBezTo>
                  <a:pt x="1159" y="588"/>
                  <a:pt x="1217" y="555"/>
                  <a:pt x="1238" y="535"/>
                </a:cubicBezTo>
                <a:moveTo>
                  <a:pt x="1569" y="179"/>
                </a:moveTo>
                <a:cubicBezTo>
                  <a:pt x="1570" y="181"/>
                  <a:pt x="1573" y="155"/>
                  <a:pt x="1594" y="206"/>
                </a:cubicBezTo>
                <a:cubicBezTo>
                  <a:pt x="1620" y="270"/>
                  <a:pt x="1645" y="335"/>
                  <a:pt x="1700" y="381"/>
                </a:cubicBezTo>
                <a:cubicBezTo>
                  <a:pt x="1778" y="447"/>
                  <a:pt x="1930" y="469"/>
                  <a:pt x="2019" y="414"/>
                </a:cubicBezTo>
                <a:cubicBezTo>
                  <a:pt x="2115" y="354"/>
                  <a:pt x="2080" y="240"/>
                  <a:pt x="2005" y="183"/>
                </a:cubicBezTo>
                <a:cubicBezTo>
                  <a:pt x="1972" y="158"/>
                  <a:pt x="1913" y="137"/>
                  <a:pt x="1876" y="169"/>
                </a:cubicBezTo>
                <a:cubicBezTo>
                  <a:pt x="1827" y="211"/>
                  <a:pt x="1820" y="296"/>
                  <a:pt x="1826" y="353"/>
                </a:cubicBezTo>
                <a:cubicBezTo>
                  <a:pt x="1835" y="437"/>
                  <a:pt x="1909" y="482"/>
                  <a:pt x="1984" y="504"/>
                </a:cubicBezTo>
                <a:cubicBezTo>
                  <a:pt x="2063" y="527"/>
                  <a:pt x="2173" y="531"/>
                  <a:pt x="2251" y="501"/>
                </a:cubicBezTo>
                <a:cubicBezTo>
                  <a:pt x="2346" y="464"/>
                  <a:pt x="2373" y="386"/>
                  <a:pt x="2376" y="295"/>
                </a:cubicBezTo>
                <a:cubicBezTo>
                  <a:pt x="2378" y="221"/>
                  <a:pt x="2372" y="149"/>
                  <a:pt x="2366" y="78"/>
                </a:cubicBezTo>
                <a:cubicBezTo>
                  <a:pt x="2364" y="52"/>
                  <a:pt x="2362" y="26"/>
                  <a:pt x="2360" y="0"/>
                </a:cubicBezTo>
                <a:cubicBezTo>
                  <a:pt x="2356" y="19"/>
                  <a:pt x="2347" y="64"/>
                  <a:pt x="2346" y="85"/>
                </a:cubicBezTo>
                <a:cubicBezTo>
                  <a:pt x="2340" y="170"/>
                  <a:pt x="2329" y="276"/>
                  <a:pt x="2345" y="360"/>
                </a:cubicBezTo>
                <a:cubicBezTo>
                  <a:pt x="2361" y="447"/>
                  <a:pt x="2414" y="543"/>
                  <a:pt x="2472" y="607"/>
                </a:cubicBezTo>
                <a:cubicBezTo>
                  <a:pt x="2489" y="626"/>
                  <a:pt x="2501" y="628"/>
                  <a:pt x="2519" y="638"/>
                </a:cubicBezTo>
                <a:moveTo>
                  <a:pt x="2354" y="325"/>
                </a:moveTo>
                <a:cubicBezTo>
                  <a:pt x="2410" y="316"/>
                  <a:pt x="2470" y="311"/>
                  <a:pt x="2528" y="308"/>
                </a:cubicBezTo>
                <a:cubicBezTo>
                  <a:pt x="2645" y="302"/>
                  <a:pt x="2763" y="304"/>
                  <a:pt x="2880" y="30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71" name="Freeform 24"/>
          <p:cNvSpPr/>
          <p:nvPr/>
        </p:nvSpPr>
        <p:spPr>
          <a:xfrm>
            <a:off x="702360" y="2373480"/>
            <a:ext cx="664920" cy="300240"/>
          </a:xfrm>
          <a:custGeom>
            <a:avLst/>
            <a:gdLst/>
            <a:ahLst/>
            <a:rect l="0" t="0" r="r" b="b"/>
            <a:pathLst>
              <a:path w="1847" h="834">
                <a:moveTo>
                  <a:pt x="54" y="124"/>
                </a:moveTo>
                <a:cubicBezTo>
                  <a:pt x="36" y="101"/>
                  <a:pt x="31" y="93"/>
                  <a:pt x="6" y="85"/>
                </a:cubicBezTo>
                <a:cubicBezTo>
                  <a:pt x="3" y="134"/>
                  <a:pt x="0" y="183"/>
                  <a:pt x="9" y="233"/>
                </a:cubicBezTo>
                <a:cubicBezTo>
                  <a:pt x="23" y="312"/>
                  <a:pt x="48" y="388"/>
                  <a:pt x="66" y="466"/>
                </a:cubicBezTo>
                <a:cubicBezTo>
                  <a:pt x="75" y="507"/>
                  <a:pt x="90" y="551"/>
                  <a:pt x="93" y="593"/>
                </a:cubicBezTo>
                <a:cubicBezTo>
                  <a:pt x="94" y="605"/>
                  <a:pt x="91" y="608"/>
                  <a:pt x="89" y="612"/>
                </a:cubicBezTo>
                <a:moveTo>
                  <a:pt x="18" y="201"/>
                </a:moveTo>
                <a:cubicBezTo>
                  <a:pt x="27" y="175"/>
                  <a:pt x="29" y="148"/>
                  <a:pt x="62" y="149"/>
                </a:cubicBezTo>
                <a:cubicBezTo>
                  <a:pt x="101" y="151"/>
                  <a:pt x="170" y="268"/>
                  <a:pt x="190" y="292"/>
                </a:cubicBezTo>
                <a:cubicBezTo>
                  <a:pt x="256" y="374"/>
                  <a:pt x="323" y="451"/>
                  <a:pt x="405" y="518"/>
                </a:cubicBezTo>
                <a:cubicBezTo>
                  <a:pt x="449" y="554"/>
                  <a:pt x="500" y="591"/>
                  <a:pt x="557" y="599"/>
                </a:cubicBezTo>
                <a:cubicBezTo>
                  <a:pt x="562" y="599"/>
                  <a:pt x="567" y="599"/>
                  <a:pt x="572" y="599"/>
                </a:cubicBezTo>
                <a:moveTo>
                  <a:pt x="517" y="31"/>
                </a:moveTo>
                <a:cubicBezTo>
                  <a:pt x="513" y="14"/>
                  <a:pt x="512" y="10"/>
                  <a:pt x="509" y="0"/>
                </a:cubicBezTo>
                <a:cubicBezTo>
                  <a:pt x="488" y="24"/>
                  <a:pt x="484" y="52"/>
                  <a:pt x="481" y="90"/>
                </a:cubicBezTo>
                <a:cubicBezTo>
                  <a:pt x="473" y="181"/>
                  <a:pt x="471" y="280"/>
                  <a:pt x="487" y="370"/>
                </a:cubicBezTo>
                <a:cubicBezTo>
                  <a:pt x="501" y="451"/>
                  <a:pt x="525" y="540"/>
                  <a:pt x="567" y="611"/>
                </a:cubicBezTo>
                <a:cubicBezTo>
                  <a:pt x="590" y="644"/>
                  <a:pt x="597" y="654"/>
                  <a:pt x="622" y="665"/>
                </a:cubicBezTo>
                <a:moveTo>
                  <a:pt x="878" y="188"/>
                </a:moveTo>
                <a:cubicBezTo>
                  <a:pt x="852" y="178"/>
                  <a:pt x="848" y="180"/>
                  <a:pt x="839" y="220"/>
                </a:cubicBezTo>
                <a:cubicBezTo>
                  <a:pt x="824" y="291"/>
                  <a:pt x="824" y="377"/>
                  <a:pt x="856" y="443"/>
                </a:cubicBezTo>
                <a:cubicBezTo>
                  <a:pt x="892" y="517"/>
                  <a:pt x="963" y="567"/>
                  <a:pt x="1042" y="587"/>
                </a:cubicBezTo>
                <a:cubicBezTo>
                  <a:pt x="1088" y="598"/>
                  <a:pt x="1157" y="611"/>
                  <a:pt x="1166" y="552"/>
                </a:cubicBezTo>
                <a:cubicBezTo>
                  <a:pt x="1179" y="470"/>
                  <a:pt x="1093" y="392"/>
                  <a:pt x="1042" y="340"/>
                </a:cubicBezTo>
                <a:cubicBezTo>
                  <a:pt x="1017" y="315"/>
                  <a:pt x="866" y="217"/>
                  <a:pt x="861" y="183"/>
                </a:cubicBezTo>
                <a:cubicBezTo>
                  <a:pt x="869" y="184"/>
                  <a:pt x="878" y="184"/>
                  <a:pt x="886" y="185"/>
                </a:cubicBezTo>
                <a:moveTo>
                  <a:pt x="1236" y="183"/>
                </a:moveTo>
                <a:cubicBezTo>
                  <a:pt x="1282" y="154"/>
                  <a:pt x="1356" y="151"/>
                  <a:pt x="1413" y="145"/>
                </a:cubicBezTo>
                <a:cubicBezTo>
                  <a:pt x="1516" y="134"/>
                  <a:pt x="1618" y="134"/>
                  <a:pt x="1722" y="134"/>
                </a:cubicBezTo>
                <a:cubicBezTo>
                  <a:pt x="1769" y="134"/>
                  <a:pt x="1803" y="134"/>
                  <a:pt x="1846" y="148"/>
                </a:cubicBezTo>
                <a:moveTo>
                  <a:pt x="1591" y="65"/>
                </a:moveTo>
                <a:cubicBezTo>
                  <a:pt x="1586" y="106"/>
                  <a:pt x="1595" y="131"/>
                  <a:pt x="1603" y="171"/>
                </a:cubicBezTo>
                <a:cubicBezTo>
                  <a:pt x="1623" y="279"/>
                  <a:pt x="1634" y="388"/>
                  <a:pt x="1643" y="498"/>
                </a:cubicBezTo>
                <a:cubicBezTo>
                  <a:pt x="1651" y="594"/>
                  <a:pt x="1656" y="693"/>
                  <a:pt x="1679" y="787"/>
                </a:cubicBezTo>
                <a:cubicBezTo>
                  <a:pt x="1684" y="802"/>
                  <a:pt x="1689" y="818"/>
                  <a:pt x="1694" y="83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72" name="Freeform 25"/>
          <p:cNvSpPr/>
          <p:nvPr/>
        </p:nvSpPr>
        <p:spPr>
          <a:xfrm>
            <a:off x="1626120" y="2389320"/>
            <a:ext cx="1078200" cy="389160"/>
          </a:xfrm>
          <a:custGeom>
            <a:avLst/>
            <a:gdLst/>
            <a:ahLst/>
            <a:rect l="0" t="0" r="r" b="b"/>
            <a:pathLst>
              <a:path w="2995" h="1081">
                <a:moveTo>
                  <a:pt x="289" y="279"/>
                </a:moveTo>
                <a:cubicBezTo>
                  <a:pt x="283" y="253"/>
                  <a:pt x="294" y="239"/>
                  <a:pt x="263" y="224"/>
                </a:cubicBezTo>
                <a:cubicBezTo>
                  <a:pt x="225" y="205"/>
                  <a:pt x="159" y="213"/>
                  <a:pt x="125" y="234"/>
                </a:cubicBezTo>
                <a:cubicBezTo>
                  <a:pt x="48" y="280"/>
                  <a:pt x="10" y="376"/>
                  <a:pt x="4" y="461"/>
                </a:cubicBezTo>
                <a:cubicBezTo>
                  <a:pt x="0" y="513"/>
                  <a:pt x="11" y="524"/>
                  <a:pt x="61" y="525"/>
                </a:cubicBezTo>
                <a:cubicBezTo>
                  <a:pt x="112" y="526"/>
                  <a:pt x="136" y="474"/>
                  <a:pt x="155" y="432"/>
                </a:cubicBezTo>
                <a:cubicBezTo>
                  <a:pt x="174" y="388"/>
                  <a:pt x="182" y="334"/>
                  <a:pt x="207" y="293"/>
                </a:cubicBezTo>
                <a:cubicBezTo>
                  <a:pt x="212" y="286"/>
                  <a:pt x="211" y="283"/>
                  <a:pt x="217" y="284"/>
                </a:cubicBezTo>
                <a:cubicBezTo>
                  <a:pt x="228" y="392"/>
                  <a:pt x="231" y="508"/>
                  <a:pt x="222" y="618"/>
                </a:cubicBezTo>
                <a:cubicBezTo>
                  <a:pt x="212" y="733"/>
                  <a:pt x="181" y="847"/>
                  <a:pt x="150" y="958"/>
                </a:cubicBezTo>
                <a:cubicBezTo>
                  <a:pt x="138" y="1003"/>
                  <a:pt x="131" y="1035"/>
                  <a:pt x="132" y="1080"/>
                </a:cubicBezTo>
                <a:cubicBezTo>
                  <a:pt x="205" y="1080"/>
                  <a:pt x="261" y="1072"/>
                  <a:pt x="328" y="1041"/>
                </a:cubicBezTo>
                <a:cubicBezTo>
                  <a:pt x="350" y="1029"/>
                  <a:pt x="373" y="1017"/>
                  <a:pt x="395" y="1005"/>
                </a:cubicBezTo>
                <a:moveTo>
                  <a:pt x="607" y="363"/>
                </a:moveTo>
                <a:cubicBezTo>
                  <a:pt x="588" y="347"/>
                  <a:pt x="598" y="318"/>
                  <a:pt x="588" y="373"/>
                </a:cubicBezTo>
                <a:cubicBezTo>
                  <a:pt x="575" y="441"/>
                  <a:pt x="566" y="536"/>
                  <a:pt x="591" y="604"/>
                </a:cubicBezTo>
                <a:cubicBezTo>
                  <a:pt x="608" y="649"/>
                  <a:pt x="644" y="675"/>
                  <a:pt x="690" y="681"/>
                </a:cubicBezTo>
                <a:cubicBezTo>
                  <a:pt x="738" y="687"/>
                  <a:pt x="748" y="656"/>
                  <a:pt x="766" y="618"/>
                </a:cubicBezTo>
                <a:cubicBezTo>
                  <a:pt x="791" y="566"/>
                  <a:pt x="807" y="526"/>
                  <a:pt x="846" y="486"/>
                </a:cubicBezTo>
                <a:cubicBezTo>
                  <a:pt x="883" y="505"/>
                  <a:pt x="889" y="521"/>
                  <a:pt x="918" y="562"/>
                </a:cubicBezTo>
                <a:cubicBezTo>
                  <a:pt x="980" y="644"/>
                  <a:pt x="1066" y="684"/>
                  <a:pt x="1168" y="692"/>
                </a:cubicBezTo>
                <a:cubicBezTo>
                  <a:pt x="1261" y="699"/>
                  <a:pt x="1349" y="686"/>
                  <a:pt x="1424" y="627"/>
                </a:cubicBezTo>
                <a:cubicBezTo>
                  <a:pt x="1493" y="573"/>
                  <a:pt x="1495" y="499"/>
                  <a:pt x="1493" y="418"/>
                </a:cubicBezTo>
                <a:cubicBezTo>
                  <a:pt x="1491" y="360"/>
                  <a:pt x="1474" y="306"/>
                  <a:pt x="1454" y="252"/>
                </a:cubicBezTo>
                <a:cubicBezTo>
                  <a:pt x="1453" y="251"/>
                  <a:pt x="1452" y="250"/>
                  <a:pt x="1451" y="249"/>
                </a:cubicBezTo>
                <a:cubicBezTo>
                  <a:pt x="1443" y="297"/>
                  <a:pt x="1439" y="349"/>
                  <a:pt x="1439" y="401"/>
                </a:cubicBezTo>
                <a:cubicBezTo>
                  <a:pt x="1439" y="471"/>
                  <a:pt x="1447" y="537"/>
                  <a:pt x="1482" y="602"/>
                </a:cubicBezTo>
                <a:cubicBezTo>
                  <a:pt x="1494" y="624"/>
                  <a:pt x="1510" y="637"/>
                  <a:pt x="1526" y="654"/>
                </a:cubicBezTo>
                <a:moveTo>
                  <a:pt x="1399" y="79"/>
                </a:moveTo>
                <a:cubicBezTo>
                  <a:pt x="1390" y="57"/>
                  <a:pt x="1374" y="20"/>
                  <a:pt x="1369" y="0"/>
                </a:cubicBezTo>
                <a:cubicBezTo>
                  <a:pt x="1395" y="33"/>
                  <a:pt x="1421" y="64"/>
                  <a:pt x="1449" y="96"/>
                </a:cubicBezTo>
                <a:moveTo>
                  <a:pt x="2090" y="173"/>
                </a:moveTo>
                <a:cubicBezTo>
                  <a:pt x="2083" y="165"/>
                  <a:pt x="2075" y="155"/>
                  <a:pt x="2067" y="147"/>
                </a:cubicBezTo>
                <a:cubicBezTo>
                  <a:pt x="2067" y="237"/>
                  <a:pt x="2063" y="328"/>
                  <a:pt x="2072" y="418"/>
                </a:cubicBezTo>
                <a:cubicBezTo>
                  <a:pt x="2081" y="511"/>
                  <a:pt x="2103" y="603"/>
                  <a:pt x="2117" y="695"/>
                </a:cubicBezTo>
                <a:cubicBezTo>
                  <a:pt x="2123" y="734"/>
                  <a:pt x="2129" y="772"/>
                  <a:pt x="2137" y="811"/>
                </a:cubicBezTo>
                <a:moveTo>
                  <a:pt x="1948" y="503"/>
                </a:moveTo>
                <a:cubicBezTo>
                  <a:pt x="2013" y="483"/>
                  <a:pt x="2078" y="476"/>
                  <a:pt x="2145" y="471"/>
                </a:cubicBezTo>
                <a:cubicBezTo>
                  <a:pt x="2249" y="463"/>
                  <a:pt x="2356" y="454"/>
                  <a:pt x="2461" y="449"/>
                </a:cubicBezTo>
                <a:cubicBezTo>
                  <a:pt x="2503" y="447"/>
                  <a:pt x="2513" y="460"/>
                  <a:pt x="2544" y="487"/>
                </a:cubicBezTo>
                <a:cubicBezTo>
                  <a:pt x="2619" y="556"/>
                  <a:pt x="2881" y="711"/>
                  <a:pt x="2962" y="581"/>
                </a:cubicBezTo>
                <a:cubicBezTo>
                  <a:pt x="2994" y="528"/>
                  <a:pt x="2987" y="423"/>
                  <a:pt x="2964" y="371"/>
                </a:cubicBezTo>
                <a:cubicBezTo>
                  <a:pt x="2926" y="286"/>
                  <a:pt x="2809" y="240"/>
                  <a:pt x="2720" y="267"/>
                </a:cubicBezTo>
                <a:cubicBezTo>
                  <a:pt x="2602" y="303"/>
                  <a:pt x="2512" y="453"/>
                  <a:pt x="2487" y="569"/>
                </a:cubicBezTo>
                <a:cubicBezTo>
                  <a:pt x="2471" y="640"/>
                  <a:pt x="2467" y="736"/>
                  <a:pt x="2511" y="797"/>
                </a:cubicBezTo>
                <a:cubicBezTo>
                  <a:pt x="2552" y="853"/>
                  <a:pt x="2634" y="851"/>
                  <a:pt x="2695" y="853"/>
                </a:cubicBezTo>
                <a:cubicBezTo>
                  <a:pt x="2759" y="853"/>
                  <a:pt x="2780" y="853"/>
                  <a:pt x="2822" y="84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73" name="Freeform 26"/>
          <p:cNvSpPr/>
          <p:nvPr/>
        </p:nvSpPr>
        <p:spPr>
          <a:xfrm>
            <a:off x="3094920" y="2292480"/>
            <a:ext cx="1538280" cy="354240"/>
          </a:xfrm>
          <a:custGeom>
            <a:avLst/>
            <a:gdLst/>
            <a:ahLst/>
            <a:rect l="0" t="0" r="r" b="b"/>
            <a:pathLst>
              <a:path w="4273" h="984">
                <a:moveTo>
                  <a:pt x="385" y="306"/>
                </a:moveTo>
                <a:cubicBezTo>
                  <a:pt x="374" y="253"/>
                  <a:pt x="341" y="252"/>
                  <a:pt x="285" y="246"/>
                </a:cubicBezTo>
                <a:cubicBezTo>
                  <a:pt x="248" y="242"/>
                  <a:pt x="211" y="243"/>
                  <a:pt x="174" y="243"/>
                </a:cubicBezTo>
                <a:cubicBezTo>
                  <a:pt x="157" y="290"/>
                  <a:pt x="171" y="321"/>
                  <a:pt x="207" y="359"/>
                </a:cubicBezTo>
                <a:cubicBezTo>
                  <a:pt x="277" y="432"/>
                  <a:pt x="389" y="490"/>
                  <a:pt x="415" y="599"/>
                </a:cubicBezTo>
                <a:cubicBezTo>
                  <a:pt x="436" y="685"/>
                  <a:pt x="361" y="708"/>
                  <a:pt x="292" y="720"/>
                </a:cubicBezTo>
                <a:cubicBezTo>
                  <a:pt x="219" y="733"/>
                  <a:pt x="113" y="741"/>
                  <a:pt x="45" y="706"/>
                </a:cubicBezTo>
                <a:cubicBezTo>
                  <a:pt x="0" y="683"/>
                  <a:pt x="26" y="657"/>
                  <a:pt x="40" y="624"/>
                </a:cubicBezTo>
                <a:moveTo>
                  <a:pt x="637" y="316"/>
                </a:moveTo>
                <a:cubicBezTo>
                  <a:pt x="622" y="359"/>
                  <a:pt x="602" y="407"/>
                  <a:pt x="595" y="454"/>
                </a:cubicBezTo>
                <a:cubicBezTo>
                  <a:pt x="585" y="525"/>
                  <a:pt x="584" y="588"/>
                  <a:pt x="643" y="634"/>
                </a:cubicBezTo>
                <a:cubicBezTo>
                  <a:pt x="675" y="659"/>
                  <a:pt x="744" y="673"/>
                  <a:pt x="779" y="645"/>
                </a:cubicBezTo>
                <a:cubicBezTo>
                  <a:pt x="831" y="603"/>
                  <a:pt x="822" y="504"/>
                  <a:pt x="830" y="443"/>
                </a:cubicBezTo>
                <a:cubicBezTo>
                  <a:pt x="835" y="407"/>
                  <a:pt x="835" y="403"/>
                  <a:pt x="858" y="388"/>
                </a:cubicBezTo>
                <a:cubicBezTo>
                  <a:pt x="884" y="416"/>
                  <a:pt x="906" y="450"/>
                  <a:pt x="931" y="482"/>
                </a:cubicBezTo>
                <a:cubicBezTo>
                  <a:pt x="990" y="562"/>
                  <a:pt x="1059" y="609"/>
                  <a:pt x="1158" y="618"/>
                </a:cubicBezTo>
                <a:cubicBezTo>
                  <a:pt x="1225" y="624"/>
                  <a:pt x="1289" y="616"/>
                  <a:pt x="1325" y="552"/>
                </a:cubicBezTo>
                <a:cubicBezTo>
                  <a:pt x="1349" y="508"/>
                  <a:pt x="1349" y="423"/>
                  <a:pt x="1339" y="375"/>
                </a:cubicBezTo>
                <a:cubicBezTo>
                  <a:pt x="1332" y="342"/>
                  <a:pt x="1315" y="303"/>
                  <a:pt x="1300" y="272"/>
                </a:cubicBezTo>
                <a:cubicBezTo>
                  <a:pt x="1299" y="272"/>
                  <a:pt x="1299" y="272"/>
                  <a:pt x="1298" y="272"/>
                </a:cubicBezTo>
                <a:cubicBezTo>
                  <a:pt x="1298" y="334"/>
                  <a:pt x="1302" y="387"/>
                  <a:pt x="1320" y="447"/>
                </a:cubicBezTo>
                <a:cubicBezTo>
                  <a:pt x="1344" y="529"/>
                  <a:pt x="1374" y="607"/>
                  <a:pt x="1438" y="662"/>
                </a:cubicBezTo>
                <a:cubicBezTo>
                  <a:pt x="1455" y="674"/>
                  <a:pt x="1459" y="678"/>
                  <a:pt x="1473" y="675"/>
                </a:cubicBezTo>
                <a:moveTo>
                  <a:pt x="1207" y="51"/>
                </a:moveTo>
                <a:cubicBezTo>
                  <a:pt x="1204" y="32"/>
                  <a:pt x="1197" y="16"/>
                  <a:pt x="1204" y="0"/>
                </a:cubicBezTo>
                <a:cubicBezTo>
                  <a:pt x="1258" y="6"/>
                  <a:pt x="1296" y="37"/>
                  <a:pt x="1343" y="65"/>
                </a:cubicBezTo>
                <a:moveTo>
                  <a:pt x="1705" y="64"/>
                </a:moveTo>
                <a:cubicBezTo>
                  <a:pt x="1735" y="103"/>
                  <a:pt x="1742" y="131"/>
                  <a:pt x="1756" y="178"/>
                </a:cubicBezTo>
                <a:cubicBezTo>
                  <a:pt x="1788" y="287"/>
                  <a:pt x="1801" y="400"/>
                  <a:pt x="1819" y="514"/>
                </a:cubicBezTo>
                <a:cubicBezTo>
                  <a:pt x="1833" y="598"/>
                  <a:pt x="1846" y="682"/>
                  <a:pt x="1863" y="765"/>
                </a:cubicBezTo>
                <a:moveTo>
                  <a:pt x="1690" y="487"/>
                </a:moveTo>
                <a:cubicBezTo>
                  <a:pt x="1767" y="457"/>
                  <a:pt x="1840" y="459"/>
                  <a:pt x="1924" y="456"/>
                </a:cubicBezTo>
                <a:cubicBezTo>
                  <a:pt x="2023" y="452"/>
                  <a:pt x="2270" y="486"/>
                  <a:pt x="2350" y="412"/>
                </a:cubicBezTo>
                <a:cubicBezTo>
                  <a:pt x="2370" y="394"/>
                  <a:pt x="2355" y="385"/>
                  <a:pt x="2365" y="368"/>
                </a:cubicBezTo>
                <a:cubicBezTo>
                  <a:pt x="2334" y="376"/>
                  <a:pt x="2329" y="353"/>
                  <a:pt x="2305" y="399"/>
                </a:cubicBezTo>
                <a:cubicBezTo>
                  <a:pt x="2281" y="445"/>
                  <a:pt x="2278" y="540"/>
                  <a:pt x="2310" y="582"/>
                </a:cubicBezTo>
                <a:cubicBezTo>
                  <a:pt x="2327" y="604"/>
                  <a:pt x="2375" y="620"/>
                  <a:pt x="2401" y="608"/>
                </a:cubicBezTo>
                <a:cubicBezTo>
                  <a:pt x="2446" y="588"/>
                  <a:pt x="2463" y="530"/>
                  <a:pt x="2499" y="500"/>
                </a:cubicBezTo>
                <a:cubicBezTo>
                  <a:pt x="2517" y="483"/>
                  <a:pt x="2541" y="476"/>
                  <a:pt x="2560" y="497"/>
                </a:cubicBezTo>
                <a:cubicBezTo>
                  <a:pt x="2607" y="543"/>
                  <a:pt x="2608" y="613"/>
                  <a:pt x="2685" y="623"/>
                </a:cubicBezTo>
                <a:cubicBezTo>
                  <a:pt x="2746" y="631"/>
                  <a:pt x="2786" y="583"/>
                  <a:pt x="2821" y="540"/>
                </a:cubicBezTo>
                <a:cubicBezTo>
                  <a:pt x="2876" y="471"/>
                  <a:pt x="2907" y="404"/>
                  <a:pt x="2912" y="318"/>
                </a:cubicBezTo>
                <a:cubicBezTo>
                  <a:pt x="2917" y="235"/>
                  <a:pt x="2906" y="164"/>
                  <a:pt x="2882" y="85"/>
                </a:cubicBezTo>
                <a:cubicBezTo>
                  <a:pt x="2863" y="24"/>
                  <a:pt x="2865" y="56"/>
                  <a:pt x="2837" y="35"/>
                </a:cubicBezTo>
                <a:cubicBezTo>
                  <a:pt x="2788" y="148"/>
                  <a:pt x="2762" y="261"/>
                  <a:pt x="2760" y="384"/>
                </a:cubicBezTo>
                <a:cubicBezTo>
                  <a:pt x="2759" y="436"/>
                  <a:pt x="2756" y="503"/>
                  <a:pt x="2807" y="534"/>
                </a:cubicBezTo>
                <a:cubicBezTo>
                  <a:pt x="2843" y="556"/>
                  <a:pt x="2891" y="535"/>
                  <a:pt x="2925" y="523"/>
                </a:cubicBezTo>
                <a:cubicBezTo>
                  <a:pt x="2999" y="496"/>
                  <a:pt x="3072" y="456"/>
                  <a:pt x="3155" y="471"/>
                </a:cubicBezTo>
                <a:cubicBezTo>
                  <a:pt x="3220" y="483"/>
                  <a:pt x="3248" y="558"/>
                  <a:pt x="3234" y="618"/>
                </a:cubicBezTo>
                <a:cubicBezTo>
                  <a:pt x="3222" y="669"/>
                  <a:pt x="3167" y="691"/>
                  <a:pt x="3121" y="697"/>
                </a:cubicBezTo>
                <a:cubicBezTo>
                  <a:pt x="3084" y="702"/>
                  <a:pt x="3043" y="702"/>
                  <a:pt x="3013" y="679"/>
                </a:cubicBezTo>
                <a:cubicBezTo>
                  <a:pt x="3013" y="673"/>
                  <a:pt x="3013" y="667"/>
                  <a:pt x="3013" y="661"/>
                </a:cubicBezTo>
                <a:moveTo>
                  <a:pt x="3304" y="163"/>
                </a:moveTo>
                <a:cubicBezTo>
                  <a:pt x="3309" y="165"/>
                  <a:pt x="3298" y="113"/>
                  <a:pt x="3319" y="195"/>
                </a:cubicBezTo>
                <a:cubicBezTo>
                  <a:pt x="3340" y="277"/>
                  <a:pt x="3355" y="361"/>
                  <a:pt x="3383" y="441"/>
                </a:cubicBezTo>
                <a:cubicBezTo>
                  <a:pt x="3412" y="525"/>
                  <a:pt x="3449" y="606"/>
                  <a:pt x="3521" y="659"/>
                </a:cubicBezTo>
                <a:cubicBezTo>
                  <a:pt x="3559" y="680"/>
                  <a:pt x="3569" y="687"/>
                  <a:pt x="3599" y="685"/>
                </a:cubicBezTo>
                <a:moveTo>
                  <a:pt x="3733" y="406"/>
                </a:moveTo>
                <a:cubicBezTo>
                  <a:pt x="3740" y="386"/>
                  <a:pt x="3745" y="376"/>
                  <a:pt x="3754" y="360"/>
                </a:cubicBezTo>
                <a:cubicBezTo>
                  <a:pt x="3776" y="381"/>
                  <a:pt x="3787" y="410"/>
                  <a:pt x="3803" y="441"/>
                </a:cubicBezTo>
                <a:cubicBezTo>
                  <a:pt x="3836" y="508"/>
                  <a:pt x="3875" y="562"/>
                  <a:pt x="3945" y="592"/>
                </a:cubicBezTo>
                <a:cubicBezTo>
                  <a:pt x="4008" y="619"/>
                  <a:pt x="4108" y="626"/>
                  <a:pt x="4171" y="595"/>
                </a:cubicBezTo>
                <a:cubicBezTo>
                  <a:pt x="4246" y="558"/>
                  <a:pt x="4272" y="466"/>
                  <a:pt x="4259" y="389"/>
                </a:cubicBezTo>
                <a:cubicBezTo>
                  <a:pt x="4246" y="313"/>
                  <a:pt x="4157" y="262"/>
                  <a:pt x="4082" y="282"/>
                </a:cubicBezTo>
                <a:cubicBezTo>
                  <a:pt x="3991" y="307"/>
                  <a:pt x="3932" y="419"/>
                  <a:pt x="3898" y="500"/>
                </a:cubicBezTo>
                <a:cubicBezTo>
                  <a:pt x="3865" y="577"/>
                  <a:pt x="3834" y="700"/>
                  <a:pt x="3859" y="784"/>
                </a:cubicBezTo>
                <a:cubicBezTo>
                  <a:pt x="3899" y="917"/>
                  <a:pt x="4049" y="964"/>
                  <a:pt x="4167" y="98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74" name="Freeform 27"/>
          <p:cNvSpPr/>
          <p:nvPr/>
        </p:nvSpPr>
        <p:spPr>
          <a:xfrm>
            <a:off x="5126040" y="2351160"/>
            <a:ext cx="576720" cy="365400"/>
          </a:xfrm>
          <a:custGeom>
            <a:avLst/>
            <a:gdLst/>
            <a:ahLst/>
            <a:rect l="0" t="0" r="r" b="b"/>
            <a:pathLst>
              <a:path w="1602" h="1015">
                <a:moveTo>
                  <a:pt x="433" y="134"/>
                </a:moveTo>
                <a:cubicBezTo>
                  <a:pt x="431" y="98"/>
                  <a:pt x="433" y="39"/>
                  <a:pt x="392" y="20"/>
                </a:cubicBezTo>
                <a:cubicBezTo>
                  <a:pt x="350" y="0"/>
                  <a:pt x="325" y="27"/>
                  <a:pt x="304" y="65"/>
                </a:cubicBezTo>
                <a:cubicBezTo>
                  <a:pt x="231" y="193"/>
                  <a:pt x="228" y="378"/>
                  <a:pt x="255" y="520"/>
                </a:cubicBezTo>
                <a:cubicBezTo>
                  <a:pt x="279" y="645"/>
                  <a:pt x="341" y="763"/>
                  <a:pt x="395" y="878"/>
                </a:cubicBezTo>
                <a:cubicBezTo>
                  <a:pt x="407" y="903"/>
                  <a:pt x="460" y="980"/>
                  <a:pt x="443" y="1014"/>
                </a:cubicBezTo>
                <a:cubicBezTo>
                  <a:pt x="436" y="1014"/>
                  <a:pt x="429" y="1014"/>
                  <a:pt x="422" y="1014"/>
                </a:cubicBezTo>
                <a:moveTo>
                  <a:pt x="0" y="580"/>
                </a:moveTo>
                <a:cubicBezTo>
                  <a:pt x="112" y="548"/>
                  <a:pt x="226" y="532"/>
                  <a:pt x="342" y="518"/>
                </a:cubicBezTo>
                <a:cubicBezTo>
                  <a:pt x="498" y="498"/>
                  <a:pt x="655" y="482"/>
                  <a:pt x="811" y="455"/>
                </a:cubicBezTo>
                <a:cubicBezTo>
                  <a:pt x="847" y="449"/>
                  <a:pt x="879" y="441"/>
                  <a:pt x="914" y="433"/>
                </a:cubicBezTo>
                <a:cubicBezTo>
                  <a:pt x="874" y="480"/>
                  <a:pt x="833" y="526"/>
                  <a:pt x="823" y="590"/>
                </a:cubicBezTo>
                <a:cubicBezTo>
                  <a:pt x="816" y="636"/>
                  <a:pt x="818" y="685"/>
                  <a:pt x="868" y="702"/>
                </a:cubicBezTo>
                <a:cubicBezTo>
                  <a:pt x="918" y="719"/>
                  <a:pt x="961" y="702"/>
                  <a:pt x="990" y="660"/>
                </a:cubicBezTo>
                <a:cubicBezTo>
                  <a:pt x="1040" y="588"/>
                  <a:pt x="1020" y="482"/>
                  <a:pt x="985" y="410"/>
                </a:cubicBezTo>
                <a:cubicBezTo>
                  <a:pt x="970" y="379"/>
                  <a:pt x="928" y="288"/>
                  <a:pt x="893" y="272"/>
                </a:cubicBezTo>
                <a:cubicBezTo>
                  <a:pt x="883" y="270"/>
                  <a:pt x="882" y="275"/>
                  <a:pt x="889" y="293"/>
                </a:cubicBezTo>
                <a:moveTo>
                  <a:pt x="985" y="528"/>
                </a:moveTo>
                <a:cubicBezTo>
                  <a:pt x="1041" y="525"/>
                  <a:pt x="1088" y="510"/>
                  <a:pt x="1139" y="482"/>
                </a:cubicBezTo>
                <a:cubicBezTo>
                  <a:pt x="1220" y="438"/>
                  <a:pt x="1242" y="380"/>
                  <a:pt x="1244" y="293"/>
                </a:cubicBezTo>
                <a:cubicBezTo>
                  <a:pt x="1245" y="235"/>
                  <a:pt x="1228" y="193"/>
                  <a:pt x="1209" y="141"/>
                </a:cubicBezTo>
                <a:cubicBezTo>
                  <a:pt x="1203" y="123"/>
                  <a:pt x="1199" y="111"/>
                  <a:pt x="1193" y="93"/>
                </a:cubicBezTo>
                <a:cubicBezTo>
                  <a:pt x="1220" y="146"/>
                  <a:pt x="1246" y="201"/>
                  <a:pt x="1272" y="255"/>
                </a:cubicBezTo>
                <a:cubicBezTo>
                  <a:pt x="1311" y="338"/>
                  <a:pt x="1348" y="419"/>
                  <a:pt x="1374" y="506"/>
                </a:cubicBezTo>
                <a:cubicBezTo>
                  <a:pt x="1390" y="562"/>
                  <a:pt x="1394" y="617"/>
                  <a:pt x="1405" y="673"/>
                </a:cubicBezTo>
                <a:cubicBezTo>
                  <a:pt x="1412" y="707"/>
                  <a:pt x="1418" y="714"/>
                  <a:pt x="1448" y="727"/>
                </a:cubicBezTo>
                <a:cubicBezTo>
                  <a:pt x="1489" y="744"/>
                  <a:pt x="1557" y="739"/>
                  <a:pt x="1601" y="74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75" name="Freeform 28"/>
          <p:cNvSpPr/>
          <p:nvPr/>
        </p:nvSpPr>
        <p:spPr>
          <a:xfrm>
            <a:off x="1208160" y="2933280"/>
            <a:ext cx="441720" cy="80280"/>
          </a:xfrm>
          <a:custGeom>
            <a:avLst/>
            <a:gdLst/>
            <a:ahLst/>
            <a:rect l="0" t="0" r="r" b="b"/>
            <a:pathLst>
              <a:path w="1227" h="223">
                <a:moveTo>
                  <a:pt x="0" y="48"/>
                </a:moveTo>
                <a:cubicBezTo>
                  <a:pt x="0" y="36"/>
                  <a:pt x="1" y="24"/>
                  <a:pt x="1" y="12"/>
                </a:cubicBezTo>
                <a:cubicBezTo>
                  <a:pt x="69" y="0"/>
                  <a:pt x="87" y="36"/>
                  <a:pt x="130" y="91"/>
                </a:cubicBezTo>
                <a:cubicBezTo>
                  <a:pt x="177" y="155"/>
                  <a:pt x="194" y="179"/>
                  <a:pt x="227" y="222"/>
                </a:cubicBezTo>
                <a:moveTo>
                  <a:pt x="1124" y="69"/>
                </a:moveTo>
                <a:cubicBezTo>
                  <a:pt x="1124" y="46"/>
                  <a:pt x="1119" y="41"/>
                  <a:pt x="1129" y="33"/>
                </a:cubicBezTo>
                <a:cubicBezTo>
                  <a:pt x="1178" y="48"/>
                  <a:pt x="1189" y="71"/>
                  <a:pt x="1226" y="11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76" name="Freeform 29"/>
          <p:cNvSpPr/>
          <p:nvPr/>
        </p:nvSpPr>
        <p:spPr>
          <a:xfrm>
            <a:off x="512640" y="2900520"/>
            <a:ext cx="1787760" cy="619200"/>
          </a:xfrm>
          <a:custGeom>
            <a:avLst/>
            <a:gdLst/>
            <a:ahLst/>
            <a:rect l="0" t="0" r="r" b="b"/>
            <a:pathLst>
              <a:path w="4966" h="1720">
                <a:moveTo>
                  <a:pt x="545" y="590"/>
                </a:moveTo>
                <a:cubicBezTo>
                  <a:pt x="520" y="579"/>
                  <a:pt x="499" y="571"/>
                  <a:pt x="472" y="555"/>
                </a:cubicBezTo>
                <a:cubicBezTo>
                  <a:pt x="376" y="498"/>
                  <a:pt x="244" y="436"/>
                  <a:pt x="142" y="511"/>
                </a:cubicBezTo>
                <a:cubicBezTo>
                  <a:pt x="92" y="548"/>
                  <a:pt x="0" y="669"/>
                  <a:pt x="42" y="740"/>
                </a:cubicBezTo>
                <a:cubicBezTo>
                  <a:pt x="77" y="799"/>
                  <a:pt x="149" y="829"/>
                  <a:pt x="218" y="806"/>
                </a:cubicBezTo>
                <a:cubicBezTo>
                  <a:pt x="347" y="763"/>
                  <a:pt x="355" y="583"/>
                  <a:pt x="356" y="476"/>
                </a:cubicBezTo>
                <a:cubicBezTo>
                  <a:pt x="357" y="366"/>
                  <a:pt x="343" y="266"/>
                  <a:pt x="315" y="158"/>
                </a:cubicBezTo>
                <a:cubicBezTo>
                  <a:pt x="301" y="103"/>
                  <a:pt x="279" y="51"/>
                  <a:pt x="261" y="0"/>
                </a:cubicBezTo>
                <a:cubicBezTo>
                  <a:pt x="254" y="78"/>
                  <a:pt x="250" y="158"/>
                  <a:pt x="252" y="238"/>
                </a:cubicBezTo>
                <a:cubicBezTo>
                  <a:pt x="256" y="354"/>
                  <a:pt x="287" y="452"/>
                  <a:pt x="360" y="543"/>
                </a:cubicBezTo>
                <a:cubicBezTo>
                  <a:pt x="399" y="591"/>
                  <a:pt x="497" y="669"/>
                  <a:pt x="543" y="590"/>
                </a:cubicBezTo>
                <a:cubicBezTo>
                  <a:pt x="570" y="545"/>
                  <a:pt x="569" y="476"/>
                  <a:pt x="573" y="426"/>
                </a:cubicBezTo>
                <a:cubicBezTo>
                  <a:pt x="573" y="415"/>
                  <a:pt x="573" y="403"/>
                  <a:pt x="573" y="392"/>
                </a:cubicBezTo>
                <a:cubicBezTo>
                  <a:pt x="577" y="375"/>
                  <a:pt x="577" y="372"/>
                  <a:pt x="581" y="362"/>
                </a:cubicBezTo>
                <a:cubicBezTo>
                  <a:pt x="612" y="391"/>
                  <a:pt x="651" y="426"/>
                  <a:pt x="684" y="463"/>
                </a:cubicBezTo>
                <a:cubicBezTo>
                  <a:pt x="766" y="558"/>
                  <a:pt x="966" y="726"/>
                  <a:pt x="1102" y="642"/>
                </a:cubicBezTo>
                <a:cubicBezTo>
                  <a:pt x="1104" y="633"/>
                  <a:pt x="1107" y="623"/>
                  <a:pt x="1109" y="614"/>
                </a:cubicBezTo>
                <a:cubicBezTo>
                  <a:pt x="1101" y="538"/>
                  <a:pt x="1099" y="501"/>
                  <a:pt x="1050" y="436"/>
                </a:cubicBezTo>
                <a:cubicBezTo>
                  <a:pt x="980" y="344"/>
                  <a:pt x="898" y="293"/>
                  <a:pt x="790" y="264"/>
                </a:cubicBezTo>
                <a:cubicBezTo>
                  <a:pt x="780" y="346"/>
                  <a:pt x="773" y="397"/>
                  <a:pt x="807" y="481"/>
                </a:cubicBezTo>
                <a:cubicBezTo>
                  <a:pt x="892" y="694"/>
                  <a:pt x="1082" y="891"/>
                  <a:pt x="1318" y="900"/>
                </a:cubicBezTo>
                <a:cubicBezTo>
                  <a:pt x="1393" y="903"/>
                  <a:pt x="1428" y="845"/>
                  <a:pt x="1440" y="775"/>
                </a:cubicBezTo>
                <a:cubicBezTo>
                  <a:pt x="1465" y="631"/>
                  <a:pt x="1418" y="487"/>
                  <a:pt x="1373" y="354"/>
                </a:cubicBezTo>
                <a:cubicBezTo>
                  <a:pt x="1357" y="307"/>
                  <a:pt x="1338" y="260"/>
                  <a:pt x="1321" y="213"/>
                </a:cubicBezTo>
                <a:cubicBezTo>
                  <a:pt x="1324" y="291"/>
                  <a:pt x="1334" y="359"/>
                  <a:pt x="1352" y="435"/>
                </a:cubicBezTo>
                <a:cubicBezTo>
                  <a:pt x="1417" y="709"/>
                  <a:pt x="1504" y="986"/>
                  <a:pt x="1513" y="1270"/>
                </a:cubicBezTo>
                <a:cubicBezTo>
                  <a:pt x="1516" y="1356"/>
                  <a:pt x="1505" y="1327"/>
                  <a:pt x="1465" y="1364"/>
                </a:cubicBezTo>
                <a:moveTo>
                  <a:pt x="1158" y="930"/>
                </a:moveTo>
                <a:cubicBezTo>
                  <a:pt x="1192" y="864"/>
                  <a:pt x="1261" y="873"/>
                  <a:pt x="1334" y="862"/>
                </a:cubicBezTo>
                <a:cubicBezTo>
                  <a:pt x="1525" y="835"/>
                  <a:pt x="1733" y="834"/>
                  <a:pt x="1918" y="783"/>
                </a:cubicBezTo>
                <a:cubicBezTo>
                  <a:pt x="1981" y="766"/>
                  <a:pt x="2031" y="713"/>
                  <a:pt x="2006" y="641"/>
                </a:cubicBezTo>
                <a:cubicBezTo>
                  <a:pt x="1989" y="592"/>
                  <a:pt x="1937" y="529"/>
                  <a:pt x="1894" y="499"/>
                </a:cubicBezTo>
                <a:cubicBezTo>
                  <a:pt x="1892" y="499"/>
                  <a:pt x="1890" y="499"/>
                  <a:pt x="1888" y="499"/>
                </a:cubicBezTo>
                <a:cubicBezTo>
                  <a:pt x="1890" y="555"/>
                  <a:pt x="1895" y="589"/>
                  <a:pt x="1921" y="641"/>
                </a:cubicBezTo>
                <a:cubicBezTo>
                  <a:pt x="1955" y="709"/>
                  <a:pt x="2001" y="777"/>
                  <a:pt x="2046" y="838"/>
                </a:cubicBezTo>
                <a:cubicBezTo>
                  <a:pt x="2062" y="858"/>
                  <a:pt x="2063" y="864"/>
                  <a:pt x="2077" y="869"/>
                </a:cubicBezTo>
                <a:moveTo>
                  <a:pt x="2313" y="524"/>
                </a:moveTo>
                <a:cubicBezTo>
                  <a:pt x="2326" y="543"/>
                  <a:pt x="2339" y="564"/>
                  <a:pt x="2354" y="582"/>
                </a:cubicBezTo>
                <a:cubicBezTo>
                  <a:pt x="2374" y="606"/>
                  <a:pt x="2403" y="624"/>
                  <a:pt x="2424" y="648"/>
                </a:cubicBezTo>
                <a:cubicBezTo>
                  <a:pt x="2471" y="701"/>
                  <a:pt x="2513" y="759"/>
                  <a:pt x="2555" y="816"/>
                </a:cubicBezTo>
                <a:cubicBezTo>
                  <a:pt x="2575" y="843"/>
                  <a:pt x="2595" y="871"/>
                  <a:pt x="2613" y="899"/>
                </a:cubicBezTo>
                <a:cubicBezTo>
                  <a:pt x="2613" y="845"/>
                  <a:pt x="2606" y="787"/>
                  <a:pt x="2624" y="735"/>
                </a:cubicBezTo>
                <a:cubicBezTo>
                  <a:pt x="2648" y="666"/>
                  <a:pt x="2710" y="587"/>
                  <a:pt x="2775" y="553"/>
                </a:cubicBezTo>
                <a:cubicBezTo>
                  <a:pt x="2808" y="536"/>
                  <a:pt x="2860" y="533"/>
                  <a:pt x="2885" y="563"/>
                </a:cubicBezTo>
                <a:cubicBezTo>
                  <a:pt x="2922" y="608"/>
                  <a:pt x="2929" y="684"/>
                  <a:pt x="2943" y="738"/>
                </a:cubicBezTo>
                <a:cubicBezTo>
                  <a:pt x="2951" y="770"/>
                  <a:pt x="2960" y="838"/>
                  <a:pt x="2995" y="856"/>
                </a:cubicBezTo>
                <a:cubicBezTo>
                  <a:pt x="3000" y="856"/>
                  <a:pt x="3004" y="856"/>
                  <a:pt x="3009" y="856"/>
                </a:cubicBezTo>
                <a:moveTo>
                  <a:pt x="3242" y="480"/>
                </a:moveTo>
                <a:cubicBezTo>
                  <a:pt x="3253" y="557"/>
                  <a:pt x="3262" y="634"/>
                  <a:pt x="3273" y="711"/>
                </a:cubicBezTo>
                <a:cubicBezTo>
                  <a:pt x="3280" y="762"/>
                  <a:pt x="3288" y="813"/>
                  <a:pt x="3295" y="864"/>
                </a:cubicBezTo>
                <a:moveTo>
                  <a:pt x="3515" y="573"/>
                </a:moveTo>
                <a:cubicBezTo>
                  <a:pt x="3528" y="511"/>
                  <a:pt x="3523" y="542"/>
                  <a:pt x="3552" y="504"/>
                </a:cubicBezTo>
                <a:cubicBezTo>
                  <a:pt x="3613" y="523"/>
                  <a:pt x="3625" y="528"/>
                  <a:pt x="3664" y="589"/>
                </a:cubicBezTo>
                <a:cubicBezTo>
                  <a:pt x="3706" y="655"/>
                  <a:pt x="3733" y="725"/>
                  <a:pt x="3783" y="785"/>
                </a:cubicBezTo>
                <a:cubicBezTo>
                  <a:pt x="3787" y="788"/>
                  <a:pt x="3791" y="790"/>
                  <a:pt x="3795" y="793"/>
                </a:cubicBezTo>
                <a:cubicBezTo>
                  <a:pt x="3826" y="769"/>
                  <a:pt x="3844" y="767"/>
                  <a:pt x="3872" y="720"/>
                </a:cubicBezTo>
                <a:cubicBezTo>
                  <a:pt x="3914" y="649"/>
                  <a:pt x="3946" y="558"/>
                  <a:pt x="4013" y="504"/>
                </a:cubicBezTo>
                <a:cubicBezTo>
                  <a:pt x="4017" y="504"/>
                  <a:pt x="4022" y="504"/>
                  <a:pt x="4026" y="504"/>
                </a:cubicBezTo>
                <a:cubicBezTo>
                  <a:pt x="4050" y="531"/>
                  <a:pt x="4076" y="569"/>
                  <a:pt x="4101" y="607"/>
                </a:cubicBezTo>
                <a:cubicBezTo>
                  <a:pt x="4139" y="665"/>
                  <a:pt x="4181" y="719"/>
                  <a:pt x="4247" y="744"/>
                </a:cubicBezTo>
                <a:cubicBezTo>
                  <a:pt x="4310" y="768"/>
                  <a:pt x="4385" y="764"/>
                  <a:pt x="4432" y="714"/>
                </a:cubicBezTo>
                <a:cubicBezTo>
                  <a:pt x="4508" y="634"/>
                  <a:pt x="4506" y="457"/>
                  <a:pt x="4481" y="357"/>
                </a:cubicBezTo>
                <a:cubicBezTo>
                  <a:pt x="4476" y="352"/>
                  <a:pt x="4472" y="346"/>
                  <a:pt x="4467" y="341"/>
                </a:cubicBezTo>
                <a:cubicBezTo>
                  <a:pt x="4413" y="370"/>
                  <a:pt x="4393" y="393"/>
                  <a:pt x="4358" y="454"/>
                </a:cubicBezTo>
                <a:cubicBezTo>
                  <a:pt x="4309" y="543"/>
                  <a:pt x="4294" y="621"/>
                  <a:pt x="4292" y="721"/>
                </a:cubicBezTo>
                <a:cubicBezTo>
                  <a:pt x="4291" y="770"/>
                  <a:pt x="4301" y="790"/>
                  <a:pt x="4313" y="833"/>
                </a:cubicBezTo>
                <a:cubicBezTo>
                  <a:pt x="4325" y="819"/>
                  <a:pt x="4337" y="820"/>
                  <a:pt x="4355" y="776"/>
                </a:cubicBezTo>
                <a:cubicBezTo>
                  <a:pt x="4389" y="692"/>
                  <a:pt x="4410" y="618"/>
                  <a:pt x="4461" y="542"/>
                </a:cubicBezTo>
                <a:cubicBezTo>
                  <a:pt x="4486" y="568"/>
                  <a:pt x="4502" y="552"/>
                  <a:pt x="4519" y="634"/>
                </a:cubicBezTo>
                <a:cubicBezTo>
                  <a:pt x="4550" y="784"/>
                  <a:pt x="4557" y="940"/>
                  <a:pt x="4574" y="1092"/>
                </a:cubicBezTo>
                <a:cubicBezTo>
                  <a:pt x="4590" y="1235"/>
                  <a:pt x="4674" y="1524"/>
                  <a:pt x="4583" y="1656"/>
                </a:cubicBezTo>
                <a:cubicBezTo>
                  <a:pt x="4544" y="1713"/>
                  <a:pt x="4431" y="1719"/>
                  <a:pt x="4374" y="1691"/>
                </a:cubicBezTo>
                <a:cubicBezTo>
                  <a:pt x="4306" y="1657"/>
                  <a:pt x="4303" y="1560"/>
                  <a:pt x="4331" y="1499"/>
                </a:cubicBezTo>
                <a:cubicBezTo>
                  <a:pt x="4396" y="1359"/>
                  <a:pt x="4572" y="1245"/>
                  <a:pt x="4688" y="1151"/>
                </a:cubicBezTo>
                <a:cubicBezTo>
                  <a:pt x="4777" y="1079"/>
                  <a:pt x="4861" y="1039"/>
                  <a:pt x="4965" y="99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77" name="Freeform 30"/>
          <p:cNvSpPr/>
          <p:nvPr/>
        </p:nvSpPr>
        <p:spPr>
          <a:xfrm>
            <a:off x="2768760" y="3060720"/>
            <a:ext cx="1903320" cy="406080"/>
          </a:xfrm>
          <a:custGeom>
            <a:avLst/>
            <a:gdLst/>
            <a:ahLst/>
            <a:rect l="0" t="0" r="r" b="b"/>
            <a:pathLst>
              <a:path w="5287" h="1128">
                <a:moveTo>
                  <a:pt x="0" y="0"/>
                </a:moveTo>
                <a:cubicBezTo>
                  <a:pt x="41" y="14"/>
                  <a:pt x="68" y="57"/>
                  <a:pt x="82" y="101"/>
                </a:cubicBezTo>
                <a:cubicBezTo>
                  <a:pt x="105" y="170"/>
                  <a:pt x="101" y="246"/>
                  <a:pt x="122" y="316"/>
                </a:cubicBezTo>
                <a:cubicBezTo>
                  <a:pt x="143" y="387"/>
                  <a:pt x="178" y="459"/>
                  <a:pt x="247" y="493"/>
                </a:cubicBezTo>
                <a:cubicBezTo>
                  <a:pt x="266" y="499"/>
                  <a:pt x="285" y="505"/>
                  <a:pt x="304" y="511"/>
                </a:cubicBezTo>
                <a:moveTo>
                  <a:pt x="793" y="183"/>
                </a:moveTo>
                <a:cubicBezTo>
                  <a:pt x="708" y="140"/>
                  <a:pt x="645" y="127"/>
                  <a:pt x="550" y="158"/>
                </a:cubicBezTo>
                <a:cubicBezTo>
                  <a:pt x="479" y="181"/>
                  <a:pt x="384" y="225"/>
                  <a:pt x="392" y="315"/>
                </a:cubicBezTo>
                <a:cubicBezTo>
                  <a:pt x="400" y="402"/>
                  <a:pt x="527" y="426"/>
                  <a:pt x="594" y="435"/>
                </a:cubicBezTo>
                <a:cubicBezTo>
                  <a:pt x="671" y="446"/>
                  <a:pt x="781" y="456"/>
                  <a:pt x="843" y="400"/>
                </a:cubicBezTo>
                <a:cubicBezTo>
                  <a:pt x="881" y="366"/>
                  <a:pt x="884" y="295"/>
                  <a:pt x="876" y="248"/>
                </a:cubicBezTo>
                <a:cubicBezTo>
                  <a:pt x="869" y="227"/>
                  <a:pt x="868" y="223"/>
                  <a:pt x="859" y="213"/>
                </a:cubicBezTo>
                <a:cubicBezTo>
                  <a:pt x="859" y="280"/>
                  <a:pt x="863" y="342"/>
                  <a:pt x="892" y="404"/>
                </a:cubicBezTo>
                <a:cubicBezTo>
                  <a:pt x="916" y="454"/>
                  <a:pt x="942" y="484"/>
                  <a:pt x="992" y="503"/>
                </a:cubicBezTo>
                <a:moveTo>
                  <a:pt x="1010" y="329"/>
                </a:moveTo>
                <a:cubicBezTo>
                  <a:pt x="1011" y="279"/>
                  <a:pt x="1003" y="225"/>
                  <a:pt x="1058" y="200"/>
                </a:cubicBezTo>
                <a:cubicBezTo>
                  <a:pt x="1108" y="177"/>
                  <a:pt x="1148" y="205"/>
                  <a:pt x="1177" y="243"/>
                </a:cubicBezTo>
                <a:cubicBezTo>
                  <a:pt x="1227" y="310"/>
                  <a:pt x="1219" y="417"/>
                  <a:pt x="1283" y="474"/>
                </a:cubicBezTo>
                <a:cubicBezTo>
                  <a:pt x="1296" y="481"/>
                  <a:pt x="1300" y="483"/>
                  <a:pt x="1311" y="481"/>
                </a:cubicBezTo>
                <a:cubicBezTo>
                  <a:pt x="1338" y="444"/>
                  <a:pt x="1362" y="406"/>
                  <a:pt x="1386" y="365"/>
                </a:cubicBezTo>
                <a:cubicBezTo>
                  <a:pt x="1427" y="295"/>
                  <a:pt x="1464" y="242"/>
                  <a:pt x="1531" y="198"/>
                </a:cubicBezTo>
                <a:cubicBezTo>
                  <a:pt x="1546" y="217"/>
                  <a:pt x="1557" y="232"/>
                  <a:pt x="1574" y="265"/>
                </a:cubicBezTo>
                <a:cubicBezTo>
                  <a:pt x="1614" y="346"/>
                  <a:pt x="1675" y="402"/>
                  <a:pt x="1757" y="441"/>
                </a:cubicBezTo>
                <a:cubicBezTo>
                  <a:pt x="1844" y="482"/>
                  <a:pt x="1967" y="512"/>
                  <a:pt x="2064" y="493"/>
                </a:cubicBezTo>
                <a:cubicBezTo>
                  <a:pt x="2164" y="473"/>
                  <a:pt x="2200" y="359"/>
                  <a:pt x="2207" y="272"/>
                </a:cubicBezTo>
                <a:cubicBezTo>
                  <a:pt x="2212" y="204"/>
                  <a:pt x="2201" y="129"/>
                  <a:pt x="2143" y="85"/>
                </a:cubicBezTo>
                <a:cubicBezTo>
                  <a:pt x="2097" y="50"/>
                  <a:pt x="2029" y="65"/>
                  <a:pt x="1995" y="106"/>
                </a:cubicBezTo>
                <a:cubicBezTo>
                  <a:pt x="1952" y="157"/>
                  <a:pt x="1949" y="235"/>
                  <a:pt x="1955" y="298"/>
                </a:cubicBezTo>
                <a:cubicBezTo>
                  <a:pt x="1961" y="358"/>
                  <a:pt x="2012" y="396"/>
                  <a:pt x="2073" y="380"/>
                </a:cubicBezTo>
                <a:cubicBezTo>
                  <a:pt x="2139" y="363"/>
                  <a:pt x="2168" y="292"/>
                  <a:pt x="2216" y="254"/>
                </a:cubicBezTo>
                <a:cubicBezTo>
                  <a:pt x="2220" y="254"/>
                  <a:pt x="2224" y="254"/>
                  <a:pt x="2228" y="254"/>
                </a:cubicBezTo>
                <a:cubicBezTo>
                  <a:pt x="2254" y="309"/>
                  <a:pt x="2273" y="374"/>
                  <a:pt x="2285" y="443"/>
                </a:cubicBezTo>
                <a:cubicBezTo>
                  <a:pt x="2315" y="621"/>
                  <a:pt x="2327" y="794"/>
                  <a:pt x="2328" y="973"/>
                </a:cubicBezTo>
                <a:cubicBezTo>
                  <a:pt x="2328" y="1037"/>
                  <a:pt x="2325" y="1109"/>
                  <a:pt x="2247" y="1119"/>
                </a:cubicBezTo>
                <a:cubicBezTo>
                  <a:pt x="2183" y="1127"/>
                  <a:pt x="2169" y="1071"/>
                  <a:pt x="2165" y="1019"/>
                </a:cubicBezTo>
                <a:cubicBezTo>
                  <a:pt x="2165" y="958"/>
                  <a:pt x="2165" y="936"/>
                  <a:pt x="2176" y="896"/>
                </a:cubicBezTo>
                <a:moveTo>
                  <a:pt x="2407" y="69"/>
                </a:moveTo>
                <a:cubicBezTo>
                  <a:pt x="2444" y="90"/>
                  <a:pt x="2455" y="113"/>
                  <a:pt x="2479" y="157"/>
                </a:cubicBezTo>
                <a:cubicBezTo>
                  <a:pt x="2519" y="233"/>
                  <a:pt x="2560" y="308"/>
                  <a:pt x="2607" y="380"/>
                </a:cubicBezTo>
                <a:cubicBezTo>
                  <a:pt x="2634" y="422"/>
                  <a:pt x="2650" y="440"/>
                  <a:pt x="2689" y="460"/>
                </a:cubicBezTo>
                <a:cubicBezTo>
                  <a:pt x="2716" y="422"/>
                  <a:pt x="2737" y="380"/>
                  <a:pt x="2758" y="333"/>
                </a:cubicBezTo>
                <a:cubicBezTo>
                  <a:pt x="2780" y="285"/>
                  <a:pt x="2813" y="178"/>
                  <a:pt x="2864" y="151"/>
                </a:cubicBezTo>
                <a:cubicBezTo>
                  <a:pt x="2871" y="151"/>
                  <a:pt x="2873" y="151"/>
                  <a:pt x="2877" y="151"/>
                </a:cubicBezTo>
                <a:cubicBezTo>
                  <a:pt x="2897" y="201"/>
                  <a:pt x="2910" y="255"/>
                  <a:pt x="2940" y="301"/>
                </a:cubicBezTo>
                <a:cubicBezTo>
                  <a:pt x="2996" y="388"/>
                  <a:pt x="3069" y="424"/>
                  <a:pt x="3159" y="466"/>
                </a:cubicBezTo>
                <a:moveTo>
                  <a:pt x="3397" y="341"/>
                </a:moveTo>
                <a:cubicBezTo>
                  <a:pt x="3397" y="271"/>
                  <a:pt x="3409" y="194"/>
                  <a:pt x="3378" y="129"/>
                </a:cubicBezTo>
                <a:cubicBezTo>
                  <a:pt x="3360" y="92"/>
                  <a:pt x="3309" y="59"/>
                  <a:pt x="3267" y="82"/>
                </a:cubicBezTo>
                <a:cubicBezTo>
                  <a:pt x="3211" y="112"/>
                  <a:pt x="3186" y="217"/>
                  <a:pt x="3204" y="275"/>
                </a:cubicBezTo>
                <a:cubicBezTo>
                  <a:pt x="3224" y="336"/>
                  <a:pt x="3294" y="355"/>
                  <a:pt x="3350" y="360"/>
                </a:cubicBezTo>
                <a:cubicBezTo>
                  <a:pt x="3419" y="366"/>
                  <a:pt x="3450" y="336"/>
                  <a:pt x="3477" y="276"/>
                </a:cubicBezTo>
                <a:cubicBezTo>
                  <a:pt x="3499" y="228"/>
                  <a:pt x="3502" y="177"/>
                  <a:pt x="3510" y="126"/>
                </a:cubicBezTo>
                <a:cubicBezTo>
                  <a:pt x="3512" y="111"/>
                  <a:pt x="3513" y="109"/>
                  <a:pt x="3513" y="101"/>
                </a:cubicBezTo>
                <a:cubicBezTo>
                  <a:pt x="3512" y="145"/>
                  <a:pt x="3506" y="188"/>
                  <a:pt x="3504" y="232"/>
                </a:cubicBezTo>
                <a:cubicBezTo>
                  <a:pt x="3502" y="295"/>
                  <a:pt x="3494" y="369"/>
                  <a:pt x="3521" y="428"/>
                </a:cubicBezTo>
                <a:cubicBezTo>
                  <a:pt x="3528" y="439"/>
                  <a:pt x="3536" y="450"/>
                  <a:pt x="3543" y="461"/>
                </a:cubicBezTo>
                <a:moveTo>
                  <a:pt x="4010" y="315"/>
                </a:moveTo>
                <a:cubicBezTo>
                  <a:pt x="4012" y="283"/>
                  <a:pt x="4021" y="241"/>
                  <a:pt x="4004" y="212"/>
                </a:cubicBezTo>
                <a:cubicBezTo>
                  <a:pt x="3986" y="180"/>
                  <a:pt x="3949" y="179"/>
                  <a:pt x="3917" y="178"/>
                </a:cubicBezTo>
                <a:cubicBezTo>
                  <a:pt x="3856" y="177"/>
                  <a:pt x="3815" y="215"/>
                  <a:pt x="3782" y="265"/>
                </a:cubicBezTo>
                <a:cubicBezTo>
                  <a:pt x="3758" y="302"/>
                  <a:pt x="3729" y="369"/>
                  <a:pt x="3744" y="415"/>
                </a:cubicBezTo>
                <a:cubicBezTo>
                  <a:pt x="3756" y="453"/>
                  <a:pt x="3824" y="437"/>
                  <a:pt x="3846" y="421"/>
                </a:cubicBezTo>
                <a:cubicBezTo>
                  <a:pt x="3897" y="385"/>
                  <a:pt x="3928" y="323"/>
                  <a:pt x="3958" y="271"/>
                </a:cubicBezTo>
                <a:cubicBezTo>
                  <a:pt x="3980" y="235"/>
                  <a:pt x="3989" y="206"/>
                  <a:pt x="4031" y="200"/>
                </a:cubicBezTo>
                <a:cubicBezTo>
                  <a:pt x="4063" y="248"/>
                  <a:pt x="4051" y="310"/>
                  <a:pt x="4052" y="368"/>
                </a:cubicBezTo>
                <a:cubicBezTo>
                  <a:pt x="4055" y="473"/>
                  <a:pt x="4066" y="577"/>
                  <a:pt x="4079" y="681"/>
                </a:cubicBezTo>
                <a:cubicBezTo>
                  <a:pt x="4086" y="738"/>
                  <a:pt x="4093" y="801"/>
                  <a:pt x="4076" y="845"/>
                </a:cubicBezTo>
                <a:cubicBezTo>
                  <a:pt x="4037" y="839"/>
                  <a:pt x="4022" y="819"/>
                  <a:pt x="4009" y="780"/>
                </a:cubicBezTo>
                <a:cubicBezTo>
                  <a:pt x="3996" y="740"/>
                  <a:pt x="3997" y="690"/>
                  <a:pt x="4015" y="653"/>
                </a:cubicBezTo>
                <a:cubicBezTo>
                  <a:pt x="4023" y="640"/>
                  <a:pt x="4031" y="628"/>
                  <a:pt x="4039" y="615"/>
                </a:cubicBezTo>
                <a:moveTo>
                  <a:pt x="4410" y="377"/>
                </a:moveTo>
                <a:cubicBezTo>
                  <a:pt x="4464" y="375"/>
                  <a:pt x="4528" y="366"/>
                  <a:pt x="4581" y="381"/>
                </a:cubicBezTo>
                <a:cubicBezTo>
                  <a:pt x="4617" y="391"/>
                  <a:pt x="4646" y="418"/>
                  <a:pt x="4685" y="422"/>
                </a:cubicBezTo>
                <a:cubicBezTo>
                  <a:pt x="4719" y="425"/>
                  <a:pt x="4745" y="429"/>
                  <a:pt x="4767" y="402"/>
                </a:cubicBezTo>
                <a:cubicBezTo>
                  <a:pt x="4794" y="371"/>
                  <a:pt x="4799" y="300"/>
                  <a:pt x="4790" y="262"/>
                </a:cubicBezTo>
                <a:cubicBezTo>
                  <a:pt x="4772" y="185"/>
                  <a:pt x="4683" y="150"/>
                  <a:pt x="4613" y="141"/>
                </a:cubicBezTo>
                <a:cubicBezTo>
                  <a:pt x="4526" y="130"/>
                  <a:pt x="4446" y="145"/>
                  <a:pt x="4397" y="223"/>
                </a:cubicBezTo>
                <a:cubicBezTo>
                  <a:pt x="4357" y="286"/>
                  <a:pt x="4360" y="389"/>
                  <a:pt x="4392" y="454"/>
                </a:cubicBezTo>
                <a:cubicBezTo>
                  <a:pt x="4434" y="539"/>
                  <a:pt x="4520" y="601"/>
                  <a:pt x="4609" y="627"/>
                </a:cubicBezTo>
                <a:cubicBezTo>
                  <a:pt x="4714" y="657"/>
                  <a:pt x="4828" y="642"/>
                  <a:pt x="4927" y="601"/>
                </a:cubicBezTo>
                <a:cubicBezTo>
                  <a:pt x="5062" y="545"/>
                  <a:pt x="5174" y="454"/>
                  <a:pt x="5231" y="318"/>
                </a:cubicBezTo>
                <a:cubicBezTo>
                  <a:pt x="5262" y="244"/>
                  <a:pt x="5286" y="134"/>
                  <a:pt x="5268" y="53"/>
                </a:cubicBezTo>
                <a:cubicBezTo>
                  <a:pt x="5263" y="44"/>
                  <a:pt x="5258" y="36"/>
                  <a:pt x="5253" y="27"/>
                </a:cubicBezTo>
                <a:cubicBezTo>
                  <a:pt x="5183" y="21"/>
                  <a:pt x="5145" y="32"/>
                  <a:pt x="5094" y="86"/>
                </a:cubicBezTo>
                <a:cubicBezTo>
                  <a:pt x="5036" y="147"/>
                  <a:pt x="5017" y="217"/>
                  <a:pt x="5021" y="299"/>
                </a:cubicBezTo>
                <a:cubicBezTo>
                  <a:pt x="5025" y="377"/>
                  <a:pt x="5074" y="430"/>
                  <a:pt x="5124" y="486"/>
                </a:cubicBezTo>
                <a:cubicBezTo>
                  <a:pt x="5152" y="518"/>
                  <a:pt x="5199" y="557"/>
                  <a:pt x="5203" y="604"/>
                </a:cubicBezTo>
                <a:cubicBezTo>
                  <a:pt x="5208" y="658"/>
                  <a:pt x="5163" y="676"/>
                  <a:pt x="5122" y="698"/>
                </a:cubicBezTo>
                <a:cubicBezTo>
                  <a:pt x="5079" y="719"/>
                  <a:pt x="5065" y="726"/>
                  <a:pt x="5033" y="72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78" name="Freeform 31"/>
          <p:cNvSpPr/>
          <p:nvPr/>
        </p:nvSpPr>
        <p:spPr>
          <a:xfrm>
            <a:off x="1302120" y="3504240"/>
            <a:ext cx="5549760" cy="477720"/>
          </a:xfrm>
          <a:custGeom>
            <a:avLst/>
            <a:gdLst/>
            <a:ahLst/>
            <a:rect l="0" t="0" r="r" b="b"/>
            <a:pathLst>
              <a:path w="15416" h="1327">
                <a:moveTo>
                  <a:pt x="233" y="499"/>
                </a:moveTo>
                <a:cubicBezTo>
                  <a:pt x="182" y="465"/>
                  <a:pt x="111" y="433"/>
                  <a:pt x="63" y="499"/>
                </a:cubicBezTo>
                <a:cubicBezTo>
                  <a:pt x="28" y="546"/>
                  <a:pt x="0" y="679"/>
                  <a:pt x="17" y="769"/>
                </a:cubicBezTo>
                <a:cubicBezTo>
                  <a:pt x="39" y="883"/>
                  <a:pt x="128" y="929"/>
                  <a:pt x="176" y="907"/>
                </a:cubicBezTo>
                <a:cubicBezTo>
                  <a:pt x="223" y="886"/>
                  <a:pt x="220" y="768"/>
                  <a:pt x="220" y="688"/>
                </a:cubicBezTo>
                <a:cubicBezTo>
                  <a:pt x="220" y="639"/>
                  <a:pt x="217" y="592"/>
                  <a:pt x="214" y="544"/>
                </a:cubicBezTo>
                <a:cubicBezTo>
                  <a:pt x="229" y="601"/>
                  <a:pt x="243" y="663"/>
                  <a:pt x="260" y="718"/>
                </a:cubicBezTo>
                <a:cubicBezTo>
                  <a:pt x="279" y="779"/>
                  <a:pt x="308" y="859"/>
                  <a:pt x="344" y="863"/>
                </a:cubicBezTo>
                <a:cubicBezTo>
                  <a:pt x="367" y="865"/>
                  <a:pt x="370" y="809"/>
                  <a:pt x="376" y="769"/>
                </a:cubicBezTo>
                <a:cubicBezTo>
                  <a:pt x="388" y="695"/>
                  <a:pt x="400" y="614"/>
                  <a:pt x="424" y="553"/>
                </a:cubicBezTo>
                <a:cubicBezTo>
                  <a:pt x="439" y="513"/>
                  <a:pt x="462" y="490"/>
                  <a:pt x="485" y="512"/>
                </a:cubicBezTo>
                <a:cubicBezTo>
                  <a:pt x="510" y="536"/>
                  <a:pt x="513" y="672"/>
                  <a:pt x="521" y="722"/>
                </a:cubicBezTo>
                <a:cubicBezTo>
                  <a:pt x="526" y="757"/>
                  <a:pt x="534" y="765"/>
                  <a:pt x="540" y="784"/>
                </a:cubicBezTo>
                <a:cubicBezTo>
                  <a:pt x="555" y="749"/>
                  <a:pt x="565" y="710"/>
                  <a:pt x="576" y="663"/>
                </a:cubicBezTo>
                <a:cubicBezTo>
                  <a:pt x="591" y="604"/>
                  <a:pt x="612" y="487"/>
                  <a:pt x="644" y="464"/>
                </a:cubicBezTo>
                <a:cubicBezTo>
                  <a:pt x="666" y="448"/>
                  <a:pt x="686" y="447"/>
                  <a:pt x="706" y="478"/>
                </a:cubicBezTo>
                <a:cubicBezTo>
                  <a:pt x="760" y="562"/>
                  <a:pt x="785" y="665"/>
                  <a:pt x="852" y="706"/>
                </a:cubicBezTo>
                <a:moveTo>
                  <a:pt x="1175" y="640"/>
                </a:moveTo>
                <a:cubicBezTo>
                  <a:pt x="1156" y="582"/>
                  <a:pt x="1145" y="586"/>
                  <a:pt x="1112" y="587"/>
                </a:cubicBezTo>
                <a:cubicBezTo>
                  <a:pt x="1067" y="589"/>
                  <a:pt x="1020" y="617"/>
                  <a:pt x="994" y="709"/>
                </a:cubicBezTo>
                <a:cubicBezTo>
                  <a:pt x="977" y="772"/>
                  <a:pt x="985" y="848"/>
                  <a:pt x="1009" y="890"/>
                </a:cubicBezTo>
                <a:cubicBezTo>
                  <a:pt x="1035" y="935"/>
                  <a:pt x="1084" y="954"/>
                  <a:pt x="1114" y="928"/>
                </a:cubicBezTo>
                <a:cubicBezTo>
                  <a:pt x="1158" y="892"/>
                  <a:pt x="1176" y="781"/>
                  <a:pt x="1181" y="688"/>
                </a:cubicBezTo>
                <a:cubicBezTo>
                  <a:pt x="1188" y="548"/>
                  <a:pt x="1179" y="406"/>
                  <a:pt x="1166" y="270"/>
                </a:cubicBezTo>
                <a:cubicBezTo>
                  <a:pt x="1163" y="235"/>
                  <a:pt x="1160" y="201"/>
                  <a:pt x="1157" y="166"/>
                </a:cubicBezTo>
                <a:cubicBezTo>
                  <a:pt x="1160" y="249"/>
                  <a:pt x="1171" y="329"/>
                  <a:pt x="1182" y="409"/>
                </a:cubicBezTo>
                <a:cubicBezTo>
                  <a:pt x="1203" y="563"/>
                  <a:pt x="1226" y="711"/>
                  <a:pt x="1255" y="858"/>
                </a:cubicBezTo>
                <a:moveTo>
                  <a:pt x="1681" y="273"/>
                </a:moveTo>
                <a:cubicBezTo>
                  <a:pt x="1689" y="343"/>
                  <a:pt x="1702" y="409"/>
                  <a:pt x="1708" y="481"/>
                </a:cubicBezTo>
                <a:cubicBezTo>
                  <a:pt x="1715" y="569"/>
                  <a:pt x="1718" y="658"/>
                  <a:pt x="1726" y="747"/>
                </a:cubicBezTo>
                <a:cubicBezTo>
                  <a:pt x="1728" y="773"/>
                  <a:pt x="1731" y="794"/>
                  <a:pt x="1735" y="819"/>
                </a:cubicBezTo>
                <a:cubicBezTo>
                  <a:pt x="1739" y="804"/>
                  <a:pt x="1746" y="773"/>
                  <a:pt x="1751" y="752"/>
                </a:cubicBezTo>
                <a:cubicBezTo>
                  <a:pt x="1766" y="682"/>
                  <a:pt x="1785" y="606"/>
                  <a:pt x="1809" y="551"/>
                </a:cubicBezTo>
                <a:cubicBezTo>
                  <a:pt x="1822" y="522"/>
                  <a:pt x="1852" y="476"/>
                  <a:pt x="1871" y="512"/>
                </a:cubicBezTo>
                <a:cubicBezTo>
                  <a:pt x="1894" y="555"/>
                  <a:pt x="1897" y="656"/>
                  <a:pt x="1905" y="715"/>
                </a:cubicBezTo>
                <a:cubicBezTo>
                  <a:pt x="1917" y="803"/>
                  <a:pt x="1932" y="902"/>
                  <a:pt x="1971" y="946"/>
                </a:cubicBezTo>
                <a:cubicBezTo>
                  <a:pt x="1979" y="951"/>
                  <a:pt x="1986" y="957"/>
                  <a:pt x="1993" y="962"/>
                </a:cubicBezTo>
                <a:moveTo>
                  <a:pt x="177" y="709"/>
                </a:moveTo>
                <a:cubicBezTo>
                  <a:pt x="15415" y="0"/>
                  <a:pt x="1503" y="580"/>
                  <a:pt x="2082" y="560"/>
                </a:cubicBezTo>
                <a:cubicBezTo>
                  <a:pt x="2102" y="559"/>
                  <a:pt x="2098" y="585"/>
                  <a:pt x="2114" y="610"/>
                </a:cubicBezTo>
                <a:cubicBezTo>
                  <a:pt x="2172" y="702"/>
                  <a:pt x="2207" y="742"/>
                  <a:pt x="2256" y="739"/>
                </a:cubicBezTo>
                <a:cubicBezTo>
                  <a:pt x="2243" y="670"/>
                  <a:pt x="2242" y="620"/>
                  <a:pt x="2210" y="566"/>
                </a:cubicBezTo>
                <a:cubicBezTo>
                  <a:pt x="2178" y="511"/>
                  <a:pt x="2118" y="450"/>
                  <a:pt x="2084" y="526"/>
                </a:cubicBezTo>
                <a:cubicBezTo>
                  <a:pt x="2053" y="595"/>
                  <a:pt x="2069" y="691"/>
                  <a:pt x="2084" y="760"/>
                </a:cubicBezTo>
                <a:cubicBezTo>
                  <a:pt x="2122" y="941"/>
                  <a:pt x="2257" y="962"/>
                  <a:pt x="2330" y="973"/>
                </a:cubicBezTo>
                <a:moveTo>
                  <a:pt x="2387" y="556"/>
                </a:moveTo>
                <a:cubicBezTo>
                  <a:pt x="2399" y="617"/>
                  <a:pt x="2408" y="679"/>
                  <a:pt x="2418" y="742"/>
                </a:cubicBezTo>
                <a:cubicBezTo>
                  <a:pt x="2432" y="830"/>
                  <a:pt x="2448" y="916"/>
                  <a:pt x="2449" y="1010"/>
                </a:cubicBezTo>
                <a:cubicBezTo>
                  <a:pt x="2449" y="1014"/>
                  <a:pt x="2449" y="1019"/>
                  <a:pt x="2449" y="1023"/>
                </a:cubicBezTo>
                <a:cubicBezTo>
                  <a:pt x="2446" y="992"/>
                  <a:pt x="2443" y="966"/>
                  <a:pt x="2443" y="928"/>
                </a:cubicBezTo>
                <a:cubicBezTo>
                  <a:pt x="2442" y="846"/>
                  <a:pt x="2446" y="779"/>
                  <a:pt x="2466" y="709"/>
                </a:cubicBezTo>
                <a:cubicBezTo>
                  <a:pt x="2485" y="647"/>
                  <a:pt x="2509" y="604"/>
                  <a:pt x="2542" y="595"/>
                </a:cubicBezTo>
                <a:cubicBezTo>
                  <a:pt x="2575" y="586"/>
                  <a:pt x="2589" y="649"/>
                  <a:pt x="2599" y="711"/>
                </a:cubicBezTo>
                <a:cubicBezTo>
                  <a:pt x="2611" y="789"/>
                  <a:pt x="2612" y="876"/>
                  <a:pt x="2627" y="952"/>
                </a:cubicBezTo>
                <a:cubicBezTo>
                  <a:pt x="2640" y="1003"/>
                  <a:pt x="2644" y="1019"/>
                  <a:pt x="2657" y="1042"/>
                </a:cubicBezTo>
                <a:moveTo>
                  <a:pt x="2856" y="677"/>
                </a:moveTo>
                <a:cubicBezTo>
                  <a:pt x="2844" y="636"/>
                  <a:pt x="2837" y="613"/>
                  <a:pt x="2814" y="642"/>
                </a:cubicBezTo>
                <a:cubicBezTo>
                  <a:pt x="2780" y="684"/>
                  <a:pt x="2767" y="755"/>
                  <a:pt x="2763" y="837"/>
                </a:cubicBezTo>
                <a:cubicBezTo>
                  <a:pt x="2757" y="937"/>
                  <a:pt x="2759" y="1033"/>
                  <a:pt x="2786" y="1117"/>
                </a:cubicBezTo>
                <a:cubicBezTo>
                  <a:pt x="2807" y="1184"/>
                  <a:pt x="2843" y="1219"/>
                  <a:pt x="2880" y="1205"/>
                </a:cubicBezTo>
                <a:cubicBezTo>
                  <a:pt x="2888" y="1199"/>
                  <a:pt x="2896" y="1192"/>
                  <a:pt x="2904" y="1186"/>
                </a:cubicBezTo>
                <a:moveTo>
                  <a:pt x="2966" y="1048"/>
                </a:moveTo>
                <a:cubicBezTo>
                  <a:pt x="2985" y="962"/>
                  <a:pt x="2999" y="877"/>
                  <a:pt x="3013" y="787"/>
                </a:cubicBezTo>
                <a:cubicBezTo>
                  <a:pt x="3018" y="755"/>
                  <a:pt x="3024" y="722"/>
                  <a:pt x="3030" y="690"/>
                </a:cubicBezTo>
                <a:cubicBezTo>
                  <a:pt x="3031" y="726"/>
                  <a:pt x="3031" y="770"/>
                  <a:pt x="3034" y="809"/>
                </a:cubicBezTo>
                <a:cubicBezTo>
                  <a:pt x="3040" y="881"/>
                  <a:pt x="3058" y="937"/>
                  <a:pt x="3088" y="970"/>
                </a:cubicBezTo>
                <a:cubicBezTo>
                  <a:pt x="3119" y="1005"/>
                  <a:pt x="3163" y="1003"/>
                  <a:pt x="3195" y="976"/>
                </a:cubicBezTo>
                <a:cubicBezTo>
                  <a:pt x="3228" y="949"/>
                  <a:pt x="3255" y="901"/>
                  <a:pt x="3260" y="821"/>
                </a:cubicBezTo>
                <a:cubicBezTo>
                  <a:pt x="3266" y="713"/>
                  <a:pt x="3227" y="628"/>
                  <a:pt x="3181" y="612"/>
                </a:cubicBezTo>
                <a:cubicBezTo>
                  <a:pt x="3128" y="594"/>
                  <a:pt x="3085" y="668"/>
                  <a:pt x="3062" y="770"/>
                </a:cubicBezTo>
                <a:cubicBezTo>
                  <a:pt x="3040" y="868"/>
                  <a:pt x="3040" y="1015"/>
                  <a:pt x="3067" y="1108"/>
                </a:cubicBezTo>
                <a:cubicBezTo>
                  <a:pt x="3095" y="1203"/>
                  <a:pt x="3151" y="1252"/>
                  <a:pt x="3197" y="1285"/>
                </a:cubicBezTo>
                <a:cubicBezTo>
                  <a:pt x="3237" y="1310"/>
                  <a:pt x="3250" y="1318"/>
                  <a:pt x="3278" y="132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79" name="Freeform 32"/>
          <p:cNvSpPr/>
          <p:nvPr/>
        </p:nvSpPr>
        <p:spPr>
          <a:xfrm>
            <a:off x="939960" y="4222800"/>
            <a:ext cx="1787400" cy="194040"/>
          </a:xfrm>
          <a:custGeom>
            <a:avLst/>
            <a:gdLst/>
            <a:ahLst/>
            <a:rect l="0" t="0" r="r" b="b"/>
            <a:pathLst>
              <a:path w="4965" h="539">
                <a:moveTo>
                  <a:pt x="65" y="250"/>
                </a:moveTo>
                <a:cubicBezTo>
                  <a:pt x="63" y="229"/>
                  <a:pt x="64" y="159"/>
                  <a:pt x="51" y="135"/>
                </a:cubicBezTo>
                <a:cubicBezTo>
                  <a:pt x="46" y="135"/>
                  <a:pt x="42" y="136"/>
                  <a:pt x="37" y="137"/>
                </a:cubicBezTo>
                <a:cubicBezTo>
                  <a:pt x="14" y="228"/>
                  <a:pt x="0" y="317"/>
                  <a:pt x="56" y="399"/>
                </a:cubicBezTo>
                <a:cubicBezTo>
                  <a:pt x="94" y="453"/>
                  <a:pt x="155" y="489"/>
                  <a:pt x="220" y="497"/>
                </a:cubicBezTo>
                <a:cubicBezTo>
                  <a:pt x="281" y="504"/>
                  <a:pt x="310" y="480"/>
                  <a:pt x="327" y="421"/>
                </a:cubicBezTo>
                <a:cubicBezTo>
                  <a:pt x="347" y="352"/>
                  <a:pt x="338" y="271"/>
                  <a:pt x="338" y="198"/>
                </a:cubicBezTo>
                <a:cubicBezTo>
                  <a:pt x="410" y="229"/>
                  <a:pt x="472" y="284"/>
                  <a:pt x="541" y="322"/>
                </a:cubicBezTo>
                <a:cubicBezTo>
                  <a:pt x="638" y="375"/>
                  <a:pt x="743" y="413"/>
                  <a:pt x="854" y="422"/>
                </a:cubicBezTo>
                <a:cubicBezTo>
                  <a:pt x="898" y="422"/>
                  <a:pt x="908" y="424"/>
                  <a:pt x="934" y="415"/>
                </a:cubicBezTo>
                <a:cubicBezTo>
                  <a:pt x="950" y="336"/>
                  <a:pt x="922" y="302"/>
                  <a:pt x="860" y="246"/>
                </a:cubicBezTo>
                <a:cubicBezTo>
                  <a:pt x="762" y="159"/>
                  <a:pt x="640" y="99"/>
                  <a:pt x="523" y="41"/>
                </a:cubicBezTo>
                <a:cubicBezTo>
                  <a:pt x="473" y="18"/>
                  <a:pt x="463" y="12"/>
                  <a:pt x="432" y="0"/>
                </a:cubicBezTo>
                <a:cubicBezTo>
                  <a:pt x="498" y="25"/>
                  <a:pt x="564" y="52"/>
                  <a:pt x="630" y="78"/>
                </a:cubicBezTo>
                <a:moveTo>
                  <a:pt x="1402" y="199"/>
                </a:moveTo>
                <a:cubicBezTo>
                  <a:pt x="1395" y="188"/>
                  <a:pt x="1389" y="182"/>
                  <a:pt x="1381" y="174"/>
                </a:cubicBezTo>
                <a:cubicBezTo>
                  <a:pt x="1384" y="215"/>
                  <a:pt x="1382" y="226"/>
                  <a:pt x="1421" y="253"/>
                </a:cubicBezTo>
                <a:cubicBezTo>
                  <a:pt x="1498" y="307"/>
                  <a:pt x="1627" y="310"/>
                  <a:pt x="1715" y="286"/>
                </a:cubicBezTo>
                <a:cubicBezTo>
                  <a:pt x="1777" y="268"/>
                  <a:pt x="1814" y="238"/>
                  <a:pt x="1818" y="175"/>
                </a:cubicBezTo>
                <a:cubicBezTo>
                  <a:pt x="1821" y="116"/>
                  <a:pt x="1749" y="87"/>
                  <a:pt x="1697" y="78"/>
                </a:cubicBezTo>
                <a:cubicBezTo>
                  <a:pt x="1625" y="66"/>
                  <a:pt x="1552" y="72"/>
                  <a:pt x="1520" y="147"/>
                </a:cubicBezTo>
                <a:cubicBezTo>
                  <a:pt x="1480" y="243"/>
                  <a:pt x="1544" y="309"/>
                  <a:pt x="1618" y="360"/>
                </a:cubicBezTo>
                <a:cubicBezTo>
                  <a:pt x="1737" y="441"/>
                  <a:pt x="1899" y="496"/>
                  <a:pt x="2040" y="523"/>
                </a:cubicBezTo>
                <a:cubicBezTo>
                  <a:pt x="2081" y="528"/>
                  <a:pt x="2122" y="533"/>
                  <a:pt x="2163" y="538"/>
                </a:cubicBezTo>
                <a:moveTo>
                  <a:pt x="2551" y="146"/>
                </a:moveTo>
                <a:cubicBezTo>
                  <a:pt x="2566" y="108"/>
                  <a:pt x="2529" y="113"/>
                  <a:pt x="2606" y="112"/>
                </a:cubicBezTo>
                <a:cubicBezTo>
                  <a:pt x="2688" y="111"/>
                  <a:pt x="2751" y="179"/>
                  <a:pt x="2802" y="237"/>
                </a:cubicBezTo>
                <a:cubicBezTo>
                  <a:pt x="2850" y="293"/>
                  <a:pt x="2905" y="366"/>
                  <a:pt x="2919" y="438"/>
                </a:cubicBezTo>
                <a:cubicBezTo>
                  <a:pt x="2923" y="457"/>
                  <a:pt x="2912" y="476"/>
                  <a:pt x="2912" y="486"/>
                </a:cubicBezTo>
                <a:cubicBezTo>
                  <a:pt x="2877" y="453"/>
                  <a:pt x="2862" y="439"/>
                  <a:pt x="2858" y="375"/>
                </a:cubicBezTo>
                <a:cubicBezTo>
                  <a:pt x="2853" y="290"/>
                  <a:pt x="2874" y="225"/>
                  <a:pt x="2943" y="171"/>
                </a:cubicBezTo>
                <a:cubicBezTo>
                  <a:pt x="2982" y="141"/>
                  <a:pt x="3077" y="102"/>
                  <a:pt x="3128" y="125"/>
                </a:cubicBezTo>
                <a:cubicBezTo>
                  <a:pt x="3205" y="158"/>
                  <a:pt x="3225" y="301"/>
                  <a:pt x="3258" y="367"/>
                </a:cubicBezTo>
                <a:cubicBezTo>
                  <a:pt x="3305" y="461"/>
                  <a:pt x="3373" y="516"/>
                  <a:pt x="3480" y="524"/>
                </a:cubicBezTo>
                <a:cubicBezTo>
                  <a:pt x="3560" y="530"/>
                  <a:pt x="3621" y="489"/>
                  <a:pt x="3659" y="418"/>
                </a:cubicBezTo>
                <a:cubicBezTo>
                  <a:pt x="3692" y="356"/>
                  <a:pt x="3697" y="268"/>
                  <a:pt x="3689" y="198"/>
                </a:cubicBezTo>
                <a:cubicBezTo>
                  <a:pt x="3683" y="148"/>
                  <a:pt x="3667" y="152"/>
                  <a:pt x="3643" y="124"/>
                </a:cubicBezTo>
                <a:cubicBezTo>
                  <a:pt x="3618" y="161"/>
                  <a:pt x="3599" y="196"/>
                  <a:pt x="3605" y="263"/>
                </a:cubicBezTo>
                <a:cubicBezTo>
                  <a:pt x="3613" y="357"/>
                  <a:pt x="3678" y="427"/>
                  <a:pt x="3750" y="480"/>
                </a:cubicBezTo>
                <a:cubicBezTo>
                  <a:pt x="3808" y="522"/>
                  <a:pt x="3847" y="523"/>
                  <a:pt x="3913" y="527"/>
                </a:cubicBezTo>
                <a:cubicBezTo>
                  <a:pt x="3930" y="471"/>
                  <a:pt x="3940" y="416"/>
                  <a:pt x="3913" y="361"/>
                </a:cubicBezTo>
                <a:cubicBezTo>
                  <a:pt x="3885" y="302"/>
                  <a:pt x="3828" y="242"/>
                  <a:pt x="3776" y="203"/>
                </a:cubicBezTo>
                <a:cubicBezTo>
                  <a:pt x="3768" y="198"/>
                  <a:pt x="3761" y="194"/>
                  <a:pt x="3753" y="189"/>
                </a:cubicBezTo>
                <a:moveTo>
                  <a:pt x="3876" y="233"/>
                </a:moveTo>
                <a:cubicBezTo>
                  <a:pt x="3912" y="221"/>
                  <a:pt x="3950" y="207"/>
                  <a:pt x="3982" y="233"/>
                </a:cubicBezTo>
                <a:cubicBezTo>
                  <a:pt x="4007" y="253"/>
                  <a:pt x="4028" y="343"/>
                  <a:pt x="4052" y="374"/>
                </a:cubicBezTo>
                <a:cubicBezTo>
                  <a:pt x="4077" y="405"/>
                  <a:pt x="4105" y="439"/>
                  <a:pt x="4147" y="446"/>
                </a:cubicBezTo>
                <a:cubicBezTo>
                  <a:pt x="4188" y="453"/>
                  <a:pt x="4213" y="423"/>
                  <a:pt x="4244" y="402"/>
                </a:cubicBezTo>
                <a:cubicBezTo>
                  <a:pt x="4292" y="368"/>
                  <a:pt x="4343" y="344"/>
                  <a:pt x="4402" y="339"/>
                </a:cubicBezTo>
                <a:cubicBezTo>
                  <a:pt x="4461" y="334"/>
                  <a:pt x="4503" y="344"/>
                  <a:pt x="4556" y="368"/>
                </a:cubicBezTo>
                <a:cubicBezTo>
                  <a:pt x="4658" y="413"/>
                  <a:pt x="4800" y="496"/>
                  <a:pt x="4917" y="464"/>
                </a:cubicBezTo>
                <a:cubicBezTo>
                  <a:pt x="4964" y="451"/>
                  <a:pt x="4945" y="362"/>
                  <a:pt x="4933" y="333"/>
                </a:cubicBezTo>
                <a:cubicBezTo>
                  <a:pt x="4885" y="217"/>
                  <a:pt x="4761" y="114"/>
                  <a:pt x="4657" y="53"/>
                </a:cubicBezTo>
                <a:cubicBezTo>
                  <a:pt x="4598" y="18"/>
                  <a:pt x="4556" y="16"/>
                  <a:pt x="4492" y="1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80" name="Freeform 33"/>
          <p:cNvSpPr/>
          <p:nvPr/>
        </p:nvSpPr>
        <p:spPr>
          <a:xfrm>
            <a:off x="3087720" y="4202280"/>
            <a:ext cx="1155960" cy="281160"/>
          </a:xfrm>
          <a:custGeom>
            <a:avLst/>
            <a:gdLst/>
            <a:ahLst/>
            <a:rect l="0" t="0" r="r" b="b"/>
            <a:pathLst>
              <a:path w="3211" h="781">
                <a:moveTo>
                  <a:pt x="0" y="0"/>
                </a:moveTo>
                <a:cubicBezTo>
                  <a:pt x="11" y="72"/>
                  <a:pt x="30" y="140"/>
                  <a:pt x="43" y="212"/>
                </a:cubicBezTo>
                <a:cubicBezTo>
                  <a:pt x="66" y="340"/>
                  <a:pt x="89" y="471"/>
                  <a:pt x="89" y="601"/>
                </a:cubicBezTo>
                <a:cubicBezTo>
                  <a:pt x="89" y="604"/>
                  <a:pt x="89" y="607"/>
                  <a:pt x="89" y="610"/>
                </a:cubicBezTo>
                <a:cubicBezTo>
                  <a:pt x="100" y="529"/>
                  <a:pt x="136" y="462"/>
                  <a:pt x="188" y="398"/>
                </a:cubicBezTo>
                <a:cubicBezTo>
                  <a:pt x="248" y="322"/>
                  <a:pt x="326" y="262"/>
                  <a:pt x="422" y="244"/>
                </a:cubicBezTo>
                <a:cubicBezTo>
                  <a:pt x="470" y="242"/>
                  <a:pt x="480" y="241"/>
                  <a:pt x="509" y="243"/>
                </a:cubicBezTo>
                <a:cubicBezTo>
                  <a:pt x="524" y="309"/>
                  <a:pt x="517" y="373"/>
                  <a:pt x="516" y="444"/>
                </a:cubicBezTo>
                <a:cubicBezTo>
                  <a:pt x="515" y="535"/>
                  <a:pt x="507" y="619"/>
                  <a:pt x="570" y="694"/>
                </a:cubicBezTo>
                <a:cubicBezTo>
                  <a:pt x="625" y="743"/>
                  <a:pt x="645" y="760"/>
                  <a:pt x="695" y="774"/>
                </a:cubicBezTo>
                <a:moveTo>
                  <a:pt x="1105" y="498"/>
                </a:moveTo>
                <a:cubicBezTo>
                  <a:pt x="1096" y="454"/>
                  <a:pt x="1095" y="374"/>
                  <a:pt x="1041" y="357"/>
                </a:cubicBezTo>
                <a:cubicBezTo>
                  <a:pt x="981" y="338"/>
                  <a:pt x="909" y="359"/>
                  <a:pt x="873" y="413"/>
                </a:cubicBezTo>
                <a:cubicBezTo>
                  <a:pt x="830" y="475"/>
                  <a:pt x="854" y="555"/>
                  <a:pt x="903" y="601"/>
                </a:cubicBezTo>
                <a:cubicBezTo>
                  <a:pt x="968" y="661"/>
                  <a:pt x="1051" y="678"/>
                  <a:pt x="1137" y="677"/>
                </a:cubicBezTo>
                <a:cubicBezTo>
                  <a:pt x="1210" y="676"/>
                  <a:pt x="1238" y="627"/>
                  <a:pt x="1245" y="558"/>
                </a:cubicBezTo>
                <a:cubicBezTo>
                  <a:pt x="1251" y="502"/>
                  <a:pt x="1242" y="447"/>
                  <a:pt x="1235" y="392"/>
                </a:cubicBezTo>
                <a:cubicBezTo>
                  <a:pt x="1235" y="386"/>
                  <a:pt x="1235" y="381"/>
                  <a:pt x="1235" y="377"/>
                </a:cubicBezTo>
                <a:cubicBezTo>
                  <a:pt x="1247" y="428"/>
                  <a:pt x="1261" y="477"/>
                  <a:pt x="1278" y="526"/>
                </a:cubicBezTo>
                <a:cubicBezTo>
                  <a:pt x="1299" y="583"/>
                  <a:pt x="1306" y="602"/>
                  <a:pt x="1323" y="639"/>
                </a:cubicBezTo>
                <a:moveTo>
                  <a:pt x="1468" y="402"/>
                </a:moveTo>
                <a:cubicBezTo>
                  <a:pt x="1507" y="343"/>
                  <a:pt x="1526" y="318"/>
                  <a:pt x="1599" y="319"/>
                </a:cubicBezTo>
                <a:cubicBezTo>
                  <a:pt x="1656" y="320"/>
                  <a:pt x="1647" y="413"/>
                  <a:pt x="1654" y="452"/>
                </a:cubicBezTo>
                <a:cubicBezTo>
                  <a:pt x="1668" y="530"/>
                  <a:pt x="1685" y="607"/>
                  <a:pt x="1726" y="676"/>
                </a:cubicBezTo>
                <a:cubicBezTo>
                  <a:pt x="1745" y="708"/>
                  <a:pt x="1787" y="748"/>
                  <a:pt x="1830" y="732"/>
                </a:cubicBezTo>
                <a:cubicBezTo>
                  <a:pt x="1927" y="696"/>
                  <a:pt x="2003" y="564"/>
                  <a:pt x="2057" y="484"/>
                </a:cubicBezTo>
                <a:cubicBezTo>
                  <a:pt x="2122" y="387"/>
                  <a:pt x="2195" y="286"/>
                  <a:pt x="2236" y="178"/>
                </a:cubicBezTo>
                <a:cubicBezTo>
                  <a:pt x="2258" y="120"/>
                  <a:pt x="2172" y="266"/>
                  <a:pt x="2165" y="277"/>
                </a:cubicBezTo>
                <a:moveTo>
                  <a:pt x="1898" y="360"/>
                </a:moveTo>
                <a:cubicBezTo>
                  <a:pt x="1919" y="346"/>
                  <a:pt x="1939" y="320"/>
                  <a:pt x="1964" y="321"/>
                </a:cubicBezTo>
                <a:cubicBezTo>
                  <a:pt x="2008" y="323"/>
                  <a:pt x="2043" y="360"/>
                  <a:pt x="2079" y="383"/>
                </a:cubicBezTo>
                <a:cubicBezTo>
                  <a:pt x="2158" y="435"/>
                  <a:pt x="2245" y="456"/>
                  <a:pt x="2338" y="445"/>
                </a:cubicBezTo>
                <a:cubicBezTo>
                  <a:pt x="2435" y="434"/>
                  <a:pt x="2532" y="377"/>
                  <a:pt x="2619" y="336"/>
                </a:cubicBezTo>
                <a:cubicBezTo>
                  <a:pt x="2673" y="310"/>
                  <a:pt x="2717" y="289"/>
                  <a:pt x="2744" y="235"/>
                </a:cubicBezTo>
                <a:cubicBezTo>
                  <a:pt x="2744" y="228"/>
                  <a:pt x="2744" y="221"/>
                  <a:pt x="2744" y="214"/>
                </a:cubicBezTo>
                <a:cubicBezTo>
                  <a:pt x="2693" y="201"/>
                  <a:pt x="2645" y="187"/>
                  <a:pt x="2584" y="207"/>
                </a:cubicBezTo>
                <a:cubicBezTo>
                  <a:pt x="2491" y="237"/>
                  <a:pt x="2397" y="305"/>
                  <a:pt x="2371" y="406"/>
                </a:cubicBezTo>
                <a:cubicBezTo>
                  <a:pt x="2343" y="514"/>
                  <a:pt x="2382" y="603"/>
                  <a:pt x="2465" y="673"/>
                </a:cubicBezTo>
                <a:cubicBezTo>
                  <a:pt x="2561" y="754"/>
                  <a:pt x="2679" y="772"/>
                  <a:pt x="2799" y="776"/>
                </a:cubicBezTo>
                <a:cubicBezTo>
                  <a:pt x="2921" y="780"/>
                  <a:pt x="3048" y="757"/>
                  <a:pt x="3157" y="701"/>
                </a:cubicBezTo>
                <a:cubicBezTo>
                  <a:pt x="3188" y="682"/>
                  <a:pt x="3198" y="677"/>
                  <a:pt x="3210" y="65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81" name="Freeform 34"/>
          <p:cNvSpPr/>
          <p:nvPr/>
        </p:nvSpPr>
        <p:spPr>
          <a:xfrm>
            <a:off x="4031640" y="4906440"/>
            <a:ext cx="140760" cy="198000"/>
          </a:xfrm>
          <a:custGeom>
            <a:avLst/>
            <a:gdLst/>
            <a:ahLst/>
            <a:rect l="0" t="0" r="r" b="b"/>
            <a:pathLst>
              <a:path w="391" h="550">
                <a:moveTo>
                  <a:pt x="390" y="223"/>
                </a:moveTo>
                <a:cubicBezTo>
                  <a:pt x="351" y="146"/>
                  <a:pt x="315" y="75"/>
                  <a:pt x="233" y="35"/>
                </a:cubicBezTo>
                <a:cubicBezTo>
                  <a:pt x="160" y="0"/>
                  <a:pt x="84" y="7"/>
                  <a:pt x="42" y="79"/>
                </a:cubicBezTo>
                <a:cubicBezTo>
                  <a:pt x="0" y="150"/>
                  <a:pt x="2" y="266"/>
                  <a:pt x="37" y="338"/>
                </a:cubicBezTo>
                <a:cubicBezTo>
                  <a:pt x="96" y="462"/>
                  <a:pt x="206" y="525"/>
                  <a:pt x="332" y="54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82" name="Freeform 35"/>
          <p:cNvSpPr/>
          <p:nvPr/>
        </p:nvSpPr>
        <p:spPr>
          <a:xfrm>
            <a:off x="1344600" y="4797360"/>
            <a:ext cx="1710000" cy="432000"/>
          </a:xfrm>
          <a:custGeom>
            <a:avLst/>
            <a:gdLst/>
            <a:ahLst/>
            <a:rect l="0" t="0" r="r" b="b"/>
            <a:pathLst>
              <a:path w="4750" h="1200">
                <a:moveTo>
                  <a:pt x="37" y="320"/>
                </a:moveTo>
                <a:cubicBezTo>
                  <a:pt x="19" y="306"/>
                  <a:pt x="6" y="296"/>
                  <a:pt x="0" y="275"/>
                </a:cubicBezTo>
                <a:cubicBezTo>
                  <a:pt x="0" y="271"/>
                  <a:pt x="0" y="266"/>
                  <a:pt x="0" y="262"/>
                </a:cubicBezTo>
                <a:cubicBezTo>
                  <a:pt x="86" y="230"/>
                  <a:pt x="169" y="219"/>
                  <a:pt x="261" y="216"/>
                </a:cubicBezTo>
                <a:cubicBezTo>
                  <a:pt x="403" y="211"/>
                  <a:pt x="546" y="214"/>
                  <a:pt x="686" y="237"/>
                </a:cubicBezTo>
                <a:cubicBezTo>
                  <a:pt x="712" y="243"/>
                  <a:pt x="739" y="248"/>
                  <a:pt x="765" y="254"/>
                </a:cubicBezTo>
                <a:moveTo>
                  <a:pt x="240" y="561"/>
                </a:moveTo>
                <a:cubicBezTo>
                  <a:pt x="175" y="587"/>
                  <a:pt x="188" y="586"/>
                  <a:pt x="154" y="617"/>
                </a:cubicBezTo>
                <a:cubicBezTo>
                  <a:pt x="269" y="630"/>
                  <a:pt x="376" y="620"/>
                  <a:pt x="491" y="607"/>
                </a:cubicBezTo>
                <a:cubicBezTo>
                  <a:pt x="686" y="585"/>
                  <a:pt x="877" y="557"/>
                  <a:pt x="1068" y="517"/>
                </a:cubicBezTo>
                <a:moveTo>
                  <a:pt x="638" y="0"/>
                </a:moveTo>
                <a:cubicBezTo>
                  <a:pt x="681" y="6"/>
                  <a:pt x="768" y="19"/>
                  <a:pt x="819" y="34"/>
                </a:cubicBezTo>
                <a:cubicBezTo>
                  <a:pt x="960" y="74"/>
                  <a:pt x="1110" y="115"/>
                  <a:pt x="1237" y="188"/>
                </a:cubicBezTo>
                <a:cubicBezTo>
                  <a:pt x="1314" y="232"/>
                  <a:pt x="1391" y="320"/>
                  <a:pt x="1352" y="418"/>
                </a:cubicBezTo>
                <a:cubicBezTo>
                  <a:pt x="1312" y="519"/>
                  <a:pt x="1187" y="585"/>
                  <a:pt x="1114" y="657"/>
                </a:cubicBezTo>
                <a:cubicBezTo>
                  <a:pt x="1061" y="710"/>
                  <a:pt x="976" y="821"/>
                  <a:pt x="1020" y="906"/>
                </a:cubicBezTo>
                <a:cubicBezTo>
                  <a:pt x="1032" y="918"/>
                  <a:pt x="1044" y="929"/>
                  <a:pt x="1056" y="941"/>
                </a:cubicBezTo>
                <a:moveTo>
                  <a:pt x="1505" y="443"/>
                </a:moveTo>
                <a:cubicBezTo>
                  <a:pt x="1580" y="442"/>
                  <a:pt x="1618" y="503"/>
                  <a:pt x="1660" y="561"/>
                </a:cubicBezTo>
                <a:cubicBezTo>
                  <a:pt x="1743" y="676"/>
                  <a:pt x="1802" y="814"/>
                  <a:pt x="1877" y="937"/>
                </a:cubicBezTo>
                <a:cubicBezTo>
                  <a:pt x="1922" y="1010"/>
                  <a:pt x="1961" y="1082"/>
                  <a:pt x="1980" y="1166"/>
                </a:cubicBezTo>
                <a:moveTo>
                  <a:pt x="1657" y="324"/>
                </a:moveTo>
                <a:cubicBezTo>
                  <a:pt x="1656" y="216"/>
                  <a:pt x="1659" y="184"/>
                  <a:pt x="1762" y="129"/>
                </a:cubicBezTo>
                <a:cubicBezTo>
                  <a:pt x="1856" y="78"/>
                  <a:pt x="2014" y="37"/>
                  <a:pt x="2120" y="78"/>
                </a:cubicBezTo>
                <a:cubicBezTo>
                  <a:pt x="2224" y="119"/>
                  <a:pt x="2252" y="269"/>
                  <a:pt x="2233" y="366"/>
                </a:cubicBezTo>
                <a:cubicBezTo>
                  <a:pt x="2209" y="489"/>
                  <a:pt x="2108" y="563"/>
                  <a:pt x="2002" y="612"/>
                </a:cubicBezTo>
                <a:cubicBezTo>
                  <a:pt x="1941" y="640"/>
                  <a:pt x="1874" y="656"/>
                  <a:pt x="1808" y="668"/>
                </a:cubicBezTo>
                <a:moveTo>
                  <a:pt x="2428" y="155"/>
                </a:moveTo>
                <a:cubicBezTo>
                  <a:pt x="2406" y="187"/>
                  <a:pt x="2419" y="203"/>
                  <a:pt x="2422" y="242"/>
                </a:cubicBezTo>
                <a:cubicBezTo>
                  <a:pt x="2431" y="374"/>
                  <a:pt x="2477" y="496"/>
                  <a:pt x="2521" y="620"/>
                </a:cubicBezTo>
                <a:cubicBezTo>
                  <a:pt x="2558" y="725"/>
                  <a:pt x="2602" y="826"/>
                  <a:pt x="2640" y="930"/>
                </a:cubicBezTo>
                <a:cubicBezTo>
                  <a:pt x="2637" y="882"/>
                  <a:pt x="2634" y="837"/>
                  <a:pt x="2634" y="790"/>
                </a:cubicBezTo>
                <a:cubicBezTo>
                  <a:pt x="2634" y="711"/>
                  <a:pt x="2658" y="636"/>
                  <a:pt x="2710" y="574"/>
                </a:cubicBezTo>
                <a:cubicBezTo>
                  <a:pt x="2732" y="547"/>
                  <a:pt x="2792" y="504"/>
                  <a:pt x="2828" y="539"/>
                </a:cubicBezTo>
                <a:cubicBezTo>
                  <a:pt x="2878" y="588"/>
                  <a:pt x="2885" y="694"/>
                  <a:pt x="2905" y="758"/>
                </a:cubicBezTo>
                <a:cubicBezTo>
                  <a:pt x="2936" y="854"/>
                  <a:pt x="2969" y="901"/>
                  <a:pt x="3050" y="957"/>
                </a:cubicBezTo>
                <a:moveTo>
                  <a:pt x="3438" y="609"/>
                </a:moveTo>
                <a:cubicBezTo>
                  <a:pt x="3412" y="549"/>
                  <a:pt x="3396" y="464"/>
                  <a:pt x="3320" y="451"/>
                </a:cubicBezTo>
                <a:cubicBezTo>
                  <a:pt x="3252" y="439"/>
                  <a:pt x="3171" y="454"/>
                  <a:pt x="3141" y="525"/>
                </a:cubicBezTo>
                <a:cubicBezTo>
                  <a:pt x="3105" y="608"/>
                  <a:pt x="3149" y="682"/>
                  <a:pt x="3210" y="737"/>
                </a:cubicBezTo>
                <a:cubicBezTo>
                  <a:pt x="3261" y="782"/>
                  <a:pt x="3393" y="855"/>
                  <a:pt x="3465" y="813"/>
                </a:cubicBezTo>
                <a:cubicBezTo>
                  <a:pt x="3511" y="786"/>
                  <a:pt x="3504" y="696"/>
                  <a:pt x="3499" y="653"/>
                </a:cubicBezTo>
                <a:cubicBezTo>
                  <a:pt x="3494" y="610"/>
                  <a:pt x="3477" y="576"/>
                  <a:pt x="3459" y="538"/>
                </a:cubicBezTo>
                <a:cubicBezTo>
                  <a:pt x="3477" y="614"/>
                  <a:pt x="3518" y="672"/>
                  <a:pt x="3582" y="720"/>
                </a:cubicBezTo>
                <a:cubicBezTo>
                  <a:pt x="3601" y="734"/>
                  <a:pt x="3671" y="775"/>
                  <a:pt x="3698" y="754"/>
                </a:cubicBezTo>
                <a:cubicBezTo>
                  <a:pt x="3736" y="725"/>
                  <a:pt x="3735" y="647"/>
                  <a:pt x="3738" y="605"/>
                </a:cubicBezTo>
                <a:cubicBezTo>
                  <a:pt x="3742" y="560"/>
                  <a:pt x="3745" y="501"/>
                  <a:pt x="3795" y="481"/>
                </a:cubicBezTo>
                <a:cubicBezTo>
                  <a:pt x="3849" y="460"/>
                  <a:pt x="3906" y="494"/>
                  <a:pt x="3943" y="532"/>
                </a:cubicBezTo>
                <a:cubicBezTo>
                  <a:pt x="4038" y="628"/>
                  <a:pt x="4070" y="763"/>
                  <a:pt x="4080" y="892"/>
                </a:cubicBezTo>
                <a:cubicBezTo>
                  <a:pt x="4080" y="904"/>
                  <a:pt x="4080" y="905"/>
                  <a:pt x="4080" y="911"/>
                </a:cubicBezTo>
                <a:cubicBezTo>
                  <a:pt x="4082" y="868"/>
                  <a:pt x="4085" y="836"/>
                  <a:pt x="4102" y="796"/>
                </a:cubicBezTo>
                <a:cubicBezTo>
                  <a:pt x="4127" y="736"/>
                  <a:pt x="4164" y="677"/>
                  <a:pt x="4217" y="638"/>
                </a:cubicBezTo>
                <a:cubicBezTo>
                  <a:pt x="4271" y="598"/>
                  <a:pt x="4360" y="565"/>
                  <a:pt x="4429" y="581"/>
                </a:cubicBezTo>
                <a:cubicBezTo>
                  <a:pt x="4471" y="591"/>
                  <a:pt x="4511" y="663"/>
                  <a:pt x="4547" y="687"/>
                </a:cubicBezTo>
                <a:cubicBezTo>
                  <a:pt x="4580" y="711"/>
                  <a:pt x="4636" y="732"/>
                  <a:pt x="4677" y="718"/>
                </a:cubicBezTo>
                <a:cubicBezTo>
                  <a:pt x="4735" y="698"/>
                  <a:pt x="4744" y="640"/>
                  <a:pt x="4738" y="585"/>
                </a:cubicBezTo>
                <a:cubicBezTo>
                  <a:pt x="4730" y="517"/>
                  <a:pt x="4674" y="460"/>
                  <a:pt x="4620" y="422"/>
                </a:cubicBezTo>
                <a:cubicBezTo>
                  <a:pt x="4560" y="379"/>
                  <a:pt x="4534" y="406"/>
                  <a:pt x="4508" y="462"/>
                </a:cubicBezTo>
                <a:cubicBezTo>
                  <a:pt x="4477" y="528"/>
                  <a:pt x="4466" y="642"/>
                  <a:pt x="4481" y="713"/>
                </a:cubicBezTo>
                <a:cubicBezTo>
                  <a:pt x="4511" y="853"/>
                  <a:pt x="4619" y="936"/>
                  <a:pt x="4749" y="965"/>
                </a:cubicBezTo>
                <a:moveTo>
                  <a:pt x="2765" y="355"/>
                </a:moveTo>
                <a:cubicBezTo>
                  <a:pt x="2753" y="342"/>
                  <a:pt x="2739" y="346"/>
                  <a:pt x="2737" y="327"/>
                </a:cubicBezTo>
                <a:cubicBezTo>
                  <a:pt x="2735" y="311"/>
                  <a:pt x="2742" y="305"/>
                  <a:pt x="2753" y="294"/>
                </a:cubicBezTo>
                <a:cubicBezTo>
                  <a:pt x="2766" y="282"/>
                  <a:pt x="2792" y="279"/>
                  <a:pt x="2807" y="271"/>
                </a:cubicBezTo>
                <a:cubicBezTo>
                  <a:pt x="2843" y="252"/>
                  <a:pt x="2883" y="233"/>
                  <a:pt x="2913" y="206"/>
                </a:cubicBezTo>
                <a:cubicBezTo>
                  <a:pt x="2930" y="191"/>
                  <a:pt x="2947" y="169"/>
                  <a:pt x="2941" y="144"/>
                </a:cubicBezTo>
                <a:cubicBezTo>
                  <a:pt x="2934" y="114"/>
                  <a:pt x="2932" y="114"/>
                  <a:pt x="2901" y="103"/>
                </a:cubicBezTo>
                <a:cubicBezTo>
                  <a:pt x="2887" y="97"/>
                  <a:pt x="2871" y="103"/>
                  <a:pt x="2856" y="101"/>
                </a:cubicBezTo>
                <a:cubicBezTo>
                  <a:pt x="2861" y="127"/>
                  <a:pt x="2848" y="131"/>
                  <a:pt x="2868" y="160"/>
                </a:cubicBezTo>
                <a:cubicBezTo>
                  <a:pt x="2906" y="216"/>
                  <a:pt x="2991" y="249"/>
                  <a:pt x="3041" y="294"/>
                </a:cubicBezTo>
                <a:cubicBezTo>
                  <a:pt x="3094" y="342"/>
                  <a:pt x="3105" y="383"/>
                  <a:pt x="3107" y="451"/>
                </a:cubicBezTo>
                <a:cubicBezTo>
                  <a:pt x="3109" y="529"/>
                  <a:pt x="3095" y="601"/>
                  <a:pt x="3093" y="677"/>
                </a:cubicBezTo>
                <a:cubicBezTo>
                  <a:pt x="3090" y="784"/>
                  <a:pt x="3105" y="848"/>
                  <a:pt x="3178" y="930"/>
                </a:cubicBezTo>
                <a:cubicBezTo>
                  <a:pt x="3252" y="1013"/>
                  <a:pt x="3462" y="1198"/>
                  <a:pt x="3583" y="1199"/>
                </a:cubicBezTo>
                <a:cubicBezTo>
                  <a:pt x="3609" y="1199"/>
                  <a:pt x="3652" y="1179"/>
                  <a:pt x="3677" y="117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83" name="Freeform 36"/>
          <p:cNvSpPr/>
          <p:nvPr/>
        </p:nvSpPr>
        <p:spPr>
          <a:xfrm>
            <a:off x="3312360" y="4812480"/>
            <a:ext cx="1576440" cy="339480"/>
          </a:xfrm>
          <a:custGeom>
            <a:avLst/>
            <a:gdLst/>
            <a:ahLst/>
            <a:rect l="0" t="0" r="r" b="b"/>
            <a:pathLst>
              <a:path w="4379" h="943">
                <a:moveTo>
                  <a:pt x="125" y="160"/>
                </a:moveTo>
                <a:cubicBezTo>
                  <a:pt x="109" y="139"/>
                  <a:pt x="102" y="138"/>
                  <a:pt x="85" y="126"/>
                </a:cubicBezTo>
                <a:cubicBezTo>
                  <a:pt x="61" y="153"/>
                  <a:pt x="57" y="162"/>
                  <a:pt x="56" y="208"/>
                </a:cubicBezTo>
                <a:cubicBezTo>
                  <a:pt x="54" y="299"/>
                  <a:pt x="116" y="372"/>
                  <a:pt x="174" y="436"/>
                </a:cubicBezTo>
                <a:cubicBezTo>
                  <a:pt x="234" y="502"/>
                  <a:pt x="317" y="555"/>
                  <a:pt x="334" y="649"/>
                </a:cubicBezTo>
                <a:cubicBezTo>
                  <a:pt x="349" y="728"/>
                  <a:pt x="259" y="756"/>
                  <a:pt x="198" y="765"/>
                </a:cubicBezTo>
                <a:cubicBezTo>
                  <a:pt x="148" y="772"/>
                  <a:pt x="43" y="785"/>
                  <a:pt x="10" y="733"/>
                </a:cubicBezTo>
                <a:cubicBezTo>
                  <a:pt x="3" y="696"/>
                  <a:pt x="0" y="683"/>
                  <a:pt x="3" y="657"/>
                </a:cubicBezTo>
                <a:moveTo>
                  <a:pt x="340" y="129"/>
                </a:moveTo>
                <a:cubicBezTo>
                  <a:pt x="376" y="152"/>
                  <a:pt x="374" y="175"/>
                  <a:pt x="388" y="227"/>
                </a:cubicBezTo>
                <a:cubicBezTo>
                  <a:pt x="452" y="459"/>
                  <a:pt x="576" y="628"/>
                  <a:pt x="719" y="816"/>
                </a:cubicBezTo>
                <a:cubicBezTo>
                  <a:pt x="753" y="863"/>
                  <a:pt x="761" y="872"/>
                  <a:pt x="777" y="904"/>
                </a:cubicBezTo>
                <a:moveTo>
                  <a:pt x="460" y="552"/>
                </a:moveTo>
                <a:cubicBezTo>
                  <a:pt x="501" y="470"/>
                  <a:pt x="563" y="482"/>
                  <a:pt x="653" y="481"/>
                </a:cubicBezTo>
                <a:cubicBezTo>
                  <a:pt x="740" y="480"/>
                  <a:pt x="800" y="495"/>
                  <a:pt x="882" y="520"/>
                </a:cubicBezTo>
                <a:moveTo>
                  <a:pt x="963" y="809"/>
                </a:moveTo>
                <a:cubicBezTo>
                  <a:pt x="945" y="761"/>
                  <a:pt x="942" y="726"/>
                  <a:pt x="942" y="674"/>
                </a:cubicBezTo>
                <a:cubicBezTo>
                  <a:pt x="942" y="615"/>
                  <a:pt x="930" y="548"/>
                  <a:pt x="958" y="494"/>
                </a:cubicBezTo>
                <a:cubicBezTo>
                  <a:pt x="985" y="443"/>
                  <a:pt x="1037" y="414"/>
                  <a:pt x="1093" y="418"/>
                </a:cubicBezTo>
                <a:cubicBezTo>
                  <a:pt x="1167" y="423"/>
                  <a:pt x="1210" y="507"/>
                  <a:pt x="1233" y="570"/>
                </a:cubicBezTo>
                <a:cubicBezTo>
                  <a:pt x="1269" y="668"/>
                  <a:pt x="1258" y="773"/>
                  <a:pt x="1284" y="872"/>
                </a:cubicBezTo>
                <a:cubicBezTo>
                  <a:pt x="1287" y="882"/>
                  <a:pt x="1291" y="891"/>
                  <a:pt x="1294" y="902"/>
                </a:cubicBezTo>
                <a:moveTo>
                  <a:pt x="1405" y="567"/>
                </a:moveTo>
                <a:cubicBezTo>
                  <a:pt x="1426" y="516"/>
                  <a:pt x="1436" y="481"/>
                  <a:pt x="1496" y="470"/>
                </a:cubicBezTo>
                <a:cubicBezTo>
                  <a:pt x="1534" y="463"/>
                  <a:pt x="1543" y="506"/>
                  <a:pt x="1560" y="532"/>
                </a:cubicBezTo>
                <a:cubicBezTo>
                  <a:pt x="1595" y="583"/>
                  <a:pt x="1641" y="665"/>
                  <a:pt x="1701" y="691"/>
                </a:cubicBezTo>
                <a:cubicBezTo>
                  <a:pt x="1735" y="706"/>
                  <a:pt x="1760" y="682"/>
                  <a:pt x="1782" y="660"/>
                </a:cubicBezTo>
                <a:cubicBezTo>
                  <a:pt x="1818" y="625"/>
                  <a:pt x="1846" y="582"/>
                  <a:pt x="1884" y="549"/>
                </a:cubicBezTo>
                <a:cubicBezTo>
                  <a:pt x="1899" y="536"/>
                  <a:pt x="1906" y="535"/>
                  <a:pt x="1921" y="527"/>
                </a:cubicBezTo>
                <a:cubicBezTo>
                  <a:pt x="1930" y="568"/>
                  <a:pt x="1938" y="603"/>
                  <a:pt x="1962" y="639"/>
                </a:cubicBezTo>
                <a:cubicBezTo>
                  <a:pt x="1998" y="682"/>
                  <a:pt x="2011" y="697"/>
                  <a:pt x="2044" y="718"/>
                </a:cubicBezTo>
                <a:moveTo>
                  <a:pt x="2495" y="35"/>
                </a:moveTo>
                <a:cubicBezTo>
                  <a:pt x="2500" y="0"/>
                  <a:pt x="2502" y="137"/>
                  <a:pt x="2504" y="147"/>
                </a:cubicBezTo>
                <a:cubicBezTo>
                  <a:pt x="2532" y="281"/>
                  <a:pt x="2570" y="413"/>
                  <a:pt x="2604" y="545"/>
                </a:cubicBezTo>
                <a:cubicBezTo>
                  <a:pt x="2625" y="626"/>
                  <a:pt x="2645" y="706"/>
                  <a:pt x="2662" y="788"/>
                </a:cubicBezTo>
                <a:moveTo>
                  <a:pt x="2453" y="588"/>
                </a:moveTo>
                <a:cubicBezTo>
                  <a:pt x="2466" y="514"/>
                  <a:pt x="2446" y="522"/>
                  <a:pt x="2519" y="487"/>
                </a:cubicBezTo>
                <a:cubicBezTo>
                  <a:pt x="2598" y="449"/>
                  <a:pt x="2747" y="485"/>
                  <a:pt x="2797" y="442"/>
                </a:cubicBezTo>
                <a:cubicBezTo>
                  <a:pt x="2798" y="442"/>
                  <a:pt x="2798" y="417"/>
                  <a:pt x="2799" y="416"/>
                </a:cubicBezTo>
                <a:cubicBezTo>
                  <a:pt x="2816" y="442"/>
                  <a:pt x="2839" y="475"/>
                  <a:pt x="2856" y="505"/>
                </a:cubicBezTo>
                <a:cubicBezTo>
                  <a:pt x="2878" y="546"/>
                  <a:pt x="2902" y="591"/>
                  <a:pt x="2938" y="621"/>
                </a:cubicBezTo>
                <a:cubicBezTo>
                  <a:pt x="2977" y="654"/>
                  <a:pt x="3018" y="639"/>
                  <a:pt x="3058" y="620"/>
                </a:cubicBezTo>
                <a:cubicBezTo>
                  <a:pt x="3125" y="590"/>
                  <a:pt x="3183" y="514"/>
                  <a:pt x="3241" y="469"/>
                </a:cubicBezTo>
                <a:cubicBezTo>
                  <a:pt x="3242" y="469"/>
                  <a:pt x="3243" y="469"/>
                  <a:pt x="3244" y="469"/>
                </a:cubicBezTo>
                <a:cubicBezTo>
                  <a:pt x="3258" y="490"/>
                  <a:pt x="3270" y="513"/>
                  <a:pt x="3289" y="532"/>
                </a:cubicBezTo>
                <a:cubicBezTo>
                  <a:pt x="3310" y="552"/>
                  <a:pt x="3322" y="554"/>
                  <a:pt x="3347" y="563"/>
                </a:cubicBezTo>
                <a:cubicBezTo>
                  <a:pt x="3350" y="563"/>
                  <a:pt x="3354" y="563"/>
                  <a:pt x="3357" y="563"/>
                </a:cubicBezTo>
                <a:cubicBezTo>
                  <a:pt x="3361" y="530"/>
                  <a:pt x="3365" y="498"/>
                  <a:pt x="3366" y="465"/>
                </a:cubicBezTo>
                <a:cubicBezTo>
                  <a:pt x="3367" y="428"/>
                  <a:pt x="3364" y="396"/>
                  <a:pt x="3374" y="362"/>
                </a:cubicBezTo>
                <a:cubicBezTo>
                  <a:pt x="3377" y="359"/>
                  <a:pt x="3380" y="355"/>
                  <a:pt x="3383" y="352"/>
                </a:cubicBezTo>
                <a:cubicBezTo>
                  <a:pt x="3391" y="366"/>
                  <a:pt x="3406" y="347"/>
                  <a:pt x="3415" y="386"/>
                </a:cubicBezTo>
                <a:cubicBezTo>
                  <a:pt x="3437" y="475"/>
                  <a:pt x="3413" y="608"/>
                  <a:pt x="3480" y="681"/>
                </a:cubicBezTo>
                <a:cubicBezTo>
                  <a:pt x="3503" y="706"/>
                  <a:pt x="3545" y="718"/>
                  <a:pt x="3578" y="707"/>
                </a:cubicBezTo>
                <a:cubicBezTo>
                  <a:pt x="3640" y="689"/>
                  <a:pt x="3674" y="633"/>
                  <a:pt x="3715" y="588"/>
                </a:cubicBezTo>
                <a:cubicBezTo>
                  <a:pt x="3746" y="555"/>
                  <a:pt x="3798" y="494"/>
                  <a:pt x="3852" y="514"/>
                </a:cubicBezTo>
                <a:cubicBezTo>
                  <a:pt x="3880" y="525"/>
                  <a:pt x="3905" y="577"/>
                  <a:pt x="3927" y="597"/>
                </a:cubicBezTo>
                <a:cubicBezTo>
                  <a:pt x="4002" y="668"/>
                  <a:pt x="4094" y="679"/>
                  <a:pt x="4193" y="675"/>
                </a:cubicBezTo>
                <a:cubicBezTo>
                  <a:pt x="4280" y="671"/>
                  <a:pt x="4378" y="596"/>
                  <a:pt x="4342" y="495"/>
                </a:cubicBezTo>
                <a:cubicBezTo>
                  <a:pt x="4319" y="429"/>
                  <a:pt x="4236" y="408"/>
                  <a:pt x="4176" y="436"/>
                </a:cubicBezTo>
                <a:cubicBezTo>
                  <a:pt x="4094" y="476"/>
                  <a:pt x="4032" y="575"/>
                  <a:pt x="3992" y="653"/>
                </a:cubicBezTo>
                <a:cubicBezTo>
                  <a:pt x="3971" y="693"/>
                  <a:pt x="3912" y="818"/>
                  <a:pt x="3942" y="867"/>
                </a:cubicBezTo>
                <a:cubicBezTo>
                  <a:pt x="3976" y="923"/>
                  <a:pt x="4026" y="931"/>
                  <a:pt x="4087" y="935"/>
                </a:cubicBezTo>
                <a:cubicBezTo>
                  <a:pt x="4164" y="940"/>
                  <a:pt x="4242" y="940"/>
                  <a:pt x="4319" y="94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84" name="Freeform 37"/>
          <p:cNvSpPr/>
          <p:nvPr/>
        </p:nvSpPr>
        <p:spPr>
          <a:xfrm>
            <a:off x="3330000" y="5332320"/>
            <a:ext cx="1813680" cy="314640"/>
          </a:xfrm>
          <a:custGeom>
            <a:avLst/>
            <a:gdLst/>
            <a:ahLst/>
            <a:rect l="0" t="0" r="r" b="b"/>
            <a:pathLst>
              <a:path w="5038" h="874">
                <a:moveTo>
                  <a:pt x="262" y="91"/>
                </a:moveTo>
                <a:cubicBezTo>
                  <a:pt x="261" y="60"/>
                  <a:pt x="260" y="59"/>
                  <a:pt x="251" y="35"/>
                </a:cubicBezTo>
                <a:cubicBezTo>
                  <a:pt x="208" y="33"/>
                  <a:pt x="197" y="33"/>
                  <a:pt x="159" y="62"/>
                </a:cubicBezTo>
                <a:cubicBezTo>
                  <a:pt x="102" y="106"/>
                  <a:pt x="53" y="161"/>
                  <a:pt x="21" y="225"/>
                </a:cubicBezTo>
                <a:cubicBezTo>
                  <a:pt x="0" y="267"/>
                  <a:pt x="15" y="291"/>
                  <a:pt x="18" y="309"/>
                </a:cubicBezTo>
                <a:cubicBezTo>
                  <a:pt x="79" y="285"/>
                  <a:pt x="128" y="260"/>
                  <a:pt x="183" y="216"/>
                </a:cubicBezTo>
                <a:cubicBezTo>
                  <a:pt x="257" y="158"/>
                  <a:pt x="299" y="91"/>
                  <a:pt x="356" y="19"/>
                </a:cubicBezTo>
                <a:cubicBezTo>
                  <a:pt x="357" y="18"/>
                  <a:pt x="372" y="3"/>
                  <a:pt x="374" y="0"/>
                </a:cubicBezTo>
                <a:cubicBezTo>
                  <a:pt x="374" y="115"/>
                  <a:pt x="387" y="224"/>
                  <a:pt x="401" y="338"/>
                </a:cubicBezTo>
                <a:cubicBezTo>
                  <a:pt x="415" y="450"/>
                  <a:pt x="499" y="750"/>
                  <a:pt x="426" y="856"/>
                </a:cubicBezTo>
                <a:cubicBezTo>
                  <a:pt x="418" y="862"/>
                  <a:pt x="409" y="867"/>
                  <a:pt x="401" y="873"/>
                </a:cubicBezTo>
                <a:cubicBezTo>
                  <a:pt x="339" y="872"/>
                  <a:pt x="317" y="862"/>
                  <a:pt x="291" y="800"/>
                </a:cubicBezTo>
                <a:cubicBezTo>
                  <a:pt x="260" y="727"/>
                  <a:pt x="256" y="622"/>
                  <a:pt x="286" y="547"/>
                </a:cubicBezTo>
                <a:cubicBezTo>
                  <a:pt x="341" y="410"/>
                  <a:pt x="480" y="297"/>
                  <a:pt x="582" y="195"/>
                </a:cubicBezTo>
                <a:cubicBezTo>
                  <a:pt x="624" y="153"/>
                  <a:pt x="666" y="116"/>
                  <a:pt x="710" y="77"/>
                </a:cubicBezTo>
                <a:lnTo>
                  <a:pt x="710" y="76"/>
                </a:lnTo>
                <a:cubicBezTo>
                  <a:pt x="692" y="133"/>
                  <a:pt x="666" y="189"/>
                  <a:pt x="651" y="247"/>
                </a:cubicBezTo>
                <a:cubicBezTo>
                  <a:pt x="626" y="340"/>
                  <a:pt x="627" y="429"/>
                  <a:pt x="682" y="510"/>
                </a:cubicBezTo>
                <a:cubicBezTo>
                  <a:pt x="725" y="573"/>
                  <a:pt x="791" y="622"/>
                  <a:pt x="847" y="673"/>
                </a:cubicBezTo>
                <a:cubicBezTo>
                  <a:pt x="863" y="688"/>
                  <a:pt x="867" y="719"/>
                  <a:pt x="889" y="722"/>
                </a:cubicBezTo>
                <a:cubicBezTo>
                  <a:pt x="922" y="726"/>
                  <a:pt x="949" y="704"/>
                  <a:pt x="976" y="689"/>
                </a:cubicBezTo>
                <a:moveTo>
                  <a:pt x="1358" y="388"/>
                </a:moveTo>
                <a:cubicBezTo>
                  <a:pt x="1362" y="366"/>
                  <a:pt x="1364" y="361"/>
                  <a:pt x="1363" y="347"/>
                </a:cubicBezTo>
                <a:cubicBezTo>
                  <a:pt x="1320" y="328"/>
                  <a:pt x="1285" y="335"/>
                  <a:pt x="1240" y="356"/>
                </a:cubicBezTo>
                <a:cubicBezTo>
                  <a:pt x="1189" y="381"/>
                  <a:pt x="1119" y="425"/>
                  <a:pt x="1101" y="483"/>
                </a:cubicBezTo>
                <a:cubicBezTo>
                  <a:pt x="1085" y="535"/>
                  <a:pt x="1139" y="541"/>
                  <a:pt x="1175" y="543"/>
                </a:cubicBezTo>
                <a:cubicBezTo>
                  <a:pt x="1245" y="547"/>
                  <a:pt x="1306" y="534"/>
                  <a:pt x="1358" y="484"/>
                </a:cubicBezTo>
                <a:cubicBezTo>
                  <a:pt x="1407" y="438"/>
                  <a:pt x="1422" y="370"/>
                  <a:pt x="1432" y="306"/>
                </a:cubicBezTo>
                <a:cubicBezTo>
                  <a:pt x="1433" y="297"/>
                  <a:pt x="1433" y="297"/>
                  <a:pt x="1433" y="292"/>
                </a:cubicBezTo>
                <a:cubicBezTo>
                  <a:pt x="1433" y="355"/>
                  <a:pt x="1424" y="419"/>
                  <a:pt x="1454" y="476"/>
                </a:cubicBezTo>
                <a:cubicBezTo>
                  <a:pt x="1472" y="510"/>
                  <a:pt x="1494" y="527"/>
                  <a:pt x="1523" y="547"/>
                </a:cubicBezTo>
                <a:moveTo>
                  <a:pt x="1650" y="356"/>
                </a:moveTo>
                <a:cubicBezTo>
                  <a:pt x="1648" y="305"/>
                  <a:pt x="1647" y="294"/>
                  <a:pt x="1669" y="261"/>
                </a:cubicBezTo>
                <a:cubicBezTo>
                  <a:pt x="1677" y="280"/>
                  <a:pt x="1694" y="325"/>
                  <a:pt x="1702" y="350"/>
                </a:cubicBezTo>
                <a:cubicBezTo>
                  <a:pt x="1722" y="411"/>
                  <a:pt x="1748" y="473"/>
                  <a:pt x="1752" y="538"/>
                </a:cubicBezTo>
                <a:cubicBezTo>
                  <a:pt x="1752" y="546"/>
                  <a:pt x="1752" y="547"/>
                  <a:pt x="1752" y="552"/>
                </a:cubicBezTo>
                <a:cubicBezTo>
                  <a:pt x="1754" y="519"/>
                  <a:pt x="1755" y="487"/>
                  <a:pt x="1770" y="456"/>
                </a:cubicBezTo>
                <a:cubicBezTo>
                  <a:pt x="1805" y="386"/>
                  <a:pt x="1908" y="318"/>
                  <a:pt x="1990" y="347"/>
                </a:cubicBezTo>
                <a:cubicBezTo>
                  <a:pt x="2038" y="364"/>
                  <a:pt x="2038" y="437"/>
                  <a:pt x="2042" y="476"/>
                </a:cubicBezTo>
                <a:cubicBezTo>
                  <a:pt x="2044" y="501"/>
                  <a:pt x="2046" y="525"/>
                  <a:pt x="2051" y="549"/>
                </a:cubicBezTo>
                <a:cubicBezTo>
                  <a:pt x="2064" y="534"/>
                  <a:pt x="2084" y="510"/>
                  <a:pt x="2097" y="491"/>
                </a:cubicBezTo>
                <a:cubicBezTo>
                  <a:pt x="2131" y="441"/>
                  <a:pt x="2164" y="388"/>
                  <a:pt x="2210" y="349"/>
                </a:cubicBezTo>
                <a:cubicBezTo>
                  <a:pt x="2245" y="319"/>
                  <a:pt x="2302" y="297"/>
                  <a:pt x="2349" y="309"/>
                </a:cubicBezTo>
                <a:cubicBezTo>
                  <a:pt x="2403" y="323"/>
                  <a:pt x="2406" y="396"/>
                  <a:pt x="2421" y="438"/>
                </a:cubicBezTo>
                <a:cubicBezTo>
                  <a:pt x="2438" y="487"/>
                  <a:pt x="2462" y="544"/>
                  <a:pt x="2517" y="559"/>
                </a:cubicBezTo>
                <a:cubicBezTo>
                  <a:pt x="2529" y="560"/>
                  <a:pt x="2543" y="561"/>
                  <a:pt x="2556" y="562"/>
                </a:cubicBezTo>
                <a:moveTo>
                  <a:pt x="2798" y="243"/>
                </a:moveTo>
                <a:cubicBezTo>
                  <a:pt x="2788" y="197"/>
                  <a:pt x="2793" y="216"/>
                  <a:pt x="2798" y="199"/>
                </a:cubicBezTo>
                <a:cubicBezTo>
                  <a:pt x="2818" y="251"/>
                  <a:pt x="2825" y="305"/>
                  <a:pt x="2834" y="361"/>
                </a:cubicBezTo>
                <a:cubicBezTo>
                  <a:pt x="2842" y="410"/>
                  <a:pt x="2848" y="469"/>
                  <a:pt x="2870" y="514"/>
                </a:cubicBezTo>
                <a:cubicBezTo>
                  <a:pt x="2874" y="523"/>
                  <a:pt x="2878" y="525"/>
                  <a:pt x="2881" y="529"/>
                </a:cubicBezTo>
                <a:cubicBezTo>
                  <a:pt x="2900" y="468"/>
                  <a:pt x="2919" y="403"/>
                  <a:pt x="2966" y="356"/>
                </a:cubicBezTo>
                <a:cubicBezTo>
                  <a:pt x="2988" y="334"/>
                  <a:pt x="3045" y="302"/>
                  <a:pt x="3078" y="321"/>
                </a:cubicBezTo>
                <a:cubicBezTo>
                  <a:pt x="3113" y="340"/>
                  <a:pt x="3119" y="412"/>
                  <a:pt x="3132" y="445"/>
                </a:cubicBezTo>
                <a:cubicBezTo>
                  <a:pt x="3146" y="480"/>
                  <a:pt x="3162" y="509"/>
                  <a:pt x="3202" y="514"/>
                </a:cubicBezTo>
                <a:cubicBezTo>
                  <a:pt x="3247" y="519"/>
                  <a:pt x="3268" y="478"/>
                  <a:pt x="3291" y="446"/>
                </a:cubicBezTo>
                <a:cubicBezTo>
                  <a:pt x="3329" y="393"/>
                  <a:pt x="3364" y="327"/>
                  <a:pt x="3424" y="296"/>
                </a:cubicBezTo>
                <a:cubicBezTo>
                  <a:pt x="3458" y="278"/>
                  <a:pt x="3480" y="289"/>
                  <a:pt x="3497" y="319"/>
                </a:cubicBezTo>
                <a:cubicBezTo>
                  <a:pt x="3533" y="385"/>
                  <a:pt x="3514" y="470"/>
                  <a:pt x="3590" y="513"/>
                </a:cubicBezTo>
                <a:cubicBezTo>
                  <a:pt x="3610" y="520"/>
                  <a:pt x="3629" y="526"/>
                  <a:pt x="3649" y="533"/>
                </a:cubicBezTo>
                <a:moveTo>
                  <a:pt x="4171" y="411"/>
                </a:moveTo>
                <a:cubicBezTo>
                  <a:pt x="4169" y="360"/>
                  <a:pt x="4169" y="312"/>
                  <a:pt x="4113" y="289"/>
                </a:cubicBezTo>
                <a:cubicBezTo>
                  <a:pt x="4017" y="250"/>
                  <a:pt x="3872" y="305"/>
                  <a:pt x="3847" y="410"/>
                </a:cubicBezTo>
                <a:cubicBezTo>
                  <a:pt x="3831" y="479"/>
                  <a:pt x="3869" y="520"/>
                  <a:pt x="3929" y="542"/>
                </a:cubicBezTo>
                <a:cubicBezTo>
                  <a:pt x="3967" y="556"/>
                  <a:pt x="4030" y="562"/>
                  <a:pt x="4068" y="542"/>
                </a:cubicBezTo>
                <a:cubicBezTo>
                  <a:pt x="4110" y="520"/>
                  <a:pt x="4117" y="455"/>
                  <a:pt x="4160" y="439"/>
                </a:cubicBezTo>
                <a:cubicBezTo>
                  <a:pt x="4191" y="427"/>
                  <a:pt x="4224" y="453"/>
                  <a:pt x="4247" y="468"/>
                </a:cubicBezTo>
                <a:cubicBezTo>
                  <a:pt x="4293" y="498"/>
                  <a:pt x="4328" y="524"/>
                  <a:pt x="4384" y="536"/>
                </a:cubicBezTo>
                <a:cubicBezTo>
                  <a:pt x="4423" y="544"/>
                  <a:pt x="4484" y="557"/>
                  <a:pt x="4508" y="517"/>
                </a:cubicBezTo>
                <a:cubicBezTo>
                  <a:pt x="4554" y="440"/>
                  <a:pt x="4495" y="327"/>
                  <a:pt x="4554" y="257"/>
                </a:cubicBezTo>
                <a:cubicBezTo>
                  <a:pt x="4588" y="216"/>
                  <a:pt x="4690" y="200"/>
                  <a:pt x="4737" y="219"/>
                </a:cubicBezTo>
                <a:cubicBezTo>
                  <a:pt x="4814" y="249"/>
                  <a:pt x="4802" y="374"/>
                  <a:pt x="4789" y="437"/>
                </a:cubicBezTo>
                <a:cubicBezTo>
                  <a:pt x="4775" y="508"/>
                  <a:pt x="4702" y="627"/>
                  <a:pt x="4738" y="703"/>
                </a:cubicBezTo>
                <a:cubicBezTo>
                  <a:pt x="4761" y="751"/>
                  <a:pt x="4847" y="765"/>
                  <a:pt x="4892" y="773"/>
                </a:cubicBezTo>
                <a:cubicBezTo>
                  <a:pt x="4962" y="783"/>
                  <a:pt x="4988" y="786"/>
                  <a:pt x="5037" y="78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Freeform 1"/>
          <p:cNvSpPr/>
          <p:nvPr/>
        </p:nvSpPr>
        <p:spPr>
          <a:xfrm>
            <a:off x="1898640" y="1087560"/>
            <a:ext cx="3681720" cy="374760"/>
          </a:xfrm>
          <a:custGeom>
            <a:avLst/>
            <a:gdLst/>
            <a:ahLst/>
            <a:rect l="0" t="0" r="r" b="b"/>
            <a:pathLst>
              <a:path w="10227" h="1041">
                <a:moveTo>
                  <a:pt x="0" y="123"/>
                </a:moveTo>
                <a:cubicBezTo>
                  <a:pt x="61" y="75"/>
                  <a:pt x="99" y="75"/>
                  <a:pt x="167" y="123"/>
                </a:cubicBezTo>
                <a:cubicBezTo>
                  <a:pt x="221" y="169"/>
                  <a:pt x="241" y="185"/>
                  <a:pt x="277" y="217"/>
                </a:cubicBezTo>
                <a:moveTo>
                  <a:pt x="501" y="563"/>
                </a:moveTo>
                <a:cubicBezTo>
                  <a:pt x="534" y="672"/>
                  <a:pt x="576" y="775"/>
                  <a:pt x="632" y="875"/>
                </a:cubicBezTo>
                <a:cubicBezTo>
                  <a:pt x="663" y="930"/>
                  <a:pt x="704" y="1017"/>
                  <a:pt x="769" y="1040"/>
                </a:cubicBezTo>
                <a:cubicBezTo>
                  <a:pt x="777" y="1040"/>
                  <a:pt x="784" y="1040"/>
                  <a:pt x="792" y="1040"/>
                </a:cubicBezTo>
                <a:moveTo>
                  <a:pt x="3885" y="660"/>
                </a:moveTo>
                <a:cubicBezTo>
                  <a:pt x="3880" y="654"/>
                  <a:pt x="3875" y="648"/>
                  <a:pt x="3870" y="642"/>
                </a:cubicBezTo>
                <a:moveTo>
                  <a:pt x="7270" y="329"/>
                </a:moveTo>
                <a:cubicBezTo>
                  <a:pt x="7192" y="287"/>
                  <a:pt x="7135" y="296"/>
                  <a:pt x="7052" y="340"/>
                </a:cubicBezTo>
                <a:cubicBezTo>
                  <a:pt x="6956" y="391"/>
                  <a:pt x="6893" y="462"/>
                  <a:pt x="6880" y="570"/>
                </a:cubicBezTo>
                <a:cubicBezTo>
                  <a:pt x="6867" y="678"/>
                  <a:pt x="6954" y="738"/>
                  <a:pt x="7048" y="768"/>
                </a:cubicBezTo>
                <a:cubicBezTo>
                  <a:pt x="7078" y="774"/>
                  <a:pt x="7107" y="780"/>
                  <a:pt x="7137" y="786"/>
                </a:cubicBezTo>
                <a:moveTo>
                  <a:pt x="10226" y="50"/>
                </a:moveTo>
                <a:cubicBezTo>
                  <a:pt x="10134" y="7"/>
                  <a:pt x="10043" y="0"/>
                  <a:pt x="9941" y="17"/>
                </a:cubicBezTo>
                <a:cubicBezTo>
                  <a:pt x="9791" y="42"/>
                  <a:pt x="9526" y="94"/>
                  <a:pt x="9424" y="224"/>
                </a:cubicBezTo>
                <a:cubicBezTo>
                  <a:pt x="9377" y="284"/>
                  <a:pt x="9434" y="300"/>
                  <a:pt x="9471" y="32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86" name="Freeform 2"/>
          <p:cNvSpPr/>
          <p:nvPr/>
        </p:nvSpPr>
        <p:spPr>
          <a:xfrm>
            <a:off x="415800" y="1335240"/>
            <a:ext cx="681480" cy="209880"/>
          </a:xfrm>
          <a:custGeom>
            <a:avLst/>
            <a:gdLst/>
            <a:ahLst/>
            <a:rect l="0" t="0" r="r" b="b"/>
            <a:pathLst>
              <a:path w="1893" h="583">
                <a:moveTo>
                  <a:pt x="9" y="97"/>
                </a:moveTo>
                <a:cubicBezTo>
                  <a:pt x="6" y="74"/>
                  <a:pt x="2" y="52"/>
                  <a:pt x="0" y="31"/>
                </a:cubicBezTo>
                <a:lnTo>
                  <a:pt x="0" y="30"/>
                </a:lnTo>
                <a:cubicBezTo>
                  <a:pt x="14" y="98"/>
                  <a:pt x="29" y="166"/>
                  <a:pt x="43" y="235"/>
                </a:cubicBezTo>
                <a:cubicBezTo>
                  <a:pt x="61" y="326"/>
                  <a:pt x="68" y="428"/>
                  <a:pt x="121" y="507"/>
                </a:cubicBezTo>
                <a:cubicBezTo>
                  <a:pt x="164" y="571"/>
                  <a:pt x="260" y="582"/>
                  <a:pt x="331" y="566"/>
                </a:cubicBezTo>
                <a:cubicBezTo>
                  <a:pt x="771" y="469"/>
                  <a:pt x="1216" y="239"/>
                  <a:pt x="1641" y="89"/>
                </a:cubicBezTo>
                <a:cubicBezTo>
                  <a:pt x="1725" y="59"/>
                  <a:pt x="1808" y="30"/>
                  <a:pt x="1892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87" name="Freeform 3"/>
          <p:cNvSpPr/>
          <p:nvPr/>
        </p:nvSpPr>
        <p:spPr>
          <a:xfrm>
            <a:off x="1523880" y="1135800"/>
            <a:ext cx="408240" cy="369360"/>
          </a:xfrm>
          <a:custGeom>
            <a:avLst/>
            <a:gdLst/>
            <a:ahLst/>
            <a:rect l="0" t="0" r="r" b="b"/>
            <a:pathLst>
              <a:path w="1134" h="1026">
                <a:moveTo>
                  <a:pt x="594" y="62"/>
                </a:moveTo>
                <a:cubicBezTo>
                  <a:pt x="572" y="11"/>
                  <a:pt x="553" y="5"/>
                  <a:pt x="495" y="3"/>
                </a:cubicBezTo>
                <a:cubicBezTo>
                  <a:pt x="403" y="0"/>
                  <a:pt x="325" y="4"/>
                  <a:pt x="243" y="58"/>
                </a:cubicBezTo>
                <a:cubicBezTo>
                  <a:pt x="105" y="152"/>
                  <a:pt x="0" y="377"/>
                  <a:pt x="63" y="545"/>
                </a:cubicBezTo>
                <a:cubicBezTo>
                  <a:pt x="98" y="639"/>
                  <a:pt x="200" y="690"/>
                  <a:pt x="289" y="712"/>
                </a:cubicBezTo>
                <a:cubicBezTo>
                  <a:pt x="332" y="722"/>
                  <a:pt x="372" y="720"/>
                  <a:pt x="414" y="720"/>
                </a:cubicBezTo>
                <a:cubicBezTo>
                  <a:pt x="417" y="650"/>
                  <a:pt x="407" y="615"/>
                  <a:pt x="359" y="557"/>
                </a:cubicBezTo>
                <a:cubicBezTo>
                  <a:pt x="348" y="544"/>
                  <a:pt x="338" y="531"/>
                  <a:pt x="327" y="518"/>
                </a:cubicBezTo>
                <a:cubicBezTo>
                  <a:pt x="378" y="523"/>
                  <a:pt x="423" y="534"/>
                  <a:pt x="474" y="546"/>
                </a:cubicBezTo>
                <a:cubicBezTo>
                  <a:pt x="538" y="560"/>
                  <a:pt x="601" y="576"/>
                  <a:pt x="666" y="584"/>
                </a:cubicBezTo>
                <a:cubicBezTo>
                  <a:pt x="673" y="585"/>
                  <a:pt x="703" y="586"/>
                  <a:pt x="709" y="590"/>
                </a:cubicBezTo>
                <a:cubicBezTo>
                  <a:pt x="711" y="592"/>
                  <a:pt x="720" y="643"/>
                  <a:pt x="720" y="643"/>
                </a:cubicBezTo>
                <a:cubicBezTo>
                  <a:pt x="732" y="714"/>
                  <a:pt x="734" y="785"/>
                  <a:pt x="741" y="857"/>
                </a:cubicBezTo>
                <a:cubicBezTo>
                  <a:pt x="748" y="926"/>
                  <a:pt x="762" y="970"/>
                  <a:pt x="802" y="1025"/>
                </a:cubicBezTo>
                <a:moveTo>
                  <a:pt x="1073" y="595"/>
                </a:moveTo>
                <a:cubicBezTo>
                  <a:pt x="1073" y="665"/>
                  <a:pt x="1067" y="738"/>
                  <a:pt x="1076" y="807"/>
                </a:cubicBezTo>
                <a:cubicBezTo>
                  <a:pt x="1083" y="857"/>
                  <a:pt x="1098" y="909"/>
                  <a:pt x="1133" y="94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88" name="Freeform 4"/>
          <p:cNvSpPr/>
          <p:nvPr/>
        </p:nvSpPr>
        <p:spPr>
          <a:xfrm>
            <a:off x="2211480" y="1241640"/>
            <a:ext cx="468720" cy="212760"/>
          </a:xfrm>
          <a:custGeom>
            <a:avLst/>
            <a:gdLst/>
            <a:ahLst/>
            <a:rect l="0" t="0" r="r" b="b"/>
            <a:pathLst>
              <a:path w="1302" h="591">
                <a:moveTo>
                  <a:pt x="0" y="386"/>
                </a:moveTo>
                <a:cubicBezTo>
                  <a:pt x="36" y="284"/>
                  <a:pt x="71" y="191"/>
                  <a:pt x="148" y="112"/>
                </a:cubicBezTo>
                <a:cubicBezTo>
                  <a:pt x="186" y="72"/>
                  <a:pt x="288" y="0"/>
                  <a:pt x="350" y="43"/>
                </a:cubicBezTo>
                <a:cubicBezTo>
                  <a:pt x="412" y="85"/>
                  <a:pt x="434" y="207"/>
                  <a:pt x="473" y="267"/>
                </a:cubicBezTo>
                <a:cubicBezTo>
                  <a:pt x="550" y="389"/>
                  <a:pt x="664" y="426"/>
                  <a:pt x="801" y="431"/>
                </a:cubicBezTo>
                <a:moveTo>
                  <a:pt x="874" y="267"/>
                </a:moveTo>
                <a:cubicBezTo>
                  <a:pt x="832" y="191"/>
                  <a:pt x="790" y="113"/>
                  <a:pt x="711" y="67"/>
                </a:cubicBezTo>
                <a:cubicBezTo>
                  <a:pt x="640" y="25"/>
                  <a:pt x="578" y="49"/>
                  <a:pt x="534" y="109"/>
                </a:cubicBezTo>
                <a:cubicBezTo>
                  <a:pt x="490" y="170"/>
                  <a:pt x="449" y="291"/>
                  <a:pt x="474" y="368"/>
                </a:cubicBezTo>
                <a:cubicBezTo>
                  <a:pt x="504" y="459"/>
                  <a:pt x="641" y="479"/>
                  <a:pt x="720" y="485"/>
                </a:cubicBezTo>
                <a:cubicBezTo>
                  <a:pt x="799" y="485"/>
                  <a:pt x="823" y="485"/>
                  <a:pt x="874" y="483"/>
                </a:cubicBezTo>
                <a:moveTo>
                  <a:pt x="1036" y="106"/>
                </a:moveTo>
                <a:cubicBezTo>
                  <a:pt x="1051" y="79"/>
                  <a:pt x="1091" y="10"/>
                  <a:pt x="1139" y="50"/>
                </a:cubicBezTo>
                <a:cubicBezTo>
                  <a:pt x="1209" y="107"/>
                  <a:pt x="1222" y="248"/>
                  <a:pt x="1241" y="329"/>
                </a:cubicBezTo>
                <a:cubicBezTo>
                  <a:pt x="1260" y="410"/>
                  <a:pt x="1281" y="491"/>
                  <a:pt x="1298" y="573"/>
                </a:cubicBezTo>
                <a:cubicBezTo>
                  <a:pt x="1299" y="579"/>
                  <a:pt x="1300" y="584"/>
                  <a:pt x="1301" y="59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89" name="Freeform 5"/>
          <p:cNvSpPr/>
          <p:nvPr/>
        </p:nvSpPr>
        <p:spPr>
          <a:xfrm>
            <a:off x="3254400" y="1260000"/>
            <a:ext cx="66960" cy="93240"/>
          </a:xfrm>
          <a:custGeom>
            <a:avLst/>
            <a:gdLst/>
            <a:ahLst/>
            <a:rect l="0" t="0" r="r" b="b"/>
            <a:pathLst>
              <a:path w="186" h="259">
                <a:moveTo>
                  <a:pt x="122" y="182"/>
                </a:moveTo>
                <a:cubicBezTo>
                  <a:pt x="79" y="96"/>
                  <a:pt x="59" y="88"/>
                  <a:pt x="59" y="16"/>
                </a:cubicBezTo>
                <a:cubicBezTo>
                  <a:pt x="61" y="15"/>
                  <a:pt x="65" y="0"/>
                  <a:pt x="64" y="20"/>
                </a:cubicBezTo>
                <a:cubicBezTo>
                  <a:pt x="62" y="57"/>
                  <a:pt x="31" y="91"/>
                  <a:pt x="20" y="127"/>
                </a:cubicBezTo>
                <a:cubicBezTo>
                  <a:pt x="11" y="153"/>
                  <a:pt x="0" y="208"/>
                  <a:pt x="24" y="231"/>
                </a:cubicBezTo>
                <a:cubicBezTo>
                  <a:pt x="52" y="258"/>
                  <a:pt x="100" y="253"/>
                  <a:pt x="135" y="253"/>
                </a:cubicBezTo>
                <a:cubicBezTo>
                  <a:pt x="162" y="253"/>
                  <a:pt x="170" y="254"/>
                  <a:pt x="185" y="24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90" name="Freeform 6"/>
          <p:cNvSpPr/>
          <p:nvPr/>
        </p:nvSpPr>
        <p:spPr>
          <a:xfrm>
            <a:off x="3606840" y="1125720"/>
            <a:ext cx="612000" cy="343080"/>
          </a:xfrm>
          <a:custGeom>
            <a:avLst/>
            <a:gdLst/>
            <a:ahLst/>
            <a:rect l="0" t="0" r="r" b="b"/>
            <a:pathLst>
              <a:path w="1700" h="953">
                <a:moveTo>
                  <a:pt x="398" y="65"/>
                </a:moveTo>
                <a:cubicBezTo>
                  <a:pt x="382" y="0"/>
                  <a:pt x="335" y="20"/>
                  <a:pt x="266" y="20"/>
                </a:cubicBezTo>
                <a:cubicBezTo>
                  <a:pt x="195" y="20"/>
                  <a:pt x="89" y="24"/>
                  <a:pt x="45" y="94"/>
                </a:cubicBezTo>
                <a:cubicBezTo>
                  <a:pt x="0" y="166"/>
                  <a:pt x="89" y="219"/>
                  <a:pt x="141" y="245"/>
                </a:cubicBezTo>
                <a:cubicBezTo>
                  <a:pt x="247" y="298"/>
                  <a:pt x="368" y="321"/>
                  <a:pt x="472" y="380"/>
                </a:cubicBezTo>
                <a:cubicBezTo>
                  <a:pt x="532" y="414"/>
                  <a:pt x="545" y="432"/>
                  <a:pt x="557" y="490"/>
                </a:cubicBezTo>
                <a:cubicBezTo>
                  <a:pt x="478" y="559"/>
                  <a:pt x="387" y="582"/>
                  <a:pt x="280" y="595"/>
                </a:cubicBezTo>
                <a:cubicBezTo>
                  <a:pt x="189" y="606"/>
                  <a:pt x="94" y="613"/>
                  <a:pt x="13" y="576"/>
                </a:cubicBezTo>
                <a:moveTo>
                  <a:pt x="760" y="134"/>
                </a:moveTo>
                <a:cubicBezTo>
                  <a:pt x="759" y="223"/>
                  <a:pt x="736" y="300"/>
                  <a:pt x="721" y="387"/>
                </a:cubicBezTo>
                <a:cubicBezTo>
                  <a:pt x="701" y="503"/>
                  <a:pt x="690" y="637"/>
                  <a:pt x="717" y="752"/>
                </a:cubicBezTo>
                <a:cubicBezTo>
                  <a:pt x="734" y="828"/>
                  <a:pt x="772" y="899"/>
                  <a:pt x="820" y="952"/>
                </a:cubicBezTo>
                <a:moveTo>
                  <a:pt x="679" y="399"/>
                </a:moveTo>
                <a:cubicBezTo>
                  <a:pt x="687" y="303"/>
                  <a:pt x="688" y="216"/>
                  <a:pt x="792" y="171"/>
                </a:cubicBezTo>
                <a:cubicBezTo>
                  <a:pt x="856" y="143"/>
                  <a:pt x="906" y="174"/>
                  <a:pt x="929" y="236"/>
                </a:cubicBezTo>
                <a:cubicBezTo>
                  <a:pt x="956" y="310"/>
                  <a:pt x="959" y="427"/>
                  <a:pt x="946" y="506"/>
                </a:cubicBezTo>
                <a:cubicBezTo>
                  <a:pt x="940" y="546"/>
                  <a:pt x="920" y="581"/>
                  <a:pt x="885" y="598"/>
                </a:cubicBezTo>
                <a:moveTo>
                  <a:pt x="1147" y="233"/>
                </a:moveTo>
                <a:cubicBezTo>
                  <a:pt x="1173" y="239"/>
                  <a:pt x="1160" y="221"/>
                  <a:pt x="1189" y="261"/>
                </a:cubicBezTo>
                <a:cubicBezTo>
                  <a:pt x="1245" y="340"/>
                  <a:pt x="1290" y="409"/>
                  <a:pt x="1381" y="451"/>
                </a:cubicBezTo>
                <a:cubicBezTo>
                  <a:pt x="1444" y="480"/>
                  <a:pt x="1560" y="508"/>
                  <a:pt x="1630" y="486"/>
                </a:cubicBezTo>
                <a:cubicBezTo>
                  <a:pt x="1688" y="467"/>
                  <a:pt x="1699" y="396"/>
                  <a:pt x="1691" y="345"/>
                </a:cubicBezTo>
                <a:cubicBezTo>
                  <a:pt x="1679" y="265"/>
                  <a:pt x="1601" y="251"/>
                  <a:pt x="1533" y="249"/>
                </a:cubicBezTo>
                <a:cubicBezTo>
                  <a:pt x="1419" y="244"/>
                  <a:pt x="1330" y="313"/>
                  <a:pt x="1266" y="404"/>
                </a:cubicBezTo>
                <a:cubicBezTo>
                  <a:pt x="1225" y="461"/>
                  <a:pt x="1169" y="591"/>
                  <a:pt x="1226" y="658"/>
                </a:cubicBezTo>
                <a:cubicBezTo>
                  <a:pt x="1293" y="703"/>
                  <a:pt x="1322" y="718"/>
                  <a:pt x="1382" y="7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91" name="Freeform 7"/>
          <p:cNvSpPr/>
          <p:nvPr/>
        </p:nvSpPr>
        <p:spPr>
          <a:xfrm>
            <a:off x="4647600" y="974880"/>
            <a:ext cx="421920" cy="443160"/>
          </a:xfrm>
          <a:custGeom>
            <a:avLst/>
            <a:gdLst/>
            <a:ahLst/>
            <a:rect l="0" t="0" r="r" b="b"/>
            <a:pathLst>
              <a:path w="1172" h="1231">
                <a:moveTo>
                  <a:pt x="60" y="722"/>
                </a:moveTo>
                <a:cubicBezTo>
                  <a:pt x="52" y="746"/>
                  <a:pt x="45" y="793"/>
                  <a:pt x="39" y="820"/>
                </a:cubicBezTo>
                <a:cubicBezTo>
                  <a:pt x="22" y="895"/>
                  <a:pt x="5" y="967"/>
                  <a:pt x="2" y="1044"/>
                </a:cubicBezTo>
                <a:cubicBezTo>
                  <a:pt x="2" y="1071"/>
                  <a:pt x="0" y="1077"/>
                  <a:pt x="7" y="1092"/>
                </a:cubicBezTo>
                <a:moveTo>
                  <a:pt x="115" y="345"/>
                </a:moveTo>
                <a:cubicBezTo>
                  <a:pt x="137" y="296"/>
                  <a:pt x="160" y="262"/>
                  <a:pt x="224" y="287"/>
                </a:cubicBezTo>
                <a:cubicBezTo>
                  <a:pt x="279" y="309"/>
                  <a:pt x="333" y="364"/>
                  <a:pt x="380" y="399"/>
                </a:cubicBezTo>
                <a:moveTo>
                  <a:pt x="798" y="320"/>
                </a:moveTo>
                <a:cubicBezTo>
                  <a:pt x="789" y="290"/>
                  <a:pt x="782" y="259"/>
                  <a:pt x="774" y="229"/>
                </a:cubicBezTo>
                <a:cubicBezTo>
                  <a:pt x="749" y="275"/>
                  <a:pt x="726" y="332"/>
                  <a:pt x="707" y="384"/>
                </a:cubicBezTo>
                <a:cubicBezTo>
                  <a:pt x="646" y="554"/>
                  <a:pt x="611" y="730"/>
                  <a:pt x="606" y="911"/>
                </a:cubicBezTo>
                <a:cubicBezTo>
                  <a:pt x="603" y="1006"/>
                  <a:pt x="625" y="1110"/>
                  <a:pt x="614" y="1204"/>
                </a:cubicBezTo>
                <a:cubicBezTo>
                  <a:pt x="611" y="1213"/>
                  <a:pt x="607" y="1221"/>
                  <a:pt x="604" y="1230"/>
                </a:cubicBezTo>
                <a:moveTo>
                  <a:pt x="370" y="704"/>
                </a:moveTo>
                <a:cubicBezTo>
                  <a:pt x="472" y="680"/>
                  <a:pt x="576" y="665"/>
                  <a:pt x="679" y="646"/>
                </a:cubicBezTo>
                <a:cubicBezTo>
                  <a:pt x="803" y="623"/>
                  <a:pt x="944" y="611"/>
                  <a:pt x="1055" y="545"/>
                </a:cubicBezTo>
                <a:cubicBezTo>
                  <a:pt x="1084" y="528"/>
                  <a:pt x="1089" y="514"/>
                  <a:pt x="1107" y="493"/>
                </a:cubicBezTo>
                <a:cubicBezTo>
                  <a:pt x="1099" y="559"/>
                  <a:pt x="1079" y="618"/>
                  <a:pt x="1065" y="684"/>
                </a:cubicBezTo>
                <a:cubicBezTo>
                  <a:pt x="1047" y="769"/>
                  <a:pt x="1032" y="890"/>
                  <a:pt x="1071" y="972"/>
                </a:cubicBezTo>
                <a:cubicBezTo>
                  <a:pt x="1096" y="1024"/>
                  <a:pt x="1123" y="1029"/>
                  <a:pt x="1171" y="1037"/>
                </a:cubicBezTo>
                <a:moveTo>
                  <a:pt x="997" y="25"/>
                </a:moveTo>
                <a:cubicBezTo>
                  <a:pt x="995" y="17"/>
                  <a:pt x="992" y="8"/>
                  <a:pt x="990" y="0"/>
                </a:cubicBezTo>
                <a:cubicBezTo>
                  <a:pt x="1012" y="42"/>
                  <a:pt x="1074" y="92"/>
                  <a:pt x="1108" y="128"/>
                </a:cubicBezTo>
                <a:cubicBezTo>
                  <a:pt x="1127" y="149"/>
                  <a:pt x="1147" y="169"/>
                  <a:pt x="1166" y="19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92" name="Freeform 8"/>
          <p:cNvSpPr/>
          <p:nvPr/>
        </p:nvSpPr>
        <p:spPr>
          <a:xfrm>
            <a:off x="5559840" y="878040"/>
            <a:ext cx="1263240" cy="357480"/>
          </a:xfrm>
          <a:custGeom>
            <a:avLst/>
            <a:gdLst/>
            <a:ahLst/>
            <a:rect l="0" t="0" r="r" b="b"/>
            <a:pathLst>
              <a:path w="3509" h="993">
                <a:moveTo>
                  <a:pt x="338" y="632"/>
                </a:moveTo>
                <a:cubicBezTo>
                  <a:pt x="330" y="570"/>
                  <a:pt x="348" y="552"/>
                  <a:pt x="254" y="570"/>
                </a:cubicBezTo>
                <a:cubicBezTo>
                  <a:pt x="164" y="587"/>
                  <a:pt x="34" y="641"/>
                  <a:pt x="13" y="741"/>
                </a:cubicBezTo>
                <a:cubicBezTo>
                  <a:pt x="0" y="804"/>
                  <a:pt x="78" y="819"/>
                  <a:pt x="123" y="824"/>
                </a:cubicBezTo>
                <a:cubicBezTo>
                  <a:pt x="169" y="828"/>
                  <a:pt x="196" y="821"/>
                  <a:pt x="228" y="807"/>
                </a:cubicBezTo>
                <a:cubicBezTo>
                  <a:pt x="251" y="797"/>
                  <a:pt x="219" y="778"/>
                  <a:pt x="241" y="801"/>
                </a:cubicBezTo>
                <a:cubicBezTo>
                  <a:pt x="300" y="861"/>
                  <a:pt x="275" y="925"/>
                  <a:pt x="387" y="945"/>
                </a:cubicBezTo>
                <a:cubicBezTo>
                  <a:pt x="500" y="965"/>
                  <a:pt x="614" y="944"/>
                  <a:pt x="708" y="877"/>
                </a:cubicBezTo>
                <a:cubicBezTo>
                  <a:pt x="823" y="796"/>
                  <a:pt x="832" y="692"/>
                  <a:pt x="834" y="562"/>
                </a:cubicBezTo>
                <a:cubicBezTo>
                  <a:pt x="836" y="434"/>
                  <a:pt x="816" y="306"/>
                  <a:pt x="803" y="177"/>
                </a:cubicBezTo>
                <a:cubicBezTo>
                  <a:pt x="801" y="156"/>
                  <a:pt x="798" y="137"/>
                  <a:pt x="795" y="115"/>
                </a:cubicBezTo>
                <a:cubicBezTo>
                  <a:pt x="789" y="356"/>
                  <a:pt x="732" y="645"/>
                  <a:pt x="816" y="874"/>
                </a:cubicBezTo>
                <a:cubicBezTo>
                  <a:pt x="849" y="939"/>
                  <a:pt x="856" y="958"/>
                  <a:pt x="888" y="992"/>
                </a:cubicBezTo>
                <a:moveTo>
                  <a:pt x="610" y="567"/>
                </a:moveTo>
                <a:cubicBezTo>
                  <a:pt x="748" y="524"/>
                  <a:pt x="886" y="517"/>
                  <a:pt x="1031" y="501"/>
                </a:cubicBezTo>
                <a:cubicBezTo>
                  <a:pt x="1234" y="480"/>
                  <a:pt x="1432" y="454"/>
                  <a:pt x="1631" y="409"/>
                </a:cubicBezTo>
                <a:cubicBezTo>
                  <a:pt x="1655" y="404"/>
                  <a:pt x="1679" y="398"/>
                  <a:pt x="1703" y="393"/>
                </a:cubicBezTo>
                <a:cubicBezTo>
                  <a:pt x="1693" y="453"/>
                  <a:pt x="1675" y="499"/>
                  <a:pt x="1654" y="556"/>
                </a:cubicBezTo>
                <a:cubicBezTo>
                  <a:pt x="1634" y="611"/>
                  <a:pt x="1603" y="701"/>
                  <a:pt x="1645" y="754"/>
                </a:cubicBezTo>
                <a:cubicBezTo>
                  <a:pt x="1670" y="786"/>
                  <a:pt x="1707" y="780"/>
                  <a:pt x="1742" y="782"/>
                </a:cubicBezTo>
                <a:moveTo>
                  <a:pt x="1629" y="77"/>
                </a:moveTo>
                <a:cubicBezTo>
                  <a:pt x="1648" y="6"/>
                  <a:pt x="1667" y="0"/>
                  <a:pt x="1745" y="5"/>
                </a:cubicBezTo>
                <a:cubicBezTo>
                  <a:pt x="1839" y="11"/>
                  <a:pt x="1922" y="68"/>
                  <a:pt x="2005" y="112"/>
                </a:cubicBezTo>
                <a:cubicBezTo>
                  <a:pt x="2080" y="152"/>
                  <a:pt x="2164" y="183"/>
                  <a:pt x="2234" y="231"/>
                </a:cubicBezTo>
                <a:cubicBezTo>
                  <a:pt x="2257" y="248"/>
                  <a:pt x="2263" y="271"/>
                  <a:pt x="2247" y="297"/>
                </a:cubicBezTo>
                <a:cubicBezTo>
                  <a:pt x="2198" y="371"/>
                  <a:pt x="2117" y="421"/>
                  <a:pt x="2088" y="508"/>
                </a:cubicBezTo>
                <a:cubicBezTo>
                  <a:pt x="2073" y="554"/>
                  <a:pt x="2074" y="606"/>
                  <a:pt x="2127" y="621"/>
                </a:cubicBezTo>
                <a:cubicBezTo>
                  <a:pt x="2216" y="645"/>
                  <a:pt x="2324" y="617"/>
                  <a:pt x="2372" y="535"/>
                </a:cubicBezTo>
                <a:cubicBezTo>
                  <a:pt x="2415" y="463"/>
                  <a:pt x="2397" y="347"/>
                  <a:pt x="2369" y="273"/>
                </a:cubicBezTo>
                <a:cubicBezTo>
                  <a:pt x="2346" y="211"/>
                  <a:pt x="2305" y="147"/>
                  <a:pt x="2237" y="132"/>
                </a:cubicBezTo>
                <a:cubicBezTo>
                  <a:pt x="2229" y="132"/>
                  <a:pt x="2222" y="132"/>
                  <a:pt x="2214" y="132"/>
                </a:cubicBezTo>
                <a:cubicBezTo>
                  <a:pt x="2208" y="187"/>
                  <a:pt x="2199" y="203"/>
                  <a:pt x="2259" y="245"/>
                </a:cubicBezTo>
                <a:cubicBezTo>
                  <a:pt x="2315" y="283"/>
                  <a:pt x="2380" y="299"/>
                  <a:pt x="2443" y="319"/>
                </a:cubicBezTo>
                <a:moveTo>
                  <a:pt x="2578" y="325"/>
                </a:moveTo>
                <a:cubicBezTo>
                  <a:pt x="2589" y="310"/>
                  <a:pt x="2594" y="287"/>
                  <a:pt x="2614" y="282"/>
                </a:cubicBezTo>
                <a:cubicBezTo>
                  <a:pt x="2659" y="271"/>
                  <a:pt x="2696" y="316"/>
                  <a:pt x="2723" y="344"/>
                </a:cubicBezTo>
                <a:cubicBezTo>
                  <a:pt x="2791" y="416"/>
                  <a:pt x="2845" y="508"/>
                  <a:pt x="2881" y="600"/>
                </a:cubicBezTo>
                <a:cubicBezTo>
                  <a:pt x="2892" y="627"/>
                  <a:pt x="2894" y="658"/>
                  <a:pt x="2897" y="681"/>
                </a:cubicBezTo>
                <a:cubicBezTo>
                  <a:pt x="2863" y="634"/>
                  <a:pt x="2847" y="611"/>
                  <a:pt x="2844" y="546"/>
                </a:cubicBezTo>
                <a:cubicBezTo>
                  <a:pt x="2840" y="452"/>
                  <a:pt x="2909" y="382"/>
                  <a:pt x="2980" y="325"/>
                </a:cubicBezTo>
                <a:cubicBezTo>
                  <a:pt x="3079" y="246"/>
                  <a:pt x="3309" y="126"/>
                  <a:pt x="3437" y="211"/>
                </a:cubicBezTo>
                <a:cubicBezTo>
                  <a:pt x="3508" y="259"/>
                  <a:pt x="3501" y="404"/>
                  <a:pt x="3488" y="475"/>
                </a:cubicBezTo>
                <a:cubicBezTo>
                  <a:pt x="3462" y="561"/>
                  <a:pt x="3453" y="588"/>
                  <a:pt x="3434" y="64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93" name="Freeform 9"/>
          <p:cNvSpPr/>
          <p:nvPr/>
        </p:nvSpPr>
        <p:spPr>
          <a:xfrm>
            <a:off x="7140600" y="909000"/>
            <a:ext cx="551160" cy="443880"/>
          </a:xfrm>
          <a:custGeom>
            <a:avLst/>
            <a:gdLst/>
            <a:ahLst/>
            <a:rect l="0" t="0" r="r" b="b"/>
            <a:pathLst>
              <a:path w="1531" h="1233">
                <a:moveTo>
                  <a:pt x="347" y="499"/>
                </a:moveTo>
                <a:cubicBezTo>
                  <a:pt x="287" y="549"/>
                  <a:pt x="223" y="594"/>
                  <a:pt x="160" y="641"/>
                </a:cubicBezTo>
                <a:cubicBezTo>
                  <a:pt x="97" y="687"/>
                  <a:pt x="15" y="735"/>
                  <a:pt x="0" y="817"/>
                </a:cubicBezTo>
                <a:cubicBezTo>
                  <a:pt x="0" y="826"/>
                  <a:pt x="0" y="835"/>
                  <a:pt x="0" y="844"/>
                </a:cubicBezTo>
                <a:cubicBezTo>
                  <a:pt x="71" y="870"/>
                  <a:pt x="139" y="878"/>
                  <a:pt x="213" y="851"/>
                </a:cubicBezTo>
                <a:cubicBezTo>
                  <a:pt x="303" y="818"/>
                  <a:pt x="359" y="748"/>
                  <a:pt x="371" y="654"/>
                </a:cubicBezTo>
                <a:cubicBezTo>
                  <a:pt x="382" y="566"/>
                  <a:pt x="358" y="485"/>
                  <a:pt x="311" y="413"/>
                </a:cubicBezTo>
                <a:cubicBezTo>
                  <a:pt x="302" y="399"/>
                  <a:pt x="284" y="371"/>
                  <a:pt x="262" y="377"/>
                </a:cubicBezTo>
                <a:cubicBezTo>
                  <a:pt x="262" y="383"/>
                  <a:pt x="262" y="388"/>
                  <a:pt x="262" y="394"/>
                </a:cubicBezTo>
                <a:cubicBezTo>
                  <a:pt x="376" y="457"/>
                  <a:pt x="488" y="450"/>
                  <a:pt x="618" y="455"/>
                </a:cubicBezTo>
                <a:moveTo>
                  <a:pt x="1117" y="153"/>
                </a:moveTo>
                <a:cubicBezTo>
                  <a:pt x="1078" y="90"/>
                  <a:pt x="1046" y="3"/>
                  <a:pt x="961" y="2"/>
                </a:cubicBezTo>
                <a:cubicBezTo>
                  <a:pt x="852" y="0"/>
                  <a:pt x="763" y="143"/>
                  <a:pt x="717" y="224"/>
                </a:cubicBezTo>
                <a:cubicBezTo>
                  <a:pt x="632" y="373"/>
                  <a:pt x="603" y="536"/>
                  <a:pt x="612" y="707"/>
                </a:cubicBezTo>
                <a:cubicBezTo>
                  <a:pt x="620" y="848"/>
                  <a:pt x="680" y="973"/>
                  <a:pt x="717" y="1107"/>
                </a:cubicBezTo>
                <a:cubicBezTo>
                  <a:pt x="732" y="1161"/>
                  <a:pt x="727" y="1183"/>
                  <a:pt x="726" y="1232"/>
                </a:cubicBezTo>
                <a:moveTo>
                  <a:pt x="622" y="865"/>
                </a:moveTo>
                <a:cubicBezTo>
                  <a:pt x="775" y="823"/>
                  <a:pt x="919" y="822"/>
                  <a:pt x="1077" y="826"/>
                </a:cubicBezTo>
                <a:cubicBezTo>
                  <a:pt x="1231" y="830"/>
                  <a:pt x="1378" y="855"/>
                  <a:pt x="1530" y="87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94" name="Freeform 10"/>
          <p:cNvSpPr/>
          <p:nvPr/>
        </p:nvSpPr>
        <p:spPr>
          <a:xfrm>
            <a:off x="-2462400" y="1125000"/>
            <a:ext cx="10206720" cy="957960"/>
          </a:xfrm>
          <a:custGeom>
            <a:avLst/>
            <a:gdLst/>
            <a:ahLst/>
            <a:rect l="0" t="0" r="r" b="b"/>
            <a:pathLst>
              <a:path w="28352" h="2661">
                <a:moveTo>
                  <a:pt x="13674" y="913"/>
                </a:moveTo>
                <a:cubicBezTo>
                  <a:pt x="0" y="0"/>
                  <a:pt x="12741" y="805"/>
                  <a:pt x="12490" y="719"/>
                </a:cubicBezTo>
                <a:cubicBezTo>
                  <a:pt x="12504" y="687"/>
                  <a:pt x="12526" y="605"/>
                  <a:pt x="12548" y="641"/>
                </a:cubicBezTo>
                <a:cubicBezTo>
                  <a:pt x="12572" y="682"/>
                  <a:pt x="12567" y="846"/>
                  <a:pt x="12574" y="915"/>
                </a:cubicBezTo>
                <a:cubicBezTo>
                  <a:pt x="12577" y="932"/>
                  <a:pt x="12579" y="951"/>
                  <a:pt x="12582" y="968"/>
                </a:cubicBezTo>
                <a:moveTo>
                  <a:pt x="10431" y="2512"/>
                </a:moveTo>
                <a:cubicBezTo>
                  <a:pt x="28351" y="1493"/>
                  <a:pt x="10989" y="2555"/>
                  <a:pt x="11675" y="2373"/>
                </a:cubicBezTo>
                <a:cubicBezTo>
                  <a:pt x="11678" y="2372"/>
                  <a:pt x="11681" y="2371"/>
                  <a:pt x="11684" y="2369"/>
                </a:cubicBezTo>
                <a:cubicBezTo>
                  <a:pt x="11691" y="2405"/>
                  <a:pt x="11701" y="2434"/>
                  <a:pt x="11707" y="2494"/>
                </a:cubicBezTo>
                <a:cubicBezTo>
                  <a:pt x="11714" y="2557"/>
                  <a:pt x="11721" y="2609"/>
                  <a:pt x="11730" y="2660"/>
                </a:cubicBezTo>
                <a:cubicBezTo>
                  <a:pt x="11733" y="2647"/>
                  <a:pt x="11739" y="2618"/>
                  <a:pt x="11742" y="2601"/>
                </a:cubicBezTo>
                <a:cubicBezTo>
                  <a:pt x="11752" y="2554"/>
                  <a:pt x="11757" y="2487"/>
                  <a:pt x="11778" y="2507"/>
                </a:cubicBezTo>
                <a:cubicBezTo>
                  <a:pt x="11792" y="2521"/>
                  <a:pt x="11811" y="2601"/>
                  <a:pt x="11827" y="2624"/>
                </a:cubicBezTo>
                <a:cubicBezTo>
                  <a:pt x="11855" y="2646"/>
                  <a:pt x="11865" y="2654"/>
                  <a:pt x="11884" y="265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95" name="Freeform 11"/>
          <p:cNvSpPr/>
          <p:nvPr/>
        </p:nvSpPr>
        <p:spPr>
          <a:xfrm>
            <a:off x="1331640" y="1768320"/>
            <a:ext cx="302400" cy="309960"/>
          </a:xfrm>
          <a:custGeom>
            <a:avLst/>
            <a:gdLst/>
            <a:ahLst/>
            <a:rect l="0" t="0" r="r" b="b"/>
            <a:pathLst>
              <a:path w="840" h="861">
                <a:moveTo>
                  <a:pt x="48" y="42"/>
                </a:moveTo>
                <a:cubicBezTo>
                  <a:pt x="28" y="21"/>
                  <a:pt x="22" y="16"/>
                  <a:pt x="14" y="0"/>
                </a:cubicBezTo>
                <a:cubicBezTo>
                  <a:pt x="14" y="285"/>
                  <a:pt x="0" y="576"/>
                  <a:pt x="24" y="860"/>
                </a:cubicBezTo>
                <a:moveTo>
                  <a:pt x="753" y="416"/>
                </a:moveTo>
                <a:cubicBezTo>
                  <a:pt x="663" y="424"/>
                  <a:pt x="611" y="474"/>
                  <a:pt x="540" y="531"/>
                </a:cubicBezTo>
                <a:cubicBezTo>
                  <a:pt x="475" y="583"/>
                  <a:pt x="392" y="636"/>
                  <a:pt x="375" y="722"/>
                </a:cubicBezTo>
                <a:cubicBezTo>
                  <a:pt x="375" y="729"/>
                  <a:pt x="375" y="736"/>
                  <a:pt x="375" y="743"/>
                </a:cubicBezTo>
                <a:cubicBezTo>
                  <a:pt x="436" y="757"/>
                  <a:pt x="486" y="762"/>
                  <a:pt x="543" y="729"/>
                </a:cubicBezTo>
                <a:cubicBezTo>
                  <a:pt x="602" y="695"/>
                  <a:pt x="636" y="637"/>
                  <a:pt x="666" y="578"/>
                </a:cubicBezTo>
                <a:cubicBezTo>
                  <a:pt x="676" y="556"/>
                  <a:pt x="677" y="551"/>
                  <a:pt x="687" y="540"/>
                </a:cubicBezTo>
                <a:cubicBezTo>
                  <a:pt x="706" y="570"/>
                  <a:pt x="715" y="613"/>
                  <a:pt x="727" y="657"/>
                </a:cubicBezTo>
                <a:cubicBezTo>
                  <a:pt x="750" y="744"/>
                  <a:pt x="773" y="793"/>
                  <a:pt x="839" y="85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96" name="Freeform 12"/>
          <p:cNvSpPr/>
          <p:nvPr/>
        </p:nvSpPr>
        <p:spPr>
          <a:xfrm>
            <a:off x="2025360" y="1935720"/>
            <a:ext cx="1325880" cy="412560"/>
          </a:xfrm>
          <a:custGeom>
            <a:avLst/>
            <a:gdLst/>
            <a:ahLst/>
            <a:rect l="0" t="0" r="r" b="b"/>
            <a:pathLst>
              <a:path w="3683" h="1146">
                <a:moveTo>
                  <a:pt x="364" y="257"/>
                </a:moveTo>
                <a:cubicBezTo>
                  <a:pt x="360" y="181"/>
                  <a:pt x="354" y="127"/>
                  <a:pt x="286" y="78"/>
                </a:cubicBezTo>
                <a:cubicBezTo>
                  <a:pt x="228" y="36"/>
                  <a:pt x="144" y="38"/>
                  <a:pt x="89" y="82"/>
                </a:cubicBezTo>
                <a:cubicBezTo>
                  <a:pt x="38" y="123"/>
                  <a:pt x="0" y="212"/>
                  <a:pt x="19" y="277"/>
                </a:cubicBezTo>
                <a:cubicBezTo>
                  <a:pt x="34" y="328"/>
                  <a:pt x="118" y="380"/>
                  <a:pt x="171" y="355"/>
                </a:cubicBezTo>
                <a:cubicBezTo>
                  <a:pt x="207" y="338"/>
                  <a:pt x="215" y="277"/>
                  <a:pt x="235" y="247"/>
                </a:cubicBezTo>
                <a:cubicBezTo>
                  <a:pt x="256" y="215"/>
                  <a:pt x="315" y="178"/>
                  <a:pt x="355" y="199"/>
                </a:cubicBezTo>
                <a:cubicBezTo>
                  <a:pt x="432" y="238"/>
                  <a:pt x="446" y="375"/>
                  <a:pt x="455" y="447"/>
                </a:cubicBezTo>
                <a:cubicBezTo>
                  <a:pt x="467" y="546"/>
                  <a:pt x="479" y="669"/>
                  <a:pt x="427" y="759"/>
                </a:cubicBezTo>
                <a:cubicBezTo>
                  <a:pt x="383" y="834"/>
                  <a:pt x="259" y="892"/>
                  <a:pt x="209" y="811"/>
                </a:cubicBezTo>
                <a:moveTo>
                  <a:pt x="537" y="122"/>
                </a:moveTo>
                <a:cubicBezTo>
                  <a:pt x="571" y="155"/>
                  <a:pt x="597" y="196"/>
                  <a:pt x="625" y="245"/>
                </a:cubicBezTo>
                <a:cubicBezTo>
                  <a:pt x="669" y="324"/>
                  <a:pt x="719" y="385"/>
                  <a:pt x="807" y="415"/>
                </a:cubicBezTo>
                <a:cubicBezTo>
                  <a:pt x="870" y="436"/>
                  <a:pt x="956" y="443"/>
                  <a:pt x="1001" y="387"/>
                </a:cubicBezTo>
                <a:cubicBezTo>
                  <a:pt x="1036" y="344"/>
                  <a:pt x="1028" y="273"/>
                  <a:pt x="1028" y="221"/>
                </a:cubicBezTo>
                <a:cubicBezTo>
                  <a:pt x="1028" y="202"/>
                  <a:pt x="1031" y="169"/>
                  <a:pt x="1033" y="154"/>
                </a:cubicBezTo>
                <a:cubicBezTo>
                  <a:pt x="1046" y="197"/>
                  <a:pt x="1055" y="246"/>
                  <a:pt x="1076" y="286"/>
                </a:cubicBezTo>
                <a:cubicBezTo>
                  <a:pt x="1130" y="389"/>
                  <a:pt x="1222" y="407"/>
                  <a:pt x="1325" y="437"/>
                </a:cubicBezTo>
                <a:moveTo>
                  <a:pt x="1819" y="249"/>
                </a:moveTo>
                <a:cubicBezTo>
                  <a:pt x="1809" y="186"/>
                  <a:pt x="1801" y="118"/>
                  <a:pt x="1730" y="91"/>
                </a:cubicBezTo>
                <a:cubicBezTo>
                  <a:pt x="1668" y="67"/>
                  <a:pt x="1615" y="95"/>
                  <a:pt x="1594" y="157"/>
                </a:cubicBezTo>
                <a:cubicBezTo>
                  <a:pt x="1574" y="216"/>
                  <a:pt x="1586" y="272"/>
                  <a:pt x="1639" y="307"/>
                </a:cubicBezTo>
                <a:cubicBezTo>
                  <a:pt x="1670" y="327"/>
                  <a:pt x="1740" y="347"/>
                  <a:pt x="1777" y="331"/>
                </a:cubicBezTo>
                <a:cubicBezTo>
                  <a:pt x="1813" y="316"/>
                  <a:pt x="1831" y="258"/>
                  <a:pt x="1843" y="225"/>
                </a:cubicBezTo>
                <a:cubicBezTo>
                  <a:pt x="1851" y="208"/>
                  <a:pt x="1857" y="192"/>
                  <a:pt x="1865" y="174"/>
                </a:cubicBezTo>
                <a:cubicBezTo>
                  <a:pt x="1869" y="193"/>
                  <a:pt x="1876" y="232"/>
                  <a:pt x="1877" y="256"/>
                </a:cubicBezTo>
                <a:cubicBezTo>
                  <a:pt x="1880" y="353"/>
                  <a:pt x="1853" y="478"/>
                  <a:pt x="1893" y="569"/>
                </a:cubicBezTo>
                <a:cubicBezTo>
                  <a:pt x="1903" y="583"/>
                  <a:pt x="1914" y="597"/>
                  <a:pt x="1924" y="611"/>
                </a:cubicBezTo>
                <a:moveTo>
                  <a:pt x="2559" y="174"/>
                </a:moveTo>
                <a:cubicBezTo>
                  <a:pt x="2550" y="136"/>
                  <a:pt x="2552" y="64"/>
                  <a:pt x="2508" y="50"/>
                </a:cubicBezTo>
                <a:cubicBezTo>
                  <a:pt x="2463" y="35"/>
                  <a:pt x="2412" y="63"/>
                  <a:pt x="2381" y="92"/>
                </a:cubicBezTo>
                <a:cubicBezTo>
                  <a:pt x="2337" y="134"/>
                  <a:pt x="2290" y="203"/>
                  <a:pt x="2305" y="267"/>
                </a:cubicBezTo>
                <a:cubicBezTo>
                  <a:pt x="2320" y="330"/>
                  <a:pt x="2336" y="349"/>
                  <a:pt x="2408" y="355"/>
                </a:cubicBezTo>
                <a:cubicBezTo>
                  <a:pt x="2472" y="360"/>
                  <a:pt x="2513" y="333"/>
                  <a:pt x="2542" y="277"/>
                </a:cubicBezTo>
                <a:cubicBezTo>
                  <a:pt x="2572" y="218"/>
                  <a:pt x="2555" y="157"/>
                  <a:pt x="2565" y="95"/>
                </a:cubicBezTo>
                <a:cubicBezTo>
                  <a:pt x="2567" y="95"/>
                  <a:pt x="2569" y="95"/>
                  <a:pt x="2571" y="95"/>
                </a:cubicBezTo>
                <a:cubicBezTo>
                  <a:pt x="2609" y="262"/>
                  <a:pt x="2638" y="432"/>
                  <a:pt x="2663" y="602"/>
                </a:cubicBezTo>
                <a:cubicBezTo>
                  <a:pt x="2682" y="730"/>
                  <a:pt x="2751" y="973"/>
                  <a:pt x="2701" y="1101"/>
                </a:cubicBezTo>
                <a:cubicBezTo>
                  <a:pt x="2690" y="1132"/>
                  <a:pt x="2688" y="1142"/>
                  <a:pt x="2663" y="1145"/>
                </a:cubicBezTo>
                <a:cubicBezTo>
                  <a:pt x="2609" y="1129"/>
                  <a:pt x="2570" y="1134"/>
                  <a:pt x="2557" y="1061"/>
                </a:cubicBezTo>
                <a:cubicBezTo>
                  <a:pt x="2540" y="962"/>
                  <a:pt x="2594" y="892"/>
                  <a:pt x="2651" y="818"/>
                </a:cubicBezTo>
                <a:cubicBezTo>
                  <a:pt x="2757" y="679"/>
                  <a:pt x="2878" y="540"/>
                  <a:pt x="3005" y="420"/>
                </a:cubicBezTo>
                <a:cubicBezTo>
                  <a:pt x="3063" y="365"/>
                  <a:pt x="3131" y="306"/>
                  <a:pt x="3214" y="296"/>
                </a:cubicBezTo>
                <a:cubicBezTo>
                  <a:pt x="3267" y="290"/>
                  <a:pt x="3270" y="339"/>
                  <a:pt x="3291" y="376"/>
                </a:cubicBezTo>
                <a:cubicBezTo>
                  <a:pt x="3340" y="463"/>
                  <a:pt x="3391" y="504"/>
                  <a:pt x="3493" y="500"/>
                </a:cubicBezTo>
                <a:cubicBezTo>
                  <a:pt x="3593" y="496"/>
                  <a:pt x="3661" y="413"/>
                  <a:pt x="3672" y="318"/>
                </a:cubicBezTo>
                <a:cubicBezTo>
                  <a:pt x="3682" y="234"/>
                  <a:pt x="3654" y="163"/>
                  <a:pt x="3605" y="96"/>
                </a:cubicBezTo>
                <a:cubicBezTo>
                  <a:pt x="3568" y="45"/>
                  <a:pt x="3506" y="0"/>
                  <a:pt x="3441" y="40"/>
                </a:cubicBezTo>
                <a:cubicBezTo>
                  <a:pt x="3292" y="133"/>
                  <a:pt x="3192" y="373"/>
                  <a:pt x="3222" y="546"/>
                </a:cubicBezTo>
                <a:cubicBezTo>
                  <a:pt x="3237" y="629"/>
                  <a:pt x="3324" y="655"/>
                  <a:pt x="3396" y="660"/>
                </a:cubicBezTo>
                <a:cubicBezTo>
                  <a:pt x="3448" y="660"/>
                  <a:pt x="3465" y="660"/>
                  <a:pt x="3500" y="66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97" name="Freeform 13"/>
          <p:cNvSpPr/>
          <p:nvPr/>
        </p:nvSpPr>
        <p:spPr>
          <a:xfrm>
            <a:off x="3581280" y="2135160"/>
            <a:ext cx="163080" cy="206640"/>
          </a:xfrm>
          <a:custGeom>
            <a:avLst/>
            <a:gdLst/>
            <a:ahLst/>
            <a:rect l="0" t="0" r="r" b="b"/>
            <a:pathLst>
              <a:path w="453" h="574">
                <a:moveTo>
                  <a:pt x="375" y="34"/>
                </a:moveTo>
                <a:cubicBezTo>
                  <a:pt x="377" y="27"/>
                  <a:pt x="381" y="19"/>
                  <a:pt x="384" y="12"/>
                </a:cubicBezTo>
                <a:cubicBezTo>
                  <a:pt x="385" y="9"/>
                  <a:pt x="386" y="2"/>
                  <a:pt x="387" y="0"/>
                </a:cubicBezTo>
                <a:cubicBezTo>
                  <a:pt x="388" y="0"/>
                  <a:pt x="388" y="0"/>
                  <a:pt x="389" y="0"/>
                </a:cubicBezTo>
                <a:cubicBezTo>
                  <a:pt x="401" y="5"/>
                  <a:pt x="408" y="4"/>
                  <a:pt x="420" y="13"/>
                </a:cubicBezTo>
                <a:cubicBezTo>
                  <a:pt x="451" y="36"/>
                  <a:pt x="452" y="83"/>
                  <a:pt x="449" y="117"/>
                </a:cubicBezTo>
                <a:cubicBezTo>
                  <a:pt x="436" y="244"/>
                  <a:pt x="334" y="339"/>
                  <a:pt x="241" y="416"/>
                </a:cubicBezTo>
                <a:cubicBezTo>
                  <a:pt x="127" y="502"/>
                  <a:pt x="87" y="531"/>
                  <a:pt x="0" y="57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98" name="Freeform 14"/>
          <p:cNvSpPr/>
          <p:nvPr/>
        </p:nvSpPr>
        <p:spPr>
          <a:xfrm>
            <a:off x="1022040" y="2585880"/>
            <a:ext cx="3116880" cy="486000"/>
          </a:xfrm>
          <a:custGeom>
            <a:avLst/>
            <a:gdLst/>
            <a:ahLst/>
            <a:rect l="0" t="0" r="r" b="b"/>
            <a:pathLst>
              <a:path w="8658" h="1350">
                <a:moveTo>
                  <a:pt x="481" y="734"/>
                </a:moveTo>
                <a:cubicBezTo>
                  <a:pt x="416" y="678"/>
                  <a:pt x="353" y="641"/>
                  <a:pt x="262" y="655"/>
                </a:cubicBezTo>
                <a:cubicBezTo>
                  <a:pt x="164" y="670"/>
                  <a:pt x="72" y="761"/>
                  <a:pt x="34" y="849"/>
                </a:cubicBezTo>
                <a:cubicBezTo>
                  <a:pt x="4" y="917"/>
                  <a:pt x="0" y="1012"/>
                  <a:pt x="77" y="1050"/>
                </a:cubicBezTo>
                <a:cubicBezTo>
                  <a:pt x="154" y="1087"/>
                  <a:pt x="258" y="1066"/>
                  <a:pt x="322" y="1016"/>
                </a:cubicBezTo>
                <a:cubicBezTo>
                  <a:pt x="398" y="955"/>
                  <a:pt x="420" y="866"/>
                  <a:pt x="426" y="775"/>
                </a:cubicBezTo>
                <a:cubicBezTo>
                  <a:pt x="430" y="719"/>
                  <a:pt x="429" y="660"/>
                  <a:pt x="399" y="611"/>
                </a:cubicBezTo>
                <a:cubicBezTo>
                  <a:pt x="397" y="609"/>
                  <a:pt x="394" y="606"/>
                  <a:pt x="392" y="604"/>
                </a:cubicBezTo>
                <a:cubicBezTo>
                  <a:pt x="392" y="694"/>
                  <a:pt x="392" y="775"/>
                  <a:pt x="417" y="862"/>
                </a:cubicBezTo>
                <a:cubicBezTo>
                  <a:pt x="441" y="946"/>
                  <a:pt x="476" y="1046"/>
                  <a:pt x="544" y="1105"/>
                </a:cubicBezTo>
                <a:cubicBezTo>
                  <a:pt x="579" y="1127"/>
                  <a:pt x="589" y="1134"/>
                  <a:pt x="617" y="1135"/>
                </a:cubicBezTo>
                <a:moveTo>
                  <a:pt x="684" y="611"/>
                </a:moveTo>
                <a:cubicBezTo>
                  <a:pt x="685" y="653"/>
                  <a:pt x="691" y="678"/>
                  <a:pt x="702" y="719"/>
                </a:cubicBezTo>
                <a:cubicBezTo>
                  <a:pt x="725" y="807"/>
                  <a:pt x="762" y="910"/>
                  <a:pt x="836" y="968"/>
                </a:cubicBezTo>
                <a:cubicBezTo>
                  <a:pt x="867" y="992"/>
                  <a:pt x="938" y="1020"/>
                  <a:pt x="969" y="980"/>
                </a:cubicBezTo>
                <a:cubicBezTo>
                  <a:pt x="1008" y="931"/>
                  <a:pt x="995" y="818"/>
                  <a:pt x="987" y="760"/>
                </a:cubicBezTo>
                <a:cubicBezTo>
                  <a:pt x="984" y="741"/>
                  <a:pt x="981" y="722"/>
                  <a:pt x="978" y="703"/>
                </a:cubicBezTo>
                <a:cubicBezTo>
                  <a:pt x="1015" y="738"/>
                  <a:pt x="1055" y="786"/>
                  <a:pt x="1094" y="825"/>
                </a:cubicBezTo>
                <a:cubicBezTo>
                  <a:pt x="1188" y="920"/>
                  <a:pt x="1278" y="974"/>
                  <a:pt x="1412" y="981"/>
                </a:cubicBezTo>
                <a:cubicBezTo>
                  <a:pt x="1504" y="986"/>
                  <a:pt x="1573" y="941"/>
                  <a:pt x="1607" y="852"/>
                </a:cubicBezTo>
                <a:cubicBezTo>
                  <a:pt x="1641" y="764"/>
                  <a:pt x="1618" y="665"/>
                  <a:pt x="1579" y="584"/>
                </a:cubicBezTo>
                <a:cubicBezTo>
                  <a:pt x="1529" y="480"/>
                  <a:pt x="1460" y="382"/>
                  <a:pt x="1398" y="284"/>
                </a:cubicBezTo>
                <a:cubicBezTo>
                  <a:pt x="1395" y="281"/>
                  <a:pt x="1393" y="277"/>
                  <a:pt x="1390" y="274"/>
                </a:cubicBezTo>
                <a:cubicBezTo>
                  <a:pt x="1413" y="364"/>
                  <a:pt x="1456" y="447"/>
                  <a:pt x="1499" y="529"/>
                </a:cubicBezTo>
                <a:cubicBezTo>
                  <a:pt x="1557" y="637"/>
                  <a:pt x="1621" y="746"/>
                  <a:pt x="1690" y="848"/>
                </a:cubicBezTo>
                <a:cubicBezTo>
                  <a:pt x="1733" y="908"/>
                  <a:pt x="1746" y="926"/>
                  <a:pt x="1775" y="963"/>
                </a:cubicBezTo>
                <a:moveTo>
                  <a:pt x="1398" y="733"/>
                </a:moveTo>
                <a:cubicBezTo>
                  <a:pt x="1458" y="686"/>
                  <a:pt x="1563" y="677"/>
                  <a:pt x="1642" y="659"/>
                </a:cubicBezTo>
                <a:cubicBezTo>
                  <a:pt x="1788" y="627"/>
                  <a:pt x="1938" y="590"/>
                  <a:pt x="2088" y="586"/>
                </a:cubicBezTo>
                <a:cubicBezTo>
                  <a:pt x="2093" y="586"/>
                  <a:pt x="2098" y="586"/>
                  <a:pt x="2103" y="586"/>
                </a:cubicBezTo>
                <a:cubicBezTo>
                  <a:pt x="2108" y="634"/>
                  <a:pt x="2108" y="685"/>
                  <a:pt x="2115" y="732"/>
                </a:cubicBezTo>
                <a:cubicBezTo>
                  <a:pt x="2128" y="819"/>
                  <a:pt x="2160" y="924"/>
                  <a:pt x="2250" y="957"/>
                </a:cubicBezTo>
                <a:cubicBezTo>
                  <a:pt x="2313" y="980"/>
                  <a:pt x="2358" y="962"/>
                  <a:pt x="2367" y="895"/>
                </a:cubicBezTo>
                <a:cubicBezTo>
                  <a:pt x="2380" y="798"/>
                  <a:pt x="2287" y="736"/>
                  <a:pt x="2221" y="682"/>
                </a:cubicBezTo>
                <a:cubicBezTo>
                  <a:pt x="2154" y="626"/>
                  <a:pt x="1933" y="507"/>
                  <a:pt x="2020" y="516"/>
                </a:cubicBezTo>
                <a:cubicBezTo>
                  <a:pt x="2049" y="525"/>
                  <a:pt x="2063" y="531"/>
                  <a:pt x="2082" y="546"/>
                </a:cubicBezTo>
                <a:moveTo>
                  <a:pt x="2426" y="666"/>
                </a:moveTo>
                <a:cubicBezTo>
                  <a:pt x="2421" y="632"/>
                  <a:pt x="2408" y="613"/>
                  <a:pt x="2447" y="597"/>
                </a:cubicBezTo>
                <a:cubicBezTo>
                  <a:pt x="2495" y="577"/>
                  <a:pt x="2563" y="588"/>
                  <a:pt x="2602" y="620"/>
                </a:cubicBezTo>
                <a:cubicBezTo>
                  <a:pt x="2653" y="662"/>
                  <a:pt x="2681" y="729"/>
                  <a:pt x="2697" y="791"/>
                </a:cubicBezTo>
                <a:cubicBezTo>
                  <a:pt x="2705" y="822"/>
                  <a:pt x="2701" y="845"/>
                  <a:pt x="2694" y="863"/>
                </a:cubicBezTo>
                <a:cubicBezTo>
                  <a:pt x="2661" y="838"/>
                  <a:pt x="2656" y="834"/>
                  <a:pt x="2654" y="781"/>
                </a:cubicBezTo>
                <a:cubicBezTo>
                  <a:pt x="2652" y="715"/>
                  <a:pt x="2662" y="678"/>
                  <a:pt x="2715" y="633"/>
                </a:cubicBezTo>
                <a:cubicBezTo>
                  <a:pt x="2758" y="598"/>
                  <a:pt x="2828" y="570"/>
                  <a:pt x="2885" y="583"/>
                </a:cubicBezTo>
                <a:cubicBezTo>
                  <a:pt x="2938" y="596"/>
                  <a:pt x="2960" y="665"/>
                  <a:pt x="2966" y="713"/>
                </a:cubicBezTo>
                <a:cubicBezTo>
                  <a:pt x="2970" y="743"/>
                  <a:pt x="2966" y="776"/>
                  <a:pt x="2966" y="806"/>
                </a:cubicBezTo>
                <a:cubicBezTo>
                  <a:pt x="2991" y="765"/>
                  <a:pt x="3016" y="723"/>
                  <a:pt x="3046" y="685"/>
                </a:cubicBezTo>
                <a:cubicBezTo>
                  <a:pt x="3089" y="630"/>
                  <a:pt x="3136" y="580"/>
                  <a:pt x="3198" y="547"/>
                </a:cubicBezTo>
                <a:cubicBezTo>
                  <a:pt x="3255" y="517"/>
                  <a:pt x="3363" y="478"/>
                  <a:pt x="3397" y="551"/>
                </a:cubicBezTo>
                <a:cubicBezTo>
                  <a:pt x="3435" y="633"/>
                  <a:pt x="3437" y="718"/>
                  <a:pt x="3483" y="798"/>
                </a:cubicBezTo>
                <a:moveTo>
                  <a:pt x="4165" y="604"/>
                </a:moveTo>
                <a:cubicBezTo>
                  <a:pt x="4137" y="512"/>
                  <a:pt x="4105" y="491"/>
                  <a:pt x="4008" y="488"/>
                </a:cubicBezTo>
                <a:cubicBezTo>
                  <a:pt x="3941" y="486"/>
                  <a:pt x="3891" y="518"/>
                  <a:pt x="3877" y="588"/>
                </a:cubicBezTo>
                <a:cubicBezTo>
                  <a:pt x="3864" y="655"/>
                  <a:pt x="3914" y="688"/>
                  <a:pt x="3971" y="703"/>
                </a:cubicBezTo>
                <a:cubicBezTo>
                  <a:pt x="4017" y="715"/>
                  <a:pt x="4093" y="722"/>
                  <a:pt x="4135" y="696"/>
                </a:cubicBezTo>
                <a:cubicBezTo>
                  <a:pt x="4160" y="680"/>
                  <a:pt x="4165" y="617"/>
                  <a:pt x="4189" y="609"/>
                </a:cubicBezTo>
                <a:cubicBezTo>
                  <a:pt x="4220" y="599"/>
                  <a:pt x="4258" y="628"/>
                  <a:pt x="4283" y="639"/>
                </a:cubicBezTo>
                <a:cubicBezTo>
                  <a:pt x="4371" y="681"/>
                  <a:pt x="4458" y="699"/>
                  <a:pt x="4556" y="703"/>
                </a:cubicBezTo>
                <a:cubicBezTo>
                  <a:pt x="4679" y="708"/>
                  <a:pt x="4793" y="696"/>
                  <a:pt x="4901" y="632"/>
                </a:cubicBezTo>
                <a:cubicBezTo>
                  <a:pt x="4983" y="584"/>
                  <a:pt x="5029" y="514"/>
                  <a:pt x="5038" y="420"/>
                </a:cubicBezTo>
                <a:cubicBezTo>
                  <a:pt x="5047" y="330"/>
                  <a:pt x="5029" y="257"/>
                  <a:pt x="4998" y="175"/>
                </a:cubicBezTo>
                <a:cubicBezTo>
                  <a:pt x="4985" y="140"/>
                  <a:pt x="4960" y="115"/>
                  <a:pt x="4953" y="107"/>
                </a:cubicBezTo>
                <a:cubicBezTo>
                  <a:pt x="4927" y="201"/>
                  <a:pt x="4913" y="290"/>
                  <a:pt x="4910" y="389"/>
                </a:cubicBezTo>
                <a:cubicBezTo>
                  <a:pt x="4907" y="511"/>
                  <a:pt x="4921" y="611"/>
                  <a:pt x="4973" y="723"/>
                </a:cubicBezTo>
                <a:cubicBezTo>
                  <a:pt x="5007" y="796"/>
                  <a:pt x="5052" y="865"/>
                  <a:pt x="5095" y="934"/>
                </a:cubicBezTo>
                <a:moveTo>
                  <a:pt x="4644" y="659"/>
                </a:moveTo>
                <a:cubicBezTo>
                  <a:pt x="4655" y="598"/>
                  <a:pt x="4721" y="608"/>
                  <a:pt x="4777" y="601"/>
                </a:cubicBezTo>
                <a:cubicBezTo>
                  <a:pt x="4986" y="576"/>
                  <a:pt x="5192" y="548"/>
                  <a:pt x="5399" y="512"/>
                </a:cubicBezTo>
                <a:cubicBezTo>
                  <a:pt x="5411" y="510"/>
                  <a:pt x="5472" y="493"/>
                  <a:pt x="5487" y="508"/>
                </a:cubicBezTo>
                <a:cubicBezTo>
                  <a:pt x="5516" y="538"/>
                  <a:pt x="5520" y="638"/>
                  <a:pt x="5539" y="680"/>
                </a:cubicBezTo>
                <a:cubicBezTo>
                  <a:pt x="5555" y="715"/>
                  <a:pt x="5574" y="755"/>
                  <a:pt x="5599" y="784"/>
                </a:cubicBezTo>
                <a:cubicBezTo>
                  <a:pt x="5603" y="785"/>
                  <a:pt x="5605" y="787"/>
                  <a:pt x="5605" y="784"/>
                </a:cubicBezTo>
                <a:moveTo>
                  <a:pt x="5472" y="330"/>
                </a:moveTo>
                <a:cubicBezTo>
                  <a:pt x="5484" y="303"/>
                  <a:pt x="5532" y="305"/>
                  <a:pt x="5566" y="311"/>
                </a:cubicBezTo>
                <a:cubicBezTo>
                  <a:pt x="5584" y="316"/>
                  <a:pt x="5602" y="321"/>
                  <a:pt x="5620" y="326"/>
                </a:cubicBezTo>
                <a:moveTo>
                  <a:pt x="6090" y="445"/>
                </a:moveTo>
                <a:cubicBezTo>
                  <a:pt x="6018" y="428"/>
                  <a:pt x="5929" y="404"/>
                  <a:pt x="5854" y="427"/>
                </a:cubicBezTo>
                <a:cubicBezTo>
                  <a:pt x="5781" y="449"/>
                  <a:pt x="5769" y="508"/>
                  <a:pt x="5766" y="574"/>
                </a:cubicBezTo>
                <a:cubicBezTo>
                  <a:pt x="5763" y="656"/>
                  <a:pt x="5797" y="713"/>
                  <a:pt x="5875" y="746"/>
                </a:cubicBezTo>
                <a:cubicBezTo>
                  <a:pt x="5899" y="753"/>
                  <a:pt x="5924" y="759"/>
                  <a:pt x="5948" y="766"/>
                </a:cubicBezTo>
                <a:moveTo>
                  <a:pt x="6525" y="502"/>
                </a:moveTo>
                <a:cubicBezTo>
                  <a:pt x="6469" y="480"/>
                  <a:pt x="6408" y="465"/>
                  <a:pt x="6347" y="494"/>
                </a:cubicBezTo>
                <a:cubicBezTo>
                  <a:pt x="6312" y="511"/>
                  <a:pt x="6259" y="575"/>
                  <a:pt x="6285" y="619"/>
                </a:cubicBezTo>
                <a:cubicBezTo>
                  <a:pt x="6315" y="670"/>
                  <a:pt x="6382" y="681"/>
                  <a:pt x="6435" y="684"/>
                </a:cubicBezTo>
                <a:cubicBezTo>
                  <a:pt x="6495" y="688"/>
                  <a:pt x="6520" y="681"/>
                  <a:pt x="6570" y="650"/>
                </a:cubicBezTo>
                <a:cubicBezTo>
                  <a:pt x="6601" y="631"/>
                  <a:pt x="6626" y="613"/>
                  <a:pt x="6657" y="598"/>
                </a:cubicBezTo>
                <a:cubicBezTo>
                  <a:pt x="6669" y="616"/>
                  <a:pt x="6683" y="656"/>
                  <a:pt x="6702" y="672"/>
                </a:cubicBezTo>
                <a:cubicBezTo>
                  <a:pt x="6770" y="731"/>
                  <a:pt x="6860" y="732"/>
                  <a:pt x="6945" y="729"/>
                </a:cubicBezTo>
                <a:cubicBezTo>
                  <a:pt x="7033" y="726"/>
                  <a:pt x="7114" y="701"/>
                  <a:pt x="7174" y="632"/>
                </a:cubicBezTo>
                <a:cubicBezTo>
                  <a:pt x="7244" y="551"/>
                  <a:pt x="7247" y="420"/>
                  <a:pt x="7236" y="318"/>
                </a:cubicBezTo>
                <a:cubicBezTo>
                  <a:pt x="7224" y="211"/>
                  <a:pt x="7186" y="104"/>
                  <a:pt x="7157" y="0"/>
                </a:cubicBezTo>
                <a:cubicBezTo>
                  <a:pt x="7150" y="33"/>
                  <a:pt x="7139" y="81"/>
                  <a:pt x="7135" y="117"/>
                </a:cubicBezTo>
                <a:cubicBezTo>
                  <a:pt x="7120" y="240"/>
                  <a:pt x="7105" y="390"/>
                  <a:pt x="7143" y="509"/>
                </a:cubicBezTo>
                <a:cubicBezTo>
                  <a:pt x="7167" y="585"/>
                  <a:pt x="7214" y="656"/>
                  <a:pt x="7293" y="681"/>
                </a:cubicBezTo>
                <a:cubicBezTo>
                  <a:pt x="7375" y="705"/>
                  <a:pt x="7474" y="692"/>
                  <a:pt x="7549" y="655"/>
                </a:cubicBezTo>
                <a:cubicBezTo>
                  <a:pt x="7660" y="602"/>
                  <a:pt x="7728" y="506"/>
                  <a:pt x="7746" y="385"/>
                </a:cubicBezTo>
                <a:cubicBezTo>
                  <a:pt x="7759" y="298"/>
                  <a:pt x="7749" y="204"/>
                  <a:pt x="7749" y="117"/>
                </a:cubicBezTo>
                <a:cubicBezTo>
                  <a:pt x="7749" y="149"/>
                  <a:pt x="7749" y="146"/>
                  <a:pt x="7749" y="178"/>
                </a:cubicBezTo>
                <a:cubicBezTo>
                  <a:pt x="7749" y="263"/>
                  <a:pt x="7740" y="348"/>
                  <a:pt x="7768" y="429"/>
                </a:cubicBezTo>
                <a:cubicBezTo>
                  <a:pt x="7821" y="581"/>
                  <a:pt x="7942" y="647"/>
                  <a:pt x="8086" y="694"/>
                </a:cubicBezTo>
                <a:moveTo>
                  <a:pt x="8261" y="447"/>
                </a:moveTo>
                <a:cubicBezTo>
                  <a:pt x="8263" y="464"/>
                  <a:pt x="8257" y="469"/>
                  <a:pt x="8262" y="485"/>
                </a:cubicBezTo>
                <a:cubicBezTo>
                  <a:pt x="8271" y="513"/>
                  <a:pt x="8304" y="540"/>
                  <a:pt x="8331" y="548"/>
                </a:cubicBezTo>
                <a:cubicBezTo>
                  <a:pt x="8378" y="561"/>
                  <a:pt x="8422" y="547"/>
                  <a:pt x="8462" y="523"/>
                </a:cubicBezTo>
                <a:cubicBezTo>
                  <a:pt x="8548" y="471"/>
                  <a:pt x="8595" y="388"/>
                  <a:pt x="8653" y="309"/>
                </a:cubicBezTo>
                <a:cubicBezTo>
                  <a:pt x="8654" y="308"/>
                  <a:pt x="8656" y="307"/>
                  <a:pt x="8657" y="306"/>
                </a:cubicBezTo>
                <a:cubicBezTo>
                  <a:pt x="8641" y="375"/>
                  <a:pt x="8611" y="423"/>
                  <a:pt x="8580" y="488"/>
                </a:cubicBezTo>
                <a:cubicBezTo>
                  <a:pt x="8475" y="709"/>
                  <a:pt x="8426" y="952"/>
                  <a:pt x="8413" y="1196"/>
                </a:cubicBezTo>
                <a:cubicBezTo>
                  <a:pt x="8410" y="1247"/>
                  <a:pt x="8411" y="1298"/>
                  <a:pt x="8411" y="134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99" name="Freeform 15"/>
          <p:cNvSpPr/>
          <p:nvPr/>
        </p:nvSpPr>
        <p:spPr>
          <a:xfrm>
            <a:off x="4929840" y="2498760"/>
            <a:ext cx="2030400" cy="443520"/>
          </a:xfrm>
          <a:custGeom>
            <a:avLst/>
            <a:gdLst/>
            <a:ahLst/>
            <a:rect l="0" t="0" r="r" b="b"/>
            <a:pathLst>
              <a:path w="5640" h="1232">
                <a:moveTo>
                  <a:pt x="360" y="475"/>
                </a:moveTo>
                <a:cubicBezTo>
                  <a:pt x="335" y="442"/>
                  <a:pt x="308" y="440"/>
                  <a:pt x="242" y="454"/>
                </a:cubicBezTo>
                <a:cubicBezTo>
                  <a:pt x="149" y="473"/>
                  <a:pt x="48" y="526"/>
                  <a:pt x="12" y="620"/>
                </a:cubicBezTo>
                <a:cubicBezTo>
                  <a:pt x="0" y="652"/>
                  <a:pt x="4" y="686"/>
                  <a:pt x="4" y="719"/>
                </a:cubicBezTo>
                <a:cubicBezTo>
                  <a:pt x="38" y="741"/>
                  <a:pt x="79" y="746"/>
                  <a:pt x="120" y="729"/>
                </a:cubicBezTo>
                <a:cubicBezTo>
                  <a:pt x="206" y="694"/>
                  <a:pt x="271" y="618"/>
                  <a:pt x="336" y="555"/>
                </a:cubicBezTo>
                <a:cubicBezTo>
                  <a:pt x="373" y="519"/>
                  <a:pt x="416" y="464"/>
                  <a:pt x="473" y="465"/>
                </a:cubicBezTo>
                <a:cubicBezTo>
                  <a:pt x="481" y="467"/>
                  <a:pt x="489" y="469"/>
                  <a:pt x="497" y="471"/>
                </a:cubicBezTo>
                <a:cubicBezTo>
                  <a:pt x="535" y="569"/>
                  <a:pt x="543" y="660"/>
                  <a:pt x="545" y="765"/>
                </a:cubicBezTo>
                <a:cubicBezTo>
                  <a:pt x="547" y="869"/>
                  <a:pt x="563" y="997"/>
                  <a:pt x="538" y="1098"/>
                </a:cubicBezTo>
                <a:cubicBezTo>
                  <a:pt x="520" y="1173"/>
                  <a:pt x="466" y="1213"/>
                  <a:pt x="393" y="1222"/>
                </a:cubicBezTo>
                <a:cubicBezTo>
                  <a:pt x="321" y="1231"/>
                  <a:pt x="269" y="1224"/>
                  <a:pt x="211" y="1186"/>
                </a:cubicBezTo>
                <a:moveTo>
                  <a:pt x="740" y="631"/>
                </a:moveTo>
                <a:cubicBezTo>
                  <a:pt x="802" y="627"/>
                  <a:pt x="839" y="621"/>
                  <a:pt x="887" y="665"/>
                </a:cubicBezTo>
                <a:cubicBezTo>
                  <a:pt x="923" y="698"/>
                  <a:pt x="946" y="736"/>
                  <a:pt x="993" y="758"/>
                </a:cubicBezTo>
                <a:cubicBezTo>
                  <a:pt x="1032" y="775"/>
                  <a:pt x="1117" y="788"/>
                  <a:pt x="1149" y="753"/>
                </a:cubicBezTo>
                <a:cubicBezTo>
                  <a:pt x="1185" y="712"/>
                  <a:pt x="1180" y="613"/>
                  <a:pt x="1158" y="568"/>
                </a:cubicBezTo>
                <a:cubicBezTo>
                  <a:pt x="1131" y="511"/>
                  <a:pt x="1055" y="481"/>
                  <a:pt x="994" y="498"/>
                </a:cubicBezTo>
                <a:cubicBezTo>
                  <a:pt x="894" y="526"/>
                  <a:pt x="823" y="636"/>
                  <a:pt x="794" y="729"/>
                </a:cubicBezTo>
                <a:cubicBezTo>
                  <a:pt x="766" y="818"/>
                  <a:pt x="773" y="901"/>
                  <a:pt x="856" y="953"/>
                </a:cubicBezTo>
                <a:cubicBezTo>
                  <a:pt x="936" y="1004"/>
                  <a:pt x="1064" y="1009"/>
                  <a:pt x="1154" y="993"/>
                </a:cubicBezTo>
                <a:cubicBezTo>
                  <a:pt x="1266" y="973"/>
                  <a:pt x="1387" y="914"/>
                  <a:pt x="1473" y="839"/>
                </a:cubicBezTo>
                <a:cubicBezTo>
                  <a:pt x="1590" y="738"/>
                  <a:pt x="1583" y="595"/>
                  <a:pt x="1628" y="461"/>
                </a:cubicBezTo>
                <a:cubicBezTo>
                  <a:pt x="1640" y="426"/>
                  <a:pt x="1650" y="426"/>
                  <a:pt x="1670" y="404"/>
                </a:cubicBezTo>
                <a:cubicBezTo>
                  <a:pt x="1702" y="432"/>
                  <a:pt x="1710" y="449"/>
                  <a:pt x="1719" y="503"/>
                </a:cubicBezTo>
                <a:cubicBezTo>
                  <a:pt x="1735" y="602"/>
                  <a:pt x="1735" y="704"/>
                  <a:pt x="1750" y="802"/>
                </a:cubicBezTo>
                <a:cubicBezTo>
                  <a:pt x="1757" y="849"/>
                  <a:pt x="1770" y="891"/>
                  <a:pt x="1785" y="934"/>
                </a:cubicBezTo>
                <a:cubicBezTo>
                  <a:pt x="1779" y="839"/>
                  <a:pt x="1758" y="746"/>
                  <a:pt x="1808" y="658"/>
                </a:cubicBezTo>
                <a:cubicBezTo>
                  <a:pt x="1855" y="575"/>
                  <a:pt x="1924" y="518"/>
                  <a:pt x="2020" y="517"/>
                </a:cubicBezTo>
                <a:cubicBezTo>
                  <a:pt x="2086" y="516"/>
                  <a:pt x="2090" y="585"/>
                  <a:pt x="2093" y="637"/>
                </a:cubicBezTo>
                <a:cubicBezTo>
                  <a:pt x="2096" y="699"/>
                  <a:pt x="2089" y="760"/>
                  <a:pt x="2087" y="821"/>
                </a:cubicBezTo>
                <a:cubicBezTo>
                  <a:pt x="2085" y="878"/>
                  <a:pt x="2092" y="855"/>
                  <a:pt x="2131" y="883"/>
                </a:cubicBezTo>
                <a:moveTo>
                  <a:pt x="2519" y="538"/>
                </a:moveTo>
                <a:cubicBezTo>
                  <a:pt x="2535" y="524"/>
                  <a:pt x="2531" y="503"/>
                  <a:pt x="2563" y="519"/>
                </a:cubicBezTo>
                <a:cubicBezTo>
                  <a:pt x="2591" y="533"/>
                  <a:pt x="2611" y="586"/>
                  <a:pt x="2638" y="606"/>
                </a:cubicBezTo>
                <a:cubicBezTo>
                  <a:pt x="2691" y="647"/>
                  <a:pt x="2768" y="656"/>
                  <a:pt x="2832" y="647"/>
                </a:cubicBezTo>
                <a:cubicBezTo>
                  <a:pt x="2892" y="639"/>
                  <a:pt x="2918" y="573"/>
                  <a:pt x="2902" y="518"/>
                </a:cubicBezTo>
                <a:cubicBezTo>
                  <a:pt x="2880" y="442"/>
                  <a:pt x="2798" y="433"/>
                  <a:pt x="2732" y="433"/>
                </a:cubicBezTo>
                <a:cubicBezTo>
                  <a:pt x="2634" y="433"/>
                  <a:pt x="2553" y="489"/>
                  <a:pt x="2495" y="566"/>
                </a:cubicBezTo>
                <a:cubicBezTo>
                  <a:pt x="2458" y="615"/>
                  <a:pt x="2422" y="716"/>
                  <a:pt x="2490" y="755"/>
                </a:cubicBezTo>
                <a:cubicBezTo>
                  <a:pt x="2539" y="782"/>
                  <a:pt x="2630" y="781"/>
                  <a:pt x="2682" y="765"/>
                </a:cubicBezTo>
                <a:cubicBezTo>
                  <a:pt x="2754" y="741"/>
                  <a:pt x="2811" y="678"/>
                  <a:pt x="2850" y="616"/>
                </a:cubicBezTo>
                <a:cubicBezTo>
                  <a:pt x="2889" y="557"/>
                  <a:pt x="2912" y="493"/>
                  <a:pt x="2959" y="440"/>
                </a:cubicBezTo>
                <a:cubicBezTo>
                  <a:pt x="2994" y="400"/>
                  <a:pt x="3024" y="385"/>
                  <a:pt x="3073" y="377"/>
                </a:cubicBezTo>
                <a:cubicBezTo>
                  <a:pt x="3083" y="409"/>
                  <a:pt x="3091" y="443"/>
                  <a:pt x="3087" y="483"/>
                </a:cubicBezTo>
                <a:cubicBezTo>
                  <a:pt x="3082" y="540"/>
                  <a:pt x="3067" y="592"/>
                  <a:pt x="3066" y="650"/>
                </a:cubicBezTo>
                <a:cubicBezTo>
                  <a:pt x="3065" y="714"/>
                  <a:pt x="3116" y="746"/>
                  <a:pt x="3172" y="767"/>
                </a:cubicBezTo>
                <a:cubicBezTo>
                  <a:pt x="3256" y="799"/>
                  <a:pt x="3344" y="804"/>
                  <a:pt x="3432" y="815"/>
                </a:cubicBezTo>
                <a:moveTo>
                  <a:pt x="3955" y="419"/>
                </a:moveTo>
                <a:cubicBezTo>
                  <a:pt x="3889" y="413"/>
                  <a:pt x="3854" y="417"/>
                  <a:pt x="3784" y="450"/>
                </a:cubicBezTo>
                <a:cubicBezTo>
                  <a:pt x="3673" y="501"/>
                  <a:pt x="3504" y="582"/>
                  <a:pt x="3454" y="704"/>
                </a:cubicBezTo>
                <a:cubicBezTo>
                  <a:pt x="3449" y="743"/>
                  <a:pt x="3447" y="754"/>
                  <a:pt x="3448" y="778"/>
                </a:cubicBezTo>
                <a:cubicBezTo>
                  <a:pt x="3503" y="818"/>
                  <a:pt x="3556" y="825"/>
                  <a:pt x="3627" y="818"/>
                </a:cubicBezTo>
                <a:cubicBezTo>
                  <a:pt x="3696" y="811"/>
                  <a:pt x="3764" y="778"/>
                  <a:pt x="3803" y="719"/>
                </a:cubicBezTo>
                <a:cubicBezTo>
                  <a:pt x="3822" y="690"/>
                  <a:pt x="3827" y="650"/>
                  <a:pt x="3836" y="617"/>
                </a:cubicBezTo>
                <a:cubicBezTo>
                  <a:pt x="3843" y="627"/>
                  <a:pt x="3863" y="662"/>
                  <a:pt x="3872" y="678"/>
                </a:cubicBezTo>
                <a:cubicBezTo>
                  <a:pt x="3927" y="772"/>
                  <a:pt x="4013" y="812"/>
                  <a:pt x="4121" y="821"/>
                </a:cubicBezTo>
                <a:cubicBezTo>
                  <a:pt x="4240" y="831"/>
                  <a:pt x="4350" y="813"/>
                  <a:pt x="4450" y="746"/>
                </a:cubicBezTo>
                <a:cubicBezTo>
                  <a:pt x="4548" y="679"/>
                  <a:pt x="4569" y="594"/>
                  <a:pt x="4573" y="482"/>
                </a:cubicBezTo>
                <a:cubicBezTo>
                  <a:pt x="4577" y="358"/>
                  <a:pt x="4534" y="254"/>
                  <a:pt x="4495" y="139"/>
                </a:cubicBezTo>
                <a:cubicBezTo>
                  <a:pt x="4479" y="90"/>
                  <a:pt x="4461" y="47"/>
                  <a:pt x="4441" y="0"/>
                </a:cubicBezTo>
                <a:cubicBezTo>
                  <a:pt x="4412" y="44"/>
                  <a:pt x="4398" y="97"/>
                  <a:pt x="4392" y="162"/>
                </a:cubicBezTo>
                <a:cubicBezTo>
                  <a:pt x="4379" y="295"/>
                  <a:pt x="4378" y="437"/>
                  <a:pt x="4395" y="569"/>
                </a:cubicBezTo>
                <a:cubicBezTo>
                  <a:pt x="4411" y="690"/>
                  <a:pt x="4448" y="802"/>
                  <a:pt x="4494" y="914"/>
                </a:cubicBezTo>
                <a:moveTo>
                  <a:pt x="4261" y="524"/>
                </a:moveTo>
                <a:cubicBezTo>
                  <a:pt x="4391" y="508"/>
                  <a:pt x="4522" y="509"/>
                  <a:pt x="4653" y="508"/>
                </a:cubicBezTo>
                <a:cubicBezTo>
                  <a:pt x="4844" y="506"/>
                  <a:pt x="5035" y="508"/>
                  <a:pt x="5225" y="496"/>
                </a:cubicBezTo>
                <a:cubicBezTo>
                  <a:pt x="5279" y="493"/>
                  <a:pt x="5474" y="499"/>
                  <a:pt x="5511" y="433"/>
                </a:cubicBezTo>
                <a:cubicBezTo>
                  <a:pt x="5537" y="386"/>
                  <a:pt x="5498" y="360"/>
                  <a:pt x="5480" y="324"/>
                </a:cubicBezTo>
                <a:cubicBezTo>
                  <a:pt x="5471" y="307"/>
                  <a:pt x="5468" y="299"/>
                  <a:pt x="5465" y="280"/>
                </a:cubicBezTo>
                <a:cubicBezTo>
                  <a:pt x="5461" y="251"/>
                  <a:pt x="5463" y="216"/>
                  <a:pt x="5460" y="189"/>
                </a:cubicBezTo>
                <a:cubicBezTo>
                  <a:pt x="5460" y="185"/>
                  <a:pt x="5460" y="181"/>
                  <a:pt x="5459" y="177"/>
                </a:cubicBezTo>
                <a:cubicBezTo>
                  <a:pt x="5459" y="178"/>
                  <a:pt x="5456" y="171"/>
                  <a:pt x="5456" y="172"/>
                </a:cubicBezTo>
                <a:cubicBezTo>
                  <a:pt x="5455" y="188"/>
                  <a:pt x="5451" y="210"/>
                  <a:pt x="5454" y="227"/>
                </a:cubicBezTo>
                <a:cubicBezTo>
                  <a:pt x="5462" y="270"/>
                  <a:pt x="5482" y="282"/>
                  <a:pt x="5525" y="290"/>
                </a:cubicBezTo>
                <a:cubicBezTo>
                  <a:pt x="5559" y="296"/>
                  <a:pt x="5593" y="285"/>
                  <a:pt x="5611" y="253"/>
                </a:cubicBezTo>
                <a:cubicBezTo>
                  <a:pt x="5630" y="220"/>
                  <a:pt x="5639" y="177"/>
                  <a:pt x="5617" y="143"/>
                </a:cubicBezTo>
                <a:cubicBezTo>
                  <a:pt x="5565" y="62"/>
                  <a:pt x="5394" y="62"/>
                  <a:pt x="5317" y="88"/>
                </a:cubicBezTo>
                <a:cubicBezTo>
                  <a:pt x="5165" y="139"/>
                  <a:pt x="5071" y="284"/>
                  <a:pt x="5065" y="436"/>
                </a:cubicBezTo>
                <a:cubicBezTo>
                  <a:pt x="5061" y="553"/>
                  <a:pt x="5153" y="620"/>
                  <a:pt x="5252" y="665"/>
                </a:cubicBezTo>
                <a:cubicBezTo>
                  <a:pt x="5370" y="719"/>
                  <a:pt x="5490" y="726"/>
                  <a:pt x="5617" y="73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00" name="Freeform 16"/>
          <p:cNvSpPr/>
          <p:nvPr/>
        </p:nvSpPr>
        <p:spPr>
          <a:xfrm>
            <a:off x="7562520" y="2446200"/>
            <a:ext cx="668880" cy="283320"/>
          </a:xfrm>
          <a:custGeom>
            <a:avLst/>
            <a:gdLst/>
            <a:ahLst/>
            <a:rect l="0" t="0" r="r" b="b"/>
            <a:pathLst>
              <a:path w="1858" h="787">
                <a:moveTo>
                  <a:pt x="341" y="332"/>
                </a:moveTo>
                <a:cubicBezTo>
                  <a:pt x="329" y="314"/>
                  <a:pt x="316" y="276"/>
                  <a:pt x="299" y="267"/>
                </a:cubicBezTo>
                <a:cubicBezTo>
                  <a:pt x="260" y="246"/>
                  <a:pt x="151" y="347"/>
                  <a:pt x="129" y="365"/>
                </a:cubicBezTo>
                <a:cubicBezTo>
                  <a:pt x="59" y="423"/>
                  <a:pt x="12" y="477"/>
                  <a:pt x="5" y="569"/>
                </a:cubicBezTo>
                <a:cubicBezTo>
                  <a:pt x="0" y="636"/>
                  <a:pt x="45" y="668"/>
                  <a:pt x="109" y="677"/>
                </a:cubicBezTo>
                <a:cubicBezTo>
                  <a:pt x="175" y="686"/>
                  <a:pt x="241" y="677"/>
                  <a:pt x="267" y="608"/>
                </a:cubicBezTo>
                <a:cubicBezTo>
                  <a:pt x="294" y="539"/>
                  <a:pt x="274" y="447"/>
                  <a:pt x="251" y="381"/>
                </a:cubicBezTo>
                <a:cubicBezTo>
                  <a:pt x="237" y="341"/>
                  <a:pt x="217" y="298"/>
                  <a:pt x="193" y="263"/>
                </a:cubicBezTo>
                <a:cubicBezTo>
                  <a:pt x="193" y="265"/>
                  <a:pt x="194" y="267"/>
                  <a:pt x="194" y="269"/>
                </a:cubicBezTo>
                <a:moveTo>
                  <a:pt x="479" y="350"/>
                </a:moveTo>
                <a:cubicBezTo>
                  <a:pt x="475" y="332"/>
                  <a:pt x="473" y="320"/>
                  <a:pt x="472" y="302"/>
                </a:cubicBezTo>
                <a:cubicBezTo>
                  <a:pt x="498" y="294"/>
                  <a:pt x="532" y="281"/>
                  <a:pt x="563" y="290"/>
                </a:cubicBezTo>
                <a:cubicBezTo>
                  <a:pt x="613" y="305"/>
                  <a:pt x="638" y="360"/>
                  <a:pt x="652" y="405"/>
                </a:cubicBezTo>
                <a:cubicBezTo>
                  <a:pt x="662" y="437"/>
                  <a:pt x="682" y="532"/>
                  <a:pt x="654" y="562"/>
                </a:cubicBezTo>
                <a:cubicBezTo>
                  <a:pt x="636" y="581"/>
                  <a:pt x="605" y="579"/>
                  <a:pt x="582" y="581"/>
                </a:cubicBezTo>
                <a:cubicBezTo>
                  <a:pt x="600" y="552"/>
                  <a:pt x="622" y="519"/>
                  <a:pt x="642" y="489"/>
                </a:cubicBezTo>
                <a:cubicBezTo>
                  <a:pt x="684" y="425"/>
                  <a:pt x="719" y="359"/>
                  <a:pt x="752" y="290"/>
                </a:cubicBezTo>
                <a:cubicBezTo>
                  <a:pt x="782" y="227"/>
                  <a:pt x="806" y="161"/>
                  <a:pt x="840" y="99"/>
                </a:cubicBezTo>
                <a:cubicBezTo>
                  <a:pt x="857" y="69"/>
                  <a:pt x="853" y="89"/>
                  <a:pt x="865" y="76"/>
                </a:cubicBezTo>
                <a:cubicBezTo>
                  <a:pt x="900" y="184"/>
                  <a:pt x="944" y="287"/>
                  <a:pt x="984" y="393"/>
                </a:cubicBezTo>
                <a:cubicBezTo>
                  <a:pt x="1008" y="456"/>
                  <a:pt x="1027" y="517"/>
                  <a:pt x="1035" y="585"/>
                </a:cubicBezTo>
                <a:cubicBezTo>
                  <a:pt x="1038" y="612"/>
                  <a:pt x="1039" y="635"/>
                  <a:pt x="1047" y="661"/>
                </a:cubicBezTo>
                <a:moveTo>
                  <a:pt x="1326" y="203"/>
                </a:moveTo>
                <a:cubicBezTo>
                  <a:pt x="1345" y="175"/>
                  <a:pt x="1326" y="170"/>
                  <a:pt x="1339" y="207"/>
                </a:cubicBezTo>
                <a:cubicBezTo>
                  <a:pt x="1358" y="262"/>
                  <a:pt x="1379" y="305"/>
                  <a:pt x="1430" y="339"/>
                </a:cubicBezTo>
                <a:cubicBezTo>
                  <a:pt x="1486" y="376"/>
                  <a:pt x="1555" y="386"/>
                  <a:pt x="1620" y="380"/>
                </a:cubicBezTo>
                <a:cubicBezTo>
                  <a:pt x="1685" y="374"/>
                  <a:pt x="1733" y="329"/>
                  <a:pt x="1745" y="264"/>
                </a:cubicBezTo>
                <a:cubicBezTo>
                  <a:pt x="1759" y="188"/>
                  <a:pt x="1743" y="111"/>
                  <a:pt x="1675" y="64"/>
                </a:cubicBezTo>
                <a:cubicBezTo>
                  <a:pt x="1583" y="0"/>
                  <a:pt x="1482" y="56"/>
                  <a:pt x="1411" y="120"/>
                </a:cubicBezTo>
                <a:cubicBezTo>
                  <a:pt x="1307" y="213"/>
                  <a:pt x="1240" y="326"/>
                  <a:pt x="1235" y="465"/>
                </a:cubicBezTo>
                <a:cubicBezTo>
                  <a:pt x="1231" y="587"/>
                  <a:pt x="1326" y="656"/>
                  <a:pt x="1427" y="705"/>
                </a:cubicBezTo>
                <a:cubicBezTo>
                  <a:pt x="1561" y="772"/>
                  <a:pt x="1711" y="782"/>
                  <a:pt x="1857" y="78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01" name="Freeform 17"/>
          <p:cNvSpPr/>
          <p:nvPr/>
        </p:nvSpPr>
        <p:spPr>
          <a:xfrm>
            <a:off x="4422600" y="3430080"/>
            <a:ext cx="157680" cy="67320"/>
          </a:xfrm>
          <a:custGeom>
            <a:avLst/>
            <a:gdLst/>
            <a:ahLst/>
            <a:rect l="0" t="0" r="r" b="b"/>
            <a:pathLst>
              <a:path w="438" h="187">
                <a:moveTo>
                  <a:pt x="0" y="91"/>
                </a:moveTo>
                <a:cubicBezTo>
                  <a:pt x="14" y="18"/>
                  <a:pt x="50" y="0"/>
                  <a:pt x="135" y="14"/>
                </a:cubicBezTo>
                <a:cubicBezTo>
                  <a:pt x="251" y="33"/>
                  <a:pt x="346" y="123"/>
                  <a:pt x="437" y="18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02" name="Freeform 18"/>
          <p:cNvSpPr/>
          <p:nvPr/>
        </p:nvSpPr>
        <p:spPr>
          <a:xfrm>
            <a:off x="1464840" y="3583080"/>
            <a:ext cx="462600" cy="228600"/>
          </a:xfrm>
          <a:custGeom>
            <a:avLst/>
            <a:gdLst/>
            <a:ahLst/>
            <a:rect l="0" t="0" r="r" b="b"/>
            <a:pathLst>
              <a:path w="1285" h="635">
                <a:moveTo>
                  <a:pt x="342" y="339"/>
                </a:moveTo>
                <a:cubicBezTo>
                  <a:pt x="349" y="309"/>
                  <a:pt x="358" y="273"/>
                  <a:pt x="342" y="244"/>
                </a:cubicBezTo>
                <a:cubicBezTo>
                  <a:pt x="325" y="211"/>
                  <a:pt x="287" y="214"/>
                  <a:pt x="254" y="213"/>
                </a:cubicBezTo>
                <a:cubicBezTo>
                  <a:pt x="177" y="211"/>
                  <a:pt x="120" y="234"/>
                  <a:pt x="73" y="298"/>
                </a:cubicBezTo>
                <a:cubicBezTo>
                  <a:pt x="30" y="355"/>
                  <a:pt x="0" y="469"/>
                  <a:pt x="21" y="541"/>
                </a:cubicBezTo>
                <a:cubicBezTo>
                  <a:pt x="46" y="627"/>
                  <a:pt x="144" y="634"/>
                  <a:pt x="217" y="630"/>
                </a:cubicBezTo>
                <a:cubicBezTo>
                  <a:pt x="311" y="625"/>
                  <a:pt x="392" y="571"/>
                  <a:pt x="416" y="476"/>
                </a:cubicBezTo>
                <a:cubicBezTo>
                  <a:pt x="441" y="376"/>
                  <a:pt x="395" y="299"/>
                  <a:pt x="329" y="231"/>
                </a:cubicBezTo>
                <a:cubicBezTo>
                  <a:pt x="278" y="179"/>
                  <a:pt x="202" y="122"/>
                  <a:pt x="130" y="103"/>
                </a:cubicBezTo>
                <a:cubicBezTo>
                  <a:pt x="123" y="103"/>
                  <a:pt x="117" y="103"/>
                  <a:pt x="110" y="103"/>
                </a:cubicBezTo>
                <a:cubicBezTo>
                  <a:pt x="96" y="181"/>
                  <a:pt x="146" y="228"/>
                  <a:pt x="200" y="282"/>
                </a:cubicBezTo>
                <a:cubicBezTo>
                  <a:pt x="225" y="304"/>
                  <a:pt x="250" y="326"/>
                  <a:pt x="275" y="348"/>
                </a:cubicBezTo>
                <a:moveTo>
                  <a:pt x="639" y="514"/>
                </a:moveTo>
                <a:cubicBezTo>
                  <a:pt x="630" y="475"/>
                  <a:pt x="623" y="454"/>
                  <a:pt x="652" y="419"/>
                </a:cubicBezTo>
                <a:cubicBezTo>
                  <a:pt x="706" y="355"/>
                  <a:pt x="791" y="322"/>
                  <a:pt x="829" y="245"/>
                </a:cubicBezTo>
                <a:cubicBezTo>
                  <a:pt x="854" y="195"/>
                  <a:pt x="846" y="138"/>
                  <a:pt x="814" y="95"/>
                </a:cubicBezTo>
                <a:cubicBezTo>
                  <a:pt x="786" y="57"/>
                  <a:pt x="746" y="27"/>
                  <a:pt x="708" y="0"/>
                </a:cubicBezTo>
                <a:cubicBezTo>
                  <a:pt x="723" y="23"/>
                  <a:pt x="767" y="71"/>
                  <a:pt x="796" y="100"/>
                </a:cubicBezTo>
                <a:cubicBezTo>
                  <a:pt x="860" y="164"/>
                  <a:pt x="922" y="229"/>
                  <a:pt x="968" y="307"/>
                </a:cubicBezTo>
                <a:cubicBezTo>
                  <a:pt x="998" y="358"/>
                  <a:pt x="1012" y="415"/>
                  <a:pt x="1036" y="470"/>
                </a:cubicBezTo>
                <a:cubicBezTo>
                  <a:pt x="1052" y="506"/>
                  <a:pt x="1082" y="523"/>
                  <a:pt x="1118" y="535"/>
                </a:cubicBezTo>
                <a:cubicBezTo>
                  <a:pt x="1174" y="554"/>
                  <a:pt x="1225" y="554"/>
                  <a:pt x="1284" y="55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03" name="Freeform 19"/>
          <p:cNvSpPr/>
          <p:nvPr/>
        </p:nvSpPr>
        <p:spPr>
          <a:xfrm>
            <a:off x="2274840" y="3438360"/>
            <a:ext cx="1082520" cy="254880"/>
          </a:xfrm>
          <a:custGeom>
            <a:avLst/>
            <a:gdLst/>
            <a:ahLst/>
            <a:rect l="0" t="0" r="r" b="b"/>
            <a:pathLst>
              <a:path w="3007" h="708">
                <a:moveTo>
                  <a:pt x="0" y="300"/>
                </a:moveTo>
                <a:cubicBezTo>
                  <a:pt x="15" y="255"/>
                  <a:pt x="13" y="259"/>
                  <a:pt x="82" y="262"/>
                </a:cubicBezTo>
                <a:cubicBezTo>
                  <a:pt x="163" y="265"/>
                  <a:pt x="221" y="309"/>
                  <a:pt x="265" y="376"/>
                </a:cubicBezTo>
                <a:cubicBezTo>
                  <a:pt x="303" y="432"/>
                  <a:pt x="323" y="516"/>
                  <a:pt x="309" y="583"/>
                </a:cubicBezTo>
                <a:cubicBezTo>
                  <a:pt x="296" y="638"/>
                  <a:pt x="245" y="666"/>
                  <a:pt x="194" y="672"/>
                </a:cubicBezTo>
                <a:cubicBezTo>
                  <a:pt x="167" y="672"/>
                  <a:pt x="160" y="673"/>
                  <a:pt x="145" y="664"/>
                </a:cubicBezTo>
                <a:cubicBezTo>
                  <a:pt x="129" y="607"/>
                  <a:pt x="131" y="569"/>
                  <a:pt x="171" y="520"/>
                </a:cubicBezTo>
                <a:cubicBezTo>
                  <a:pt x="227" y="452"/>
                  <a:pt x="315" y="398"/>
                  <a:pt x="399" y="373"/>
                </a:cubicBezTo>
                <a:cubicBezTo>
                  <a:pt x="462" y="354"/>
                  <a:pt x="546" y="344"/>
                  <a:pt x="581" y="411"/>
                </a:cubicBezTo>
                <a:cubicBezTo>
                  <a:pt x="605" y="455"/>
                  <a:pt x="601" y="543"/>
                  <a:pt x="582" y="588"/>
                </a:cubicBezTo>
                <a:cubicBezTo>
                  <a:pt x="566" y="624"/>
                  <a:pt x="547" y="627"/>
                  <a:pt x="516" y="636"/>
                </a:cubicBezTo>
                <a:cubicBezTo>
                  <a:pt x="509" y="596"/>
                  <a:pt x="501" y="564"/>
                  <a:pt x="523" y="522"/>
                </a:cubicBezTo>
                <a:cubicBezTo>
                  <a:pt x="588" y="397"/>
                  <a:pt x="750" y="289"/>
                  <a:pt x="888" y="269"/>
                </a:cubicBezTo>
                <a:cubicBezTo>
                  <a:pt x="959" y="259"/>
                  <a:pt x="1008" y="271"/>
                  <a:pt x="1019" y="347"/>
                </a:cubicBezTo>
                <a:cubicBezTo>
                  <a:pt x="1028" y="409"/>
                  <a:pt x="1016" y="475"/>
                  <a:pt x="1013" y="536"/>
                </a:cubicBezTo>
                <a:cubicBezTo>
                  <a:pt x="1010" y="614"/>
                  <a:pt x="1010" y="628"/>
                  <a:pt x="1076" y="664"/>
                </a:cubicBezTo>
                <a:moveTo>
                  <a:pt x="1426" y="351"/>
                </a:moveTo>
                <a:cubicBezTo>
                  <a:pt x="1389" y="325"/>
                  <a:pt x="1359" y="308"/>
                  <a:pt x="1326" y="355"/>
                </a:cubicBezTo>
                <a:cubicBezTo>
                  <a:pt x="1287" y="410"/>
                  <a:pt x="1281" y="493"/>
                  <a:pt x="1317" y="551"/>
                </a:cubicBezTo>
                <a:cubicBezTo>
                  <a:pt x="1355" y="613"/>
                  <a:pt x="1434" y="660"/>
                  <a:pt x="1506" y="670"/>
                </a:cubicBezTo>
                <a:cubicBezTo>
                  <a:pt x="1559" y="678"/>
                  <a:pt x="1610" y="676"/>
                  <a:pt x="1624" y="615"/>
                </a:cubicBezTo>
                <a:cubicBezTo>
                  <a:pt x="1640" y="550"/>
                  <a:pt x="1621" y="479"/>
                  <a:pt x="1587" y="423"/>
                </a:cubicBezTo>
                <a:cubicBezTo>
                  <a:pt x="1573" y="399"/>
                  <a:pt x="1479" y="315"/>
                  <a:pt x="1480" y="289"/>
                </a:cubicBezTo>
                <a:cubicBezTo>
                  <a:pt x="1475" y="280"/>
                  <a:pt x="1480" y="282"/>
                  <a:pt x="1496" y="297"/>
                </a:cubicBezTo>
                <a:moveTo>
                  <a:pt x="1697" y="560"/>
                </a:moveTo>
                <a:cubicBezTo>
                  <a:pt x="1739" y="562"/>
                  <a:pt x="1788" y="570"/>
                  <a:pt x="1830" y="563"/>
                </a:cubicBezTo>
                <a:cubicBezTo>
                  <a:pt x="1899" y="551"/>
                  <a:pt x="1987" y="509"/>
                  <a:pt x="2015" y="440"/>
                </a:cubicBezTo>
                <a:cubicBezTo>
                  <a:pt x="2035" y="391"/>
                  <a:pt x="2024" y="314"/>
                  <a:pt x="2019" y="263"/>
                </a:cubicBezTo>
                <a:cubicBezTo>
                  <a:pt x="2015" y="222"/>
                  <a:pt x="1993" y="138"/>
                  <a:pt x="2028" y="104"/>
                </a:cubicBezTo>
                <a:cubicBezTo>
                  <a:pt x="2067" y="65"/>
                  <a:pt x="2135" y="94"/>
                  <a:pt x="2163" y="127"/>
                </a:cubicBezTo>
                <a:cubicBezTo>
                  <a:pt x="2213" y="185"/>
                  <a:pt x="2214" y="266"/>
                  <a:pt x="2216" y="338"/>
                </a:cubicBezTo>
                <a:cubicBezTo>
                  <a:pt x="2217" y="382"/>
                  <a:pt x="2204" y="450"/>
                  <a:pt x="2237" y="487"/>
                </a:cubicBezTo>
                <a:cubicBezTo>
                  <a:pt x="2264" y="517"/>
                  <a:pt x="2322" y="508"/>
                  <a:pt x="2354" y="495"/>
                </a:cubicBezTo>
                <a:cubicBezTo>
                  <a:pt x="2465" y="449"/>
                  <a:pt x="2541" y="346"/>
                  <a:pt x="2620" y="261"/>
                </a:cubicBezTo>
                <a:cubicBezTo>
                  <a:pt x="2649" y="230"/>
                  <a:pt x="2658" y="236"/>
                  <a:pt x="2690" y="223"/>
                </a:cubicBezTo>
                <a:cubicBezTo>
                  <a:pt x="2725" y="272"/>
                  <a:pt x="2752" y="325"/>
                  <a:pt x="2812" y="348"/>
                </a:cubicBezTo>
                <a:cubicBezTo>
                  <a:pt x="2849" y="362"/>
                  <a:pt x="2907" y="368"/>
                  <a:pt x="2939" y="340"/>
                </a:cubicBezTo>
                <a:cubicBezTo>
                  <a:pt x="2978" y="305"/>
                  <a:pt x="2996" y="244"/>
                  <a:pt x="3001" y="194"/>
                </a:cubicBezTo>
                <a:cubicBezTo>
                  <a:pt x="3006" y="137"/>
                  <a:pt x="3004" y="84"/>
                  <a:pt x="2956" y="46"/>
                </a:cubicBezTo>
                <a:cubicBezTo>
                  <a:pt x="2897" y="0"/>
                  <a:pt x="2811" y="29"/>
                  <a:pt x="2760" y="70"/>
                </a:cubicBezTo>
                <a:cubicBezTo>
                  <a:pt x="2636" y="168"/>
                  <a:pt x="2572" y="350"/>
                  <a:pt x="2590" y="504"/>
                </a:cubicBezTo>
                <a:cubicBezTo>
                  <a:pt x="2600" y="592"/>
                  <a:pt x="2672" y="649"/>
                  <a:pt x="2749" y="683"/>
                </a:cubicBezTo>
                <a:cubicBezTo>
                  <a:pt x="2794" y="700"/>
                  <a:pt x="2810" y="706"/>
                  <a:pt x="2843" y="70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04" name="Freeform 20"/>
          <p:cNvSpPr/>
          <p:nvPr/>
        </p:nvSpPr>
        <p:spPr>
          <a:xfrm>
            <a:off x="3797280" y="3405240"/>
            <a:ext cx="1450440" cy="519840"/>
          </a:xfrm>
          <a:custGeom>
            <a:avLst/>
            <a:gdLst/>
            <a:ahLst/>
            <a:rect l="0" t="0" r="r" b="b"/>
            <a:pathLst>
              <a:path w="4029" h="1444">
                <a:moveTo>
                  <a:pt x="728" y="277"/>
                </a:moveTo>
                <a:cubicBezTo>
                  <a:pt x="709" y="217"/>
                  <a:pt x="598" y="253"/>
                  <a:pt x="540" y="270"/>
                </a:cubicBezTo>
                <a:cubicBezTo>
                  <a:pt x="460" y="294"/>
                  <a:pt x="336" y="339"/>
                  <a:pt x="311" y="430"/>
                </a:cubicBezTo>
                <a:cubicBezTo>
                  <a:pt x="285" y="525"/>
                  <a:pt x="432" y="571"/>
                  <a:pt x="494" y="593"/>
                </a:cubicBezTo>
                <a:cubicBezTo>
                  <a:pt x="594" y="627"/>
                  <a:pt x="719" y="623"/>
                  <a:pt x="813" y="675"/>
                </a:cubicBezTo>
                <a:cubicBezTo>
                  <a:pt x="833" y="697"/>
                  <a:pt x="840" y="704"/>
                  <a:pt x="834" y="728"/>
                </a:cubicBezTo>
                <a:cubicBezTo>
                  <a:pt x="726" y="786"/>
                  <a:pt x="625" y="815"/>
                  <a:pt x="503" y="827"/>
                </a:cubicBezTo>
                <a:cubicBezTo>
                  <a:pt x="363" y="841"/>
                  <a:pt x="210" y="843"/>
                  <a:pt x="73" y="809"/>
                </a:cubicBezTo>
                <a:cubicBezTo>
                  <a:pt x="1" y="791"/>
                  <a:pt x="0" y="787"/>
                  <a:pt x="7" y="730"/>
                </a:cubicBezTo>
                <a:moveTo>
                  <a:pt x="986" y="0"/>
                </a:moveTo>
                <a:cubicBezTo>
                  <a:pt x="950" y="8"/>
                  <a:pt x="950" y="30"/>
                  <a:pt x="947" y="96"/>
                </a:cubicBezTo>
                <a:cubicBezTo>
                  <a:pt x="941" y="231"/>
                  <a:pt x="996" y="331"/>
                  <a:pt x="1060" y="445"/>
                </a:cubicBezTo>
                <a:cubicBezTo>
                  <a:pt x="1129" y="569"/>
                  <a:pt x="1211" y="684"/>
                  <a:pt x="1287" y="806"/>
                </a:cubicBezTo>
                <a:moveTo>
                  <a:pt x="870" y="561"/>
                </a:moveTo>
                <a:cubicBezTo>
                  <a:pt x="966" y="526"/>
                  <a:pt x="1059" y="532"/>
                  <a:pt x="1162" y="532"/>
                </a:cubicBezTo>
                <a:cubicBezTo>
                  <a:pt x="1263" y="532"/>
                  <a:pt x="1296" y="532"/>
                  <a:pt x="1363" y="533"/>
                </a:cubicBezTo>
                <a:moveTo>
                  <a:pt x="1469" y="640"/>
                </a:moveTo>
                <a:cubicBezTo>
                  <a:pt x="1419" y="592"/>
                  <a:pt x="1386" y="510"/>
                  <a:pt x="1407" y="437"/>
                </a:cubicBezTo>
                <a:cubicBezTo>
                  <a:pt x="1424" y="379"/>
                  <a:pt x="1496" y="354"/>
                  <a:pt x="1549" y="348"/>
                </a:cubicBezTo>
                <a:cubicBezTo>
                  <a:pt x="1634" y="339"/>
                  <a:pt x="1701" y="365"/>
                  <a:pt x="1759" y="427"/>
                </a:cubicBezTo>
                <a:cubicBezTo>
                  <a:pt x="1812" y="483"/>
                  <a:pt x="1839" y="558"/>
                  <a:pt x="1851" y="633"/>
                </a:cubicBezTo>
                <a:cubicBezTo>
                  <a:pt x="1855" y="660"/>
                  <a:pt x="1854" y="688"/>
                  <a:pt x="1854" y="716"/>
                </a:cubicBezTo>
                <a:cubicBezTo>
                  <a:pt x="1854" y="668"/>
                  <a:pt x="1857" y="635"/>
                  <a:pt x="1877" y="591"/>
                </a:cubicBezTo>
                <a:cubicBezTo>
                  <a:pt x="1904" y="530"/>
                  <a:pt x="1944" y="470"/>
                  <a:pt x="2013" y="458"/>
                </a:cubicBezTo>
                <a:cubicBezTo>
                  <a:pt x="2072" y="449"/>
                  <a:pt x="2112" y="463"/>
                  <a:pt x="2143" y="515"/>
                </a:cubicBezTo>
                <a:cubicBezTo>
                  <a:pt x="2175" y="568"/>
                  <a:pt x="2183" y="635"/>
                  <a:pt x="2195" y="694"/>
                </a:cubicBezTo>
                <a:moveTo>
                  <a:pt x="2384" y="442"/>
                </a:moveTo>
                <a:cubicBezTo>
                  <a:pt x="2385" y="442"/>
                  <a:pt x="2418" y="430"/>
                  <a:pt x="2441" y="430"/>
                </a:cubicBezTo>
                <a:cubicBezTo>
                  <a:pt x="2497" y="430"/>
                  <a:pt x="2532" y="438"/>
                  <a:pt x="2572" y="480"/>
                </a:cubicBezTo>
                <a:cubicBezTo>
                  <a:pt x="2589" y="498"/>
                  <a:pt x="2607" y="538"/>
                  <a:pt x="2627" y="551"/>
                </a:cubicBezTo>
                <a:cubicBezTo>
                  <a:pt x="2635" y="556"/>
                  <a:pt x="2636" y="552"/>
                  <a:pt x="2643" y="555"/>
                </a:cubicBezTo>
                <a:cubicBezTo>
                  <a:pt x="2668" y="526"/>
                  <a:pt x="2692" y="500"/>
                  <a:pt x="2723" y="476"/>
                </a:cubicBezTo>
                <a:cubicBezTo>
                  <a:pt x="2770" y="438"/>
                  <a:pt x="2825" y="405"/>
                  <a:pt x="2883" y="392"/>
                </a:cubicBezTo>
                <a:cubicBezTo>
                  <a:pt x="2940" y="379"/>
                  <a:pt x="2989" y="386"/>
                  <a:pt x="3040" y="409"/>
                </a:cubicBezTo>
                <a:cubicBezTo>
                  <a:pt x="3077" y="427"/>
                  <a:pt x="3089" y="434"/>
                  <a:pt x="3114" y="445"/>
                </a:cubicBezTo>
                <a:moveTo>
                  <a:pt x="3290" y="449"/>
                </a:moveTo>
                <a:cubicBezTo>
                  <a:pt x="3297" y="397"/>
                  <a:pt x="3312" y="357"/>
                  <a:pt x="3282" y="310"/>
                </a:cubicBezTo>
                <a:cubicBezTo>
                  <a:pt x="3260" y="278"/>
                  <a:pt x="3172" y="275"/>
                  <a:pt x="3143" y="293"/>
                </a:cubicBezTo>
                <a:cubicBezTo>
                  <a:pt x="3093" y="324"/>
                  <a:pt x="3084" y="397"/>
                  <a:pt x="3082" y="449"/>
                </a:cubicBezTo>
                <a:cubicBezTo>
                  <a:pt x="3080" y="494"/>
                  <a:pt x="3082" y="515"/>
                  <a:pt x="3101" y="552"/>
                </a:cubicBezTo>
                <a:cubicBezTo>
                  <a:pt x="3103" y="553"/>
                  <a:pt x="3106" y="554"/>
                  <a:pt x="3108" y="555"/>
                </a:cubicBezTo>
                <a:cubicBezTo>
                  <a:pt x="3127" y="544"/>
                  <a:pt x="3143" y="532"/>
                  <a:pt x="3163" y="518"/>
                </a:cubicBezTo>
                <a:cubicBezTo>
                  <a:pt x="3199" y="493"/>
                  <a:pt x="3225" y="480"/>
                  <a:pt x="3271" y="482"/>
                </a:cubicBezTo>
                <a:cubicBezTo>
                  <a:pt x="3335" y="484"/>
                  <a:pt x="3367" y="616"/>
                  <a:pt x="3379" y="659"/>
                </a:cubicBezTo>
                <a:cubicBezTo>
                  <a:pt x="3416" y="797"/>
                  <a:pt x="3428" y="947"/>
                  <a:pt x="3420" y="1089"/>
                </a:cubicBezTo>
                <a:cubicBezTo>
                  <a:pt x="3412" y="1225"/>
                  <a:pt x="3349" y="1377"/>
                  <a:pt x="3214" y="1433"/>
                </a:cubicBezTo>
                <a:cubicBezTo>
                  <a:pt x="3175" y="1440"/>
                  <a:pt x="3165" y="1443"/>
                  <a:pt x="3140" y="1441"/>
                </a:cubicBezTo>
                <a:cubicBezTo>
                  <a:pt x="3120" y="1386"/>
                  <a:pt x="3097" y="1345"/>
                  <a:pt x="3122" y="1280"/>
                </a:cubicBezTo>
                <a:cubicBezTo>
                  <a:pt x="3180" y="1127"/>
                  <a:pt x="3348" y="992"/>
                  <a:pt x="3460" y="880"/>
                </a:cubicBezTo>
                <a:cubicBezTo>
                  <a:pt x="3597" y="743"/>
                  <a:pt x="3759" y="638"/>
                  <a:pt x="3902" y="507"/>
                </a:cubicBezTo>
                <a:cubicBezTo>
                  <a:pt x="3957" y="455"/>
                  <a:pt x="4005" y="408"/>
                  <a:pt x="4011" y="332"/>
                </a:cubicBezTo>
                <a:cubicBezTo>
                  <a:pt x="4011" y="323"/>
                  <a:pt x="4011" y="315"/>
                  <a:pt x="4011" y="307"/>
                </a:cubicBezTo>
                <a:cubicBezTo>
                  <a:pt x="3967" y="290"/>
                  <a:pt x="3916" y="275"/>
                  <a:pt x="3871" y="302"/>
                </a:cubicBezTo>
                <a:cubicBezTo>
                  <a:pt x="3815" y="337"/>
                  <a:pt x="3798" y="428"/>
                  <a:pt x="3811" y="489"/>
                </a:cubicBezTo>
                <a:cubicBezTo>
                  <a:pt x="3834" y="597"/>
                  <a:pt x="3991" y="620"/>
                  <a:pt x="4013" y="712"/>
                </a:cubicBezTo>
                <a:cubicBezTo>
                  <a:pt x="4028" y="776"/>
                  <a:pt x="4001" y="813"/>
                  <a:pt x="3956" y="854"/>
                </a:cubicBezTo>
                <a:cubicBezTo>
                  <a:pt x="3899" y="905"/>
                  <a:pt x="3836" y="925"/>
                  <a:pt x="3764" y="94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05" name="Freeform 21"/>
          <p:cNvSpPr/>
          <p:nvPr/>
        </p:nvSpPr>
        <p:spPr>
          <a:xfrm>
            <a:off x="5500800" y="3683160"/>
            <a:ext cx="19440" cy="51120"/>
          </a:xfrm>
          <a:custGeom>
            <a:avLst/>
            <a:gdLst/>
            <a:ahLst/>
            <a:rect l="0" t="0" r="r" b="b"/>
            <a:pathLst>
              <a:path w="54" h="142">
                <a:moveTo>
                  <a:pt x="53" y="141"/>
                </a:moveTo>
                <a:cubicBezTo>
                  <a:pt x="53" y="128"/>
                  <a:pt x="53" y="116"/>
                  <a:pt x="53" y="103"/>
                </a:cubicBezTo>
                <a:cubicBezTo>
                  <a:pt x="53" y="109"/>
                  <a:pt x="53" y="116"/>
                  <a:pt x="53" y="122"/>
                </a:cubicBezTo>
                <a:cubicBezTo>
                  <a:pt x="43" y="122"/>
                  <a:pt x="33" y="122"/>
                  <a:pt x="21" y="122"/>
                </a:cubicBezTo>
                <a:moveTo>
                  <a:pt x="0" y="21"/>
                </a:moveTo>
                <a:cubicBezTo>
                  <a:pt x="0" y="13"/>
                  <a:pt x="0" y="7"/>
                  <a:pt x="3" y="0"/>
                </a:cubicBezTo>
                <a:cubicBezTo>
                  <a:pt x="15" y="4"/>
                  <a:pt x="14" y="8"/>
                  <a:pt x="20" y="20"/>
                </a:cubicBezTo>
                <a:cubicBezTo>
                  <a:pt x="30" y="36"/>
                  <a:pt x="32" y="49"/>
                  <a:pt x="32" y="66"/>
                </a:cubicBezTo>
                <a:cubicBezTo>
                  <a:pt x="32" y="72"/>
                  <a:pt x="32" y="72"/>
                  <a:pt x="32" y="75"/>
                </a:cubicBezTo>
                <a:cubicBezTo>
                  <a:pt x="28" y="68"/>
                  <a:pt x="16" y="51"/>
                  <a:pt x="20" y="42"/>
                </a:cubicBezTo>
                <a:cubicBezTo>
                  <a:pt x="31" y="42"/>
                  <a:pt x="36" y="47"/>
                  <a:pt x="38" y="5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06" name="Freeform 22"/>
          <p:cNvSpPr/>
          <p:nvPr/>
        </p:nvSpPr>
        <p:spPr>
          <a:xfrm>
            <a:off x="3711600" y="4294080"/>
            <a:ext cx="181440" cy="306720"/>
          </a:xfrm>
          <a:custGeom>
            <a:avLst/>
            <a:gdLst/>
            <a:ahLst/>
            <a:rect l="0" t="0" r="r" b="b"/>
            <a:pathLst>
              <a:path w="504" h="852">
                <a:moveTo>
                  <a:pt x="96" y="0"/>
                </a:moveTo>
                <a:cubicBezTo>
                  <a:pt x="37" y="30"/>
                  <a:pt x="41" y="107"/>
                  <a:pt x="39" y="177"/>
                </a:cubicBezTo>
                <a:cubicBezTo>
                  <a:pt x="34" y="312"/>
                  <a:pt x="73" y="431"/>
                  <a:pt x="142" y="547"/>
                </a:cubicBezTo>
                <a:cubicBezTo>
                  <a:pt x="214" y="669"/>
                  <a:pt x="311" y="759"/>
                  <a:pt x="417" y="851"/>
                </a:cubicBezTo>
                <a:moveTo>
                  <a:pt x="0" y="574"/>
                </a:moveTo>
                <a:cubicBezTo>
                  <a:pt x="21" y="471"/>
                  <a:pt x="95" y="482"/>
                  <a:pt x="201" y="478"/>
                </a:cubicBezTo>
                <a:cubicBezTo>
                  <a:pt x="309" y="474"/>
                  <a:pt x="399" y="484"/>
                  <a:pt x="503" y="50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07" name="Freeform 23"/>
          <p:cNvSpPr/>
          <p:nvPr/>
        </p:nvSpPr>
        <p:spPr>
          <a:xfrm>
            <a:off x="420120" y="4370400"/>
            <a:ext cx="2628360" cy="416160"/>
          </a:xfrm>
          <a:custGeom>
            <a:avLst/>
            <a:gdLst/>
            <a:ahLst/>
            <a:rect l="0" t="0" r="r" b="b"/>
            <a:pathLst>
              <a:path w="7301" h="1156">
                <a:moveTo>
                  <a:pt x="44" y="474"/>
                </a:moveTo>
                <a:cubicBezTo>
                  <a:pt x="31" y="405"/>
                  <a:pt x="42" y="443"/>
                  <a:pt x="19" y="407"/>
                </a:cubicBezTo>
                <a:cubicBezTo>
                  <a:pt x="17" y="414"/>
                  <a:pt x="6" y="425"/>
                  <a:pt x="5" y="451"/>
                </a:cubicBezTo>
                <a:cubicBezTo>
                  <a:pt x="0" y="534"/>
                  <a:pt x="0" y="618"/>
                  <a:pt x="22" y="698"/>
                </a:cubicBezTo>
                <a:cubicBezTo>
                  <a:pt x="41" y="768"/>
                  <a:pt x="77" y="923"/>
                  <a:pt x="138" y="972"/>
                </a:cubicBezTo>
                <a:cubicBezTo>
                  <a:pt x="184" y="1009"/>
                  <a:pt x="226" y="1000"/>
                  <a:pt x="281" y="975"/>
                </a:cubicBezTo>
                <a:cubicBezTo>
                  <a:pt x="444" y="901"/>
                  <a:pt x="601" y="811"/>
                  <a:pt x="762" y="735"/>
                </a:cubicBezTo>
                <a:cubicBezTo>
                  <a:pt x="961" y="642"/>
                  <a:pt x="1160" y="545"/>
                  <a:pt x="1373" y="485"/>
                </a:cubicBezTo>
                <a:cubicBezTo>
                  <a:pt x="1410" y="477"/>
                  <a:pt x="1448" y="468"/>
                  <a:pt x="1485" y="460"/>
                </a:cubicBezTo>
                <a:moveTo>
                  <a:pt x="1865" y="306"/>
                </a:moveTo>
                <a:cubicBezTo>
                  <a:pt x="1924" y="255"/>
                  <a:pt x="1977" y="246"/>
                  <a:pt x="2043" y="306"/>
                </a:cubicBezTo>
                <a:cubicBezTo>
                  <a:pt x="2152" y="405"/>
                  <a:pt x="2212" y="567"/>
                  <a:pt x="2277" y="695"/>
                </a:cubicBezTo>
                <a:cubicBezTo>
                  <a:pt x="2341" y="821"/>
                  <a:pt x="2403" y="948"/>
                  <a:pt x="2457" y="1078"/>
                </a:cubicBezTo>
                <a:cubicBezTo>
                  <a:pt x="2468" y="1104"/>
                  <a:pt x="2476" y="1129"/>
                  <a:pt x="2485" y="1155"/>
                </a:cubicBezTo>
                <a:cubicBezTo>
                  <a:pt x="2484" y="1093"/>
                  <a:pt x="2482" y="1031"/>
                  <a:pt x="2482" y="969"/>
                </a:cubicBezTo>
                <a:cubicBezTo>
                  <a:pt x="2481" y="831"/>
                  <a:pt x="2524" y="702"/>
                  <a:pt x="2591" y="581"/>
                </a:cubicBezTo>
                <a:cubicBezTo>
                  <a:pt x="2662" y="454"/>
                  <a:pt x="2745" y="386"/>
                  <a:pt x="2870" y="321"/>
                </a:cubicBezTo>
                <a:moveTo>
                  <a:pt x="3389" y="663"/>
                </a:moveTo>
                <a:cubicBezTo>
                  <a:pt x="3329" y="646"/>
                  <a:pt x="3300" y="642"/>
                  <a:pt x="3246" y="681"/>
                </a:cubicBezTo>
                <a:cubicBezTo>
                  <a:pt x="3192" y="720"/>
                  <a:pt x="3126" y="778"/>
                  <a:pt x="3111" y="847"/>
                </a:cubicBezTo>
                <a:cubicBezTo>
                  <a:pt x="3099" y="901"/>
                  <a:pt x="3113" y="940"/>
                  <a:pt x="3168" y="956"/>
                </a:cubicBezTo>
                <a:cubicBezTo>
                  <a:pt x="3216" y="970"/>
                  <a:pt x="3263" y="963"/>
                  <a:pt x="3296" y="925"/>
                </a:cubicBezTo>
                <a:cubicBezTo>
                  <a:pt x="3342" y="873"/>
                  <a:pt x="3360" y="798"/>
                  <a:pt x="3380" y="733"/>
                </a:cubicBezTo>
                <a:cubicBezTo>
                  <a:pt x="3388" y="707"/>
                  <a:pt x="3395" y="680"/>
                  <a:pt x="3402" y="654"/>
                </a:cubicBezTo>
                <a:cubicBezTo>
                  <a:pt x="3406" y="676"/>
                  <a:pt x="3410" y="725"/>
                  <a:pt x="3414" y="750"/>
                </a:cubicBezTo>
                <a:cubicBezTo>
                  <a:pt x="3433" y="863"/>
                  <a:pt x="3478" y="936"/>
                  <a:pt x="3563" y="1010"/>
                </a:cubicBezTo>
                <a:moveTo>
                  <a:pt x="3717" y="282"/>
                </a:moveTo>
                <a:cubicBezTo>
                  <a:pt x="3716" y="210"/>
                  <a:pt x="3715" y="138"/>
                  <a:pt x="3715" y="66"/>
                </a:cubicBezTo>
                <a:cubicBezTo>
                  <a:pt x="3715" y="112"/>
                  <a:pt x="3713" y="127"/>
                  <a:pt x="3715" y="173"/>
                </a:cubicBezTo>
                <a:cubicBezTo>
                  <a:pt x="3720" y="323"/>
                  <a:pt x="3736" y="472"/>
                  <a:pt x="3762" y="619"/>
                </a:cubicBezTo>
                <a:cubicBezTo>
                  <a:pt x="3787" y="764"/>
                  <a:pt x="3818" y="906"/>
                  <a:pt x="3880" y="1039"/>
                </a:cubicBezTo>
                <a:moveTo>
                  <a:pt x="4176" y="704"/>
                </a:moveTo>
                <a:cubicBezTo>
                  <a:pt x="4189" y="676"/>
                  <a:pt x="4200" y="663"/>
                  <a:pt x="4233" y="709"/>
                </a:cubicBezTo>
                <a:cubicBezTo>
                  <a:pt x="4295" y="796"/>
                  <a:pt x="4325" y="926"/>
                  <a:pt x="4355" y="1027"/>
                </a:cubicBezTo>
                <a:cubicBezTo>
                  <a:pt x="4365" y="1060"/>
                  <a:pt x="4368" y="1068"/>
                  <a:pt x="4369" y="1089"/>
                </a:cubicBezTo>
                <a:moveTo>
                  <a:pt x="4134" y="362"/>
                </a:moveTo>
                <a:cubicBezTo>
                  <a:pt x="4132" y="325"/>
                  <a:pt x="4105" y="228"/>
                  <a:pt x="4148" y="215"/>
                </a:cubicBezTo>
                <a:cubicBezTo>
                  <a:pt x="4182" y="263"/>
                  <a:pt x="4210" y="313"/>
                  <a:pt x="4239" y="364"/>
                </a:cubicBezTo>
                <a:moveTo>
                  <a:pt x="4949" y="740"/>
                </a:moveTo>
                <a:cubicBezTo>
                  <a:pt x="4895" y="676"/>
                  <a:pt x="4851" y="631"/>
                  <a:pt x="4764" y="625"/>
                </a:cubicBezTo>
                <a:cubicBezTo>
                  <a:pt x="4700" y="620"/>
                  <a:pt x="4650" y="648"/>
                  <a:pt x="4637" y="714"/>
                </a:cubicBezTo>
                <a:cubicBezTo>
                  <a:pt x="4623" y="784"/>
                  <a:pt x="4646" y="837"/>
                  <a:pt x="4694" y="887"/>
                </a:cubicBezTo>
                <a:cubicBezTo>
                  <a:pt x="4717" y="911"/>
                  <a:pt x="4789" y="960"/>
                  <a:pt x="4826" y="929"/>
                </a:cubicBezTo>
                <a:cubicBezTo>
                  <a:pt x="4882" y="882"/>
                  <a:pt x="4880" y="747"/>
                  <a:pt x="4882" y="684"/>
                </a:cubicBezTo>
                <a:cubicBezTo>
                  <a:pt x="4888" y="507"/>
                  <a:pt x="4872" y="332"/>
                  <a:pt x="4864" y="156"/>
                </a:cubicBezTo>
                <a:cubicBezTo>
                  <a:pt x="4862" y="104"/>
                  <a:pt x="4862" y="52"/>
                  <a:pt x="4862" y="0"/>
                </a:cubicBezTo>
                <a:cubicBezTo>
                  <a:pt x="4863" y="104"/>
                  <a:pt x="4869" y="208"/>
                  <a:pt x="4882" y="311"/>
                </a:cubicBezTo>
                <a:cubicBezTo>
                  <a:pt x="4900" y="456"/>
                  <a:pt x="4928" y="603"/>
                  <a:pt x="4986" y="738"/>
                </a:cubicBezTo>
                <a:cubicBezTo>
                  <a:pt x="5024" y="827"/>
                  <a:pt x="5069" y="873"/>
                  <a:pt x="5137" y="936"/>
                </a:cubicBezTo>
                <a:moveTo>
                  <a:pt x="5589" y="564"/>
                </a:moveTo>
                <a:cubicBezTo>
                  <a:pt x="5546" y="510"/>
                  <a:pt x="5510" y="481"/>
                  <a:pt x="5434" y="509"/>
                </a:cubicBezTo>
                <a:cubicBezTo>
                  <a:pt x="5359" y="536"/>
                  <a:pt x="5278" y="601"/>
                  <a:pt x="5261" y="682"/>
                </a:cubicBezTo>
                <a:cubicBezTo>
                  <a:pt x="5247" y="750"/>
                  <a:pt x="5286" y="799"/>
                  <a:pt x="5348" y="819"/>
                </a:cubicBezTo>
                <a:cubicBezTo>
                  <a:pt x="5404" y="837"/>
                  <a:pt x="5472" y="832"/>
                  <a:pt x="5519" y="796"/>
                </a:cubicBezTo>
                <a:cubicBezTo>
                  <a:pt x="5565" y="761"/>
                  <a:pt x="5591" y="709"/>
                  <a:pt x="5622" y="663"/>
                </a:cubicBezTo>
                <a:cubicBezTo>
                  <a:pt x="5632" y="647"/>
                  <a:pt x="5634" y="643"/>
                  <a:pt x="5642" y="635"/>
                </a:cubicBezTo>
                <a:cubicBezTo>
                  <a:pt x="5654" y="651"/>
                  <a:pt x="5677" y="686"/>
                  <a:pt x="5692" y="702"/>
                </a:cubicBezTo>
                <a:cubicBezTo>
                  <a:pt x="5754" y="768"/>
                  <a:pt x="5847" y="796"/>
                  <a:pt x="5934" y="808"/>
                </a:cubicBezTo>
                <a:cubicBezTo>
                  <a:pt x="6024" y="820"/>
                  <a:pt x="6134" y="830"/>
                  <a:pt x="6205" y="764"/>
                </a:cubicBezTo>
                <a:cubicBezTo>
                  <a:pt x="6278" y="696"/>
                  <a:pt x="6265" y="589"/>
                  <a:pt x="6266" y="500"/>
                </a:cubicBezTo>
                <a:cubicBezTo>
                  <a:pt x="6267" y="379"/>
                  <a:pt x="6245" y="265"/>
                  <a:pt x="6214" y="149"/>
                </a:cubicBezTo>
                <a:cubicBezTo>
                  <a:pt x="6211" y="138"/>
                  <a:pt x="6197" y="108"/>
                  <a:pt x="6194" y="101"/>
                </a:cubicBezTo>
                <a:cubicBezTo>
                  <a:pt x="6188" y="158"/>
                  <a:pt x="6183" y="219"/>
                  <a:pt x="6187" y="278"/>
                </a:cubicBezTo>
                <a:cubicBezTo>
                  <a:pt x="6196" y="425"/>
                  <a:pt x="6253" y="566"/>
                  <a:pt x="6305" y="702"/>
                </a:cubicBezTo>
                <a:cubicBezTo>
                  <a:pt x="6327" y="760"/>
                  <a:pt x="6351" y="813"/>
                  <a:pt x="6381" y="866"/>
                </a:cubicBezTo>
                <a:moveTo>
                  <a:pt x="6197" y="657"/>
                </a:moveTo>
                <a:cubicBezTo>
                  <a:pt x="6230" y="606"/>
                  <a:pt x="6241" y="594"/>
                  <a:pt x="6315" y="572"/>
                </a:cubicBezTo>
                <a:cubicBezTo>
                  <a:pt x="6402" y="546"/>
                  <a:pt x="6485" y="546"/>
                  <a:pt x="6574" y="546"/>
                </a:cubicBezTo>
                <a:cubicBezTo>
                  <a:pt x="6653" y="546"/>
                  <a:pt x="6726" y="558"/>
                  <a:pt x="6786" y="612"/>
                </a:cubicBezTo>
                <a:cubicBezTo>
                  <a:pt x="6820" y="643"/>
                  <a:pt x="6843" y="679"/>
                  <a:pt x="6887" y="699"/>
                </a:cubicBezTo>
                <a:cubicBezTo>
                  <a:pt x="6952" y="728"/>
                  <a:pt x="7029" y="729"/>
                  <a:pt x="7099" y="725"/>
                </a:cubicBezTo>
                <a:cubicBezTo>
                  <a:pt x="7160" y="722"/>
                  <a:pt x="7238" y="701"/>
                  <a:pt x="7267" y="639"/>
                </a:cubicBezTo>
                <a:cubicBezTo>
                  <a:pt x="7300" y="567"/>
                  <a:pt x="7256" y="492"/>
                  <a:pt x="7205" y="444"/>
                </a:cubicBezTo>
                <a:cubicBezTo>
                  <a:pt x="7140" y="383"/>
                  <a:pt x="7029" y="337"/>
                  <a:pt x="6938" y="362"/>
                </a:cubicBezTo>
                <a:cubicBezTo>
                  <a:pt x="6814" y="397"/>
                  <a:pt x="6736" y="542"/>
                  <a:pt x="6709" y="657"/>
                </a:cubicBezTo>
                <a:cubicBezTo>
                  <a:pt x="6692" y="729"/>
                  <a:pt x="6684" y="825"/>
                  <a:pt x="6726" y="890"/>
                </a:cubicBezTo>
                <a:cubicBezTo>
                  <a:pt x="6793" y="992"/>
                  <a:pt x="6931" y="1007"/>
                  <a:pt x="7039" y="102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08" name="Freeform 24"/>
          <p:cNvSpPr/>
          <p:nvPr/>
        </p:nvSpPr>
        <p:spPr>
          <a:xfrm>
            <a:off x="3467160" y="4296960"/>
            <a:ext cx="1503360" cy="594720"/>
          </a:xfrm>
          <a:custGeom>
            <a:avLst/>
            <a:gdLst/>
            <a:ahLst/>
            <a:rect l="0" t="0" r="r" b="b"/>
            <a:pathLst>
              <a:path w="4176" h="1652">
                <a:moveTo>
                  <a:pt x="597" y="124"/>
                </a:moveTo>
                <a:cubicBezTo>
                  <a:pt x="586" y="63"/>
                  <a:pt x="533" y="74"/>
                  <a:pt x="471" y="81"/>
                </a:cubicBezTo>
                <a:cubicBezTo>
                  <a:pt x="372" y="92"/>
                  <a:pt x="244" y="122"/>
                  <a:pt x="161" y="179"/>
                </a:cubicBezTo>
                <a:cubicBezTo>
                  <a:pt x="86" y="232"/>
                  <a:pt x="139" y="311"/>
                  <a:pt x="195" y="350"/>
                </a:cubicBezTo>
                <a:cubicBezTo>
                  <a:pt x="311" y="431"/>
                  <a:pt x="460" y="455"/>
                  <a:pt x="591" y="500"/>
                </a:cubicBezTo>
                <a:cubicBezTo>
                  <a:pt x="684" y="533"/>
                  <a:pt x="760" y="555"/>
                  <a:pt x="779" y="652"/>
                </a:cubicBezTo>
                <a:cubicBezTo>
                  <a:pt x="660" y="707"/>
                  <a:pt x="548" y="726"/>
                  <a:pt x="415" y="732"/>
                </a:cubicBezTo>
                <a:cubicBezTo>
                  <a:pt x="272" y="739"/>
                  <a:pt x="138" y="736"/>
                  <a:pt x="0" y="704"/>
                </a:cubicBezTo>
                <a:moveTo>
                  <a:pt x="1468" y="732"/>
                </a:moveTo>
                <a:cubicBezTo>
                  <a:pt x="1447" y="706"/>
                  <a:pt x="1429" y="680"/>
                  <a:pt x="1416" y="645"/>
                </a:cubicBezTo>
                <a:cubicBezTo>
                  <a:pt x="1398" y="595"/>
                  <a:pt x="1385" y="510"/>
                  <a:pt x="1419" y="464"/>
                </a:cubicBezTo>
                <a:cubicBezTo>
                  <a:pt x="1460" y="405"/>
                  <a:pt x="1531" y="390"/>
                  <a:pt x="1596" y="387"/>
                </a:cubicBezTo>
                <a:cubicBezTo>
                  <a:pt x="1670" y="384"/>
                  <a:pt x="1699" y="454"/>
                  <a:pt x="1727" y="511"/>
                </a:cubicBezTo>
                <a:cubicBezTo>
                  <a:pt x="1758" y="577"/>
                  <a:pt x="1780" y="653"/>
                  <a:pt x="1827" y="711"/>
                </a:cubicBezTo>
                <a:cubicBezTo>
                  <a:pt x="1843" y="731"/>
                  <a:pt x="1889" y="766"/>
                  <a:pt x="1918" y="748"/>
                </a:cubicBezTo>
                <a:cubicBezTo>
                  <a:pt x="1979" y="711"/>
                  <a:pt x="2003" y="604"/>
                  <a:pt x="2045" y="550"/>
                </a:cubicBezTo>
                <a:cubicBezTo>
                  <a:pt x="2080" y="506"/>
                  <a:pt x="2128" y="462"/>
                  <a:pt x="2188" y="469"/>
                </a:cubicBezTo>
                <a:cubicBezTo>
                  <a:pt x="2242" y="475"/>
                  <a:pt x="2226" y="581"/>
                  <a:pt x="2226" y="616"/>
                </a:cubicBezTo>
                <a:cubicBezTo>
                  <a:pt x="2226" y="661"/>
                  <a:pt x="2226" y="672"/>
                  <a:pt x="2226" y="700"/>
                </a:cubicBezTo>
                <a:moveTo>
                  <a:pt x="1698" y="170"/>
                </a:moveTo>
                <a:cubicBezTo>
                  <a:pt x="1705" y="70"/>
                  <a:pt x="1711" y="25"/>
                  <a:pt x="1824" y="12"/>
                </a:cubicBezTo>
                <a:cubicBezTo>
                  <a:pt x="1925" y="0"/>
                  <a:pt x="1983" y="49"/>
                  <a:pt x="2046" y="121"/>
                </a:cubicBezTo>
                <a:cubicBezTo>
                  <a:pt x="2095" y="182"/>
                  <a:pt x="2110" y="202"/>
                  <a:pt x="2140" y="244"/>
                </a:cubicBezTo>
                <a:moveTo>
                  <a:pt x="2325" y="424"/>
                </a:moveTo>
                <a:cubicBezTo>
                  <a:pt x="2382" y="424"/>
                  <a:pt x="2452" y="411"/>
                  <a:pt x="2505" y="434"/>
                </a:cubicBezTo>
                <a:cubicBezTo>
                  <a:pt x="2601" y="474"/>
                  <a:pt x="2616" y="614"/>
                  <a:pt x="2744" y="595"/>
                </a:cubicBezTo>
                <a:cubicBezTo>
                  <a:pt x="2807" y="586"/>
                  <a:pt x="2850" y="538"/>
                  <a:pt x="2899" y="500"/>
                </a:cubicBezTo>
                <a:cubicBezTo>
                  <a:pt x="2946" y="464"/>
                  <a:pt x="2998" y="422"/>
                  <a:pt x="3056" y="402"/>
                </a:cubicBezTo>
                <a:cubicBezTo>
                  <a:pt x="3130" y="378"/>
                  <a:pt x="3182" y="412"/>
                  <a:pt x="3256" y="419"/>
                </a:cubicBezTo>
                <a:cubicBezTo>
                  <a:pt x="3315" y="424"/>
                  <a:pt x="3377" y="425"/>
                  <a:pt x="3423" y="381"/>
                </a:cubicBezTo>
                <a:cubicBezTo>
                  <a:pt x="3465" y="342"/>
                  <a:pt x="3498" y="222"/>
                  <a:pt x="3439" y="185"/>
                </a:cubicBezTo>
                <a:cubicBezTo>
                  <a:pt x="3389" y="154"/>
                  <a:pt x="3339" y="205"/>
                  <a:pt x="3310" y="237"/>
                </a:cubicBezTo>
                <a:cubicBezTo>
                  <a:pt x="3234" y="322"/>
                  <a:pt x="3128" y="627"/>
                  <a:pt x="3230" y="718"/>
                </a:cubicBezTo>
                <a:cubicBezTo>
                  <a:pt x="3284" y="766"/>
                  <a:pt x="3385" y="717"/>
                  <a:pt x="3427" y="754"/>
                </a:cubicBezTo>
                <a:cubicBezTo>
                  <a:pt x="3452" y="776"/>
                  <a:pt x="3468" y="844"/>
                  <a:pt x="3482" y="872"/>
                </a:cubicBezTo>
                <a:cubicBezTo>
                  <a:pt x="3573" y="1057"/>
                  <a:pt x="3710" y="1244"/>
                  <a:pt x="3720" y="1455"/>
                </a:cubicBezTo>
                <a:cubicBezTo>
                  <a:pt x="3724" y="1528"/>
                  <a:pt x="3709" y="1595"/>
                  <a:pt x="3630" y="1622"/>
                </a:cubicBezTo>
                <a:cubicBezTo>
                  <a:pt x="3544" y="1651"/>
                  <a:pt x="3460" y="1620"/>
                  <a:pt x="3395" y="1565"/>
                </a:cubicBezTo>
                <a:cubicBezTo>
                  <a:pt x="3327" y="1508"/>
                  <a:pt x="3301" y="1435"/>
                  <a:pt x="3308" y="1348"/>
                </a:cubicBezTo>
                <a:cubicBezTo>
                  <a:pt x="3318" y="1223"/>
                  <a:pt x="3433" y="1151"/>
                  <a:pt x="3530" y="1093"/>
                </a:cubicBezTo>
                <a:cubicBezTo>
                  <a:pt x="3691" y="996"/>
                  <a:pt x="3895" y="895"/>
                  <a:pt x="4083" y="865"/>
                </a:cubicBezTo>
                <a:cubicBezTo>
                  <a:pt x="4175" y="850"/>
                  <a:pt x="4125" y="874"/>
                  <a:pt x="4154" y="91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09" name="Freeform 25"/>
          <p:cNvSpPr/>
          <p:nvPr/>
        </p:nvSpPr>
        <p:spPr>
          <a:xfrm>
            <a:off x="398520" y="5351400"/>
            <a:ext cx="601920" cy="240120"/>
          </a:xfrm>
          <a:custGeom>
            <a:avLst/>
            <a:gdLst/>
            <a:ahLst/>
            <a:rect l="0" t="0" r="r" b="b"/>
            <a:pathLst>
              <a:path w="1672" h="667">
                <a:moveTo>
                  <a:pt x="117" y="650"/>
                </a:moveTo>
                <a:cubicBezTo>
                  <a:pt x="119" y="655"/>
                  <a:pt x="122" y="661"/>
                  <a:pt x="124" y="666"/>
                </a:cubicBezTo>
                <a:cubicBezTo>
                  <a:pt x="133" y="642"/>
                  <a:pt x="135" y="617"/>
                  <a:pt x="155" y="595"/>
                </a:cubicBezTo>
                <a:cubicBezTo>
                  <a:pt x="190" y="556"/>
                  <a:pt x="248" y="532"/>
                  <a:pt x="296" y="514"/>
                </a:cubicBezTo>
                <a:cubicBezTo>
                  <a:pt x="320" y="505"/>
                  <a:pt x="345" y="500"/>
                  <a:pt x="370" y="496"/>
                </a:cubicBezTo>
                <a:cubicBezTo>
                  <a:pt x="380" y="494"/>
                  <a:pt x="385" y="496"/>
                  <a:pt x="388" y="497"/>
                </a:cubicBezTo>
                <a:cubicBezTo>
                  <a:pt x="384" y="498"/>
                  <a:pt x="374" y="502"/>
                  <a:pt x="364" y="502"/>
                </a:cubicBezTo>
                <a:moveTo>
                  <a:pt x="91" y="106"/>
                </a:moveTo>
                <a:cubicBezTo>
                  <a:pt x="61" y="71"/>
                  <a:pt x="31" y="35"/>
                  <a:pt x="0" y="0"/>
                </a:cubicBezTo>
                <a:cubicBezTo>
                  <a:pt x="19" y="98"/>
                  <a:pt x="56" y="185"/>
                  <a:pt x="100" y="276"/>
                </a:cubicBezTo>
                <a:cubicBezTo>
                  <a:pt x="147" y="374"/>
                  <a:pt x="195" y="520"/>
                  <a:pt x="273" y="597"/>
                </a:cubicBezTo>
                <a:cubicBezTo>
                  <a:pt x="303" y="627"/>
                  <a:pt x="358" y="618"/>
                  <a:pt x="394" y="607"/>
                </a:cubicBezTo>
                <a:cubicBezTo>
                  <a:pt x="556" y="561"/>
                  <a:pt x="715" y="477"/>
                  <a:pt x="873" y="416"/>
                </a:cubicBezTo>
                <a:cubicBezTo>
                  <a:pt x="1136" y="311"/>
                  <a:pt x="1401" y="220"/>
                  <a:pt x="1671" y="13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 1"/>
          <p:cNvSpPr/>
          <p:nvPr/>
        </p:nvSpPr>
        <p:spPr>
          <a:xfrm>
            <a:off x="606600" y="506880"/>
            <a:ext cx="1505160" cy="444600"/>
          </a:xfrm>
          <a:custGeom>
            <a:avLst/>
            <a:gdLst/>
            <a:ahLst/>
            <a:rect l="0" t="0" r="r" b="b"/>
            <a:pathLst>
              <a:path w="4181" h="1235">
                <a:moveTo>
                  <a:pt x="92" y="284"/>
                </a:moveTo>
                <a:cubicBezTo>
                  <a:pt x="105" y="260"/>
                  <a:pt x="102" y="265"/>
                  <a:pt x="112" y="253"/>
                </a:cubicBezTo>
                <a:cubicBezTo>
                  <a:pt x="112" y="476"/>
                  <a:pt x="130" y="717"/>
                  <a:pt x="109" y="935"/>
                </a:cubicBezTo>
                <a:moveTo>
                  <a:pt x="48" y="150"/>
                </a:moveTo>
                <a:cubicBezTo>
                  <a:pt x="104" y="92"/>
                  <a:pt x="198" y="0"/>
                  <a:pt x="294" y="40"/>
                </a:cubicBezTo>
                <a:cubicBezTo>
                  <a:pt x="381" y="76"/>
                  <a:pt x="447" y="198"/>
                  <a:pt x="474" y="281"/>
                </a:cubicBezTo>
                <a:cubicBezTo>
                  <a:pt x="513" y="401"/>
                  <a:pt x="491" y="497"/>
                  <a:pt x="398" y="583"/>
                </a:cubicBezTo>
                <a:cubicBezTo>
                  <a:pt x="324" y="649"/>
                  <a:pt x="223" y="687"/>
                  <a:pt x="130" y="719"/>
                </a:cubicBezTo>
                <a:cubicBezTo>
                  <a:pt x="108" y="726"/>
                  <a:pt x="104" y="726"/>
                  <a:pt x="92" y="732"/>
                </a:cubicBezTo>
                <a:cubicBezTo>
                  <a:pt x="134" y="734"/>
                  <a:pt x="185" y="735"/>
                  <a:pt x="228" y="740"/>
                </a:cubicBezTo>
                <a:cubicBezTo>
                  <a:pt x="325" y="751"/>
                  <a:pt x="452" y="762"/>
                  <a:pt x="528" y="831"/>
                </a:cubicBezTo>
                <a:cubicBezTo>
                  <a:pt x="595" y="892"/>
                  <a:pt x="525" y="957"/>
                  <a:pt x="471" y="987"/>
                </a:cubicBezTo>
                <a:cubicBezTo>
                  <a:pt x="370" y="1044"/>
                  <a:pt x="247" y="1061"/>
                  <a:pt x="134" y="1074"/>
                </a:cubicBezTo>
                <a:cubicBezTo>
                  <a:pt x="55" y="1083"/>
                  <a:pt x="32" y="1093"/>
                  <a:pt x="0" y="1050"/>
                </a:cubicBezTo>
                <a:moveTo>
                  <a:pt x="1144" y="654"/>
                </a:moveTo>
                <a:cubicBezTo>
                  <a:pt x="1062" y="649"/>
                  <a:pt x="980" y="641"/>
                  <a:pt x="901" y="668"/>
                </a:cubicBezTo>
                <a:cubicBezTo>
                  <a:pt x="822" y="695"/>
                  <a:pt x="756" y="757"/>
                  <a:pt x="729" y="835"/>
                </a:cubicBezTo>
                <a:cubicBezTo>
                  <a:pt x="709" y="892"/>
                  <a:pt x="706" y="978"/>
                  <a:pt x="759" y="1019"/>
                </a:cubicBezTo>
                <a:cubicBezTo>
                  <a:pt x="814" y="1062"/>
                  <a:pt x="912" y="1062"/>
                  <a:pt x="971" y="1030"/>
                </a:cubicBezTo>
                <a:cubicBezTo>
                  <a:pt x="1039" y="993"/>
                  <a:pt x="1065" y="923"/>
                  <a:pt x="1080" y="853"/>
                </a:cubicBezTo>
                <a:cubicBezTo>
                  <a:pt x="1086" y="823"/>
                  <a:pt x="1089" y="794"/>
                  <a:pt x="1095" y="764"/>
                </a:cubicBezTo>
                <a:cubicBezTo>
                  <a:pt x="1111" y="787"/>
                  <a:pt x="1129" y="817"/>
                  <a:pt x="1147" y="841"/>
                </a:cubicBezTo>
                <a:cubicBezTo>
                  <a:pt x="1199" y="912"/>
                  <a:pt x="1318" y="968"/>
                  <a:pt x="1386" y="890"/>
                </a:cubicBezTo>
                <a:cubicBezTo>
                  <a:pt x="1466" y="800"/>
                  <a:pt x="1438" y="624"/>
                  <a:pt x="1556" y="562"/>
                </a:cubicBezTo>
                <a:cubicBezTo>
                  <a:pt x="1574" y="562"/>
                  <a:pt x="1579" y="562"/>
                  <a:pt x="1590" y="563"/>
                </a:cubicBezTo>
                <a:cubicBezTo>
                  <a:pt x="1613" y="629"/>
                  <a:pt x="1627" y="677"/>
                  <a:pt x="1632" y="749"/>
                </a:cubicBezTo>
                <a:cubicBezTo>
                  <a:pt x="1637" y="816"/>
                  <a:pt x="1635" y="891"/>
                  <a:pt x="1669" y="952"/>
                </a:cubicBezTo>
                <a:cubicBezTo>
                  <a:pt x="1704" y="1015"/>
                  <a:pt x="1781" y="1050"/>
                  <a:pt x="1854" y="1026"/>
                </a:cubicBezTo>
                <a:cubicBezTo>
                  <a:pt x="1940" y="998"/>
                  <a:pt x="2012" y="899"/>
                  <a:pt x="2045" y="821"/>
                </a:cubicBezTo>
                <a:cubicBezTo>
                  <a:pt x="2104" y="687"/>
                  <a:pt x="2093" y="512"/>
                  <a:pt x="2054" y="375"/>
                </a:cubicBezTo>
                <a:cubicBezTo>
                  <a:pt x="2037" y="311"/>
                  <a:pt x="2010" y="257"/>
                  <a:pt x="1979" y="200"/>
                </a:cubicBezTo>
                <a:cubicBezTo>
                  <a:pt x="1975" y="236"/>
                  <a:pt x="1966" y="306"/>
                  <a:pt x="1968" y="352"/>
                </a:cubicBezTo>
                <a:cubicBezTo>
                  <a:pt x="1973" y="517"/>
                  <a:pt x="2041" y="665"/>
                  <a:pt x="2135" y="802"/>
                </a:cubicBezTo>
                <a:cubicBezTo>
                  <a:pt x="2178" y="865"/>
                  <a:pt x="2225" y="911"/>
                  <a:pt x="2281" y="958"/>
                </a:cubicBezTo>
                <a:cubicBezTo>
                  <a:pt x="2316" y="926"/>
                  <a:pt x="2339" y="898"/>
                  <a:pt x="2370" y="849"/>
                </a:cubicBezTo>
                <a:cubicBezTo>
                  <a:pt x="2419" y="772"/>
                  <a:pt x="2467" y="684"/>
                  <a:pt x="2560" y="651"/>
                </a:cubicBezTo>
                <a:cubicBezTo>
                  <a:pt x="2652" y="620"/>
                  <a:pt x="2722" y="639"/>
                  <a:pt x="2736" y="740"/>
                </a:cubicBezTo>
                <a:cubicBezTo>
                  <a:pt x="2751" y="847"/>
                  <a:pt x="2708" y="951"/>
                  <a:pt x="2642" y="1033"/>
                </a:cubicBezTo>
                <a:cubicBezTo>
                  <a:pt x="2561" y="1133"/>
                  <a:pt x="2447" y="1163"/>
                  <a:pt x="2323" y="1153"/>
                </a:cubicBezTo>
                <a:cubicBezTo>
                  <a:pt x="2254" y="1148"/>
                  <a:pt x="2211" y="1110"/>
                  <a:pt x="2238" y="1036"/>
                </a:cubicBezTo>
                <a:cubicBezTo>
                  <a:pt x="2252" y="1017"/>
                  <a:pt x="2265" y="997"/>
                  <a:pt x="2279" y="978"/>
                </a:cubicBezTo>
                <a:moveTo>
                  <a:pt x="2824" y="644"/>
                </a:moveTo>
                <a:cubicBezTo>
                  <a:pt x="2851" y="687"/>
                  <a:pt x="2874" y="733"/>
                  <a:pt x="2908" y="771"/>
                </a:cubicBezTo>
                <a:cubicBezTo>
                  <a:pt x="2950" y="818"/>
                  <a:pt x="3060" y="905"/>
                  <a:pt x="3128" y="847"/>
                </a:cubicBezTo>
                <a:cubicBezTo>
                  <a:pt x="3182" y="803"/>
                  <a:pt x="3166" y="670"/>
                  <a:pt x="3145" y="616"/>
                </a:cubicBezTo>
                <a:cubicBezTo>
                  <a:pt x="3128" y="571"/>
                  <a:pt x="3097" y="518"/>
                  <a:pt x="3043" y="526"/>
                </a:cubicBezTo>
                <a:cubicBezTo>
                  <a:pt x="2951" y="540"/>
                  <a:pt x="2857" y="677"/>
                  <a:pt x="2815" y="748"/>
                </a:cubicBezTo>
                <a:cubicBezTo>
                  <a:pt x="2765" y="832"/>
                  <a:pt x="2731" y="963"/>
                  <a:pt x="2782" y="1056"/>
                </a:cubicBezTo>
                <a:cubicBezTo>
                  <a:pt x="2838" y="1159"/>
                  <a:pt x="2968" y="1184"/>
                  <a:pt x="3073" y="1190"/>
                </a:cubicBezTo>
                <a:cubicBezTo>
                  <a:pt x="3296" y="1203"/>
                  <a:pt x="3516" y="1104"/>
                  <a:pt x="3606" y="892"/>
                </a:cubicBezTo>
                <a:cubicBezTo>
                  <a:pt x="3643" y="804"/>
                  <a:pt x="3662" y="669"/>
                  <a:pt x="3643" y="576"/>
                </a:cubicBezTo>
                <a:cubicBezTo>
                  <a:pt x="3643" y="576"/>
                  <a:pt x="3598" y="498"/>
                  <a:pt x="3611" y="527"/>
                </a:cubicBezTo>
                <a:cubicBezTo>
                  <a:pt x="3617" y="535"/>
                  <a:pt x="3622" y="544"/>
                  <a:pt x="3628" y="552"/>
                </a:cubicBezTo>
                <a:cubicBezTo>
                  <a:pt x="3717" y="630"/>
                  <a:pt x="3827" y="686"/>
                  <a:pt x="3890" y="791"/>
                </a:cubicBezTo>
                <a:cubicBezTo>
                  <a:pt x="3950" y="890"/>
                  <a:pt x="3938" y="996"/>
                  <a:pt x="3896" y="1098"/>
                </a:cubicBezTo>
                <a:cubicBezTo>
                  <a:pt x="3879" y="1139"/>
                  <a:pt x="3870" y="1164"/>
                  <a:pt x="3867" y="1207"/>
                </a:cubicBezTo>
                <a:cubicBezTo>
                  <a:pt x="3926" y="1224"/>
                  <a:pt x="3977" y="1233"/>
                  <a:pt x="4041" y="1234"/>
                </a:cubicBezTo>
                <a:cubicBezTo>
                  <a:pt x="4110" y="1234"/>
                  <a:pt x="4135" y="1233"/>
                  <a:pt x="4180" y="121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7" name="Freeform 2"/>
          <p:cNvSpPr/>
          <p:nvPr/>
        </p:nvSpPr>
        <p:spPr>
          <a:xfrm>
            <a:off x="2379600" y="570600"/>
            <a:ext cx="1878480" cy="453960"/>
          </a:xfrm>
          <a:custGeom>
            <a:avLst/>
            <a:gdLst/>
            <a:ahLst/>
            <a:rect l="0" t="0" r="r" b="b"/>
            <a:pathLst>
              <a:path w="5218" h="1261">
                <a:moveTo>
                  <a:pt x="753" y="16"/>
                </a:moveTo>
                <a:cubicBezTo>
                  <a:pt x="748" y="13"/>
                  <a:pt x="752" y="5"/>
                  <a:pt x="699" y="3"/>
                </a:cubicBezTo>
                <a:cubicBezTo>
                  <a:pt x="583" y="0"/>
                  <a:pt x="467" y="23"/>
                  <a:pt x="351" y="28"/>
                </a:cubicBezTo>
                <a:cubicBezTo>
                  <a:pt x="321" y="29"/>
                  <a:pt x="213" y="12"/>
                  <a:pt x="188" y="38"/>
                </a:cubicBezTo>
                <a:cubicBezTo>
                  <a:pt x="152" y="77"/>
                  <a:pt x="133" y="153"/>
                  <a:pt x="117" y="200"/>
                </a:cubicBezTo>
                <a:cubicBezTo>
                  <a:pt x="75" y="329"/>
                  <a:pt x="0" y="513"/>
                  <a:pt x="37" y="652"/>
                </a:cubicBezTo>
                <a:cubicBezTo>
                  <a:pt x="62" y="746"/>
                  <a:pt x="174" y="789"/>
                  <a:pt x="257" y="809"/>
                </a:cubicBezTo>
                <a:cubicBezTo>
                  <a:pt x="416" y="846"/>
                  <a:pt x="630" y="853"/>
                  <a:pt x="791" y="817"/>
                </a:cubicBezTo>
                <a:cubicBezTo>
                  <a:pt x="881" y="796"/>
                  <a:pt x="882" y="776"/>
                  <a:pt x="898" y="701"/>
                </a:cubicBezTo>
                <a:moveTo>
                  <a:pt x="145" y="587"/>
                </a:moveTo>
                <a:cubicBezTo>
                  <a:pt x="278" y="585"/>
                  <a:pt x="407" y="570"/>
                  <a:pt x="539" y="556"/>
                </a:cubicBezTo>
                <a:cubicBezTo>
                  <a:pt x="855" y="522"/>
                  <a:pt x="1223" y="554"/>
                  <a:pt x="1524" y="437"/>
                </a:cubicBezTo>
                <a:cubicBezTo>
                  <a:pt x="1545" y="426"/>
                  <a:pt x="1567" y="414"/>
                  <a:pt x="1588" y="403"/>
                </a:cubicBezTo>
                <a:moveTo>
                  <a:pt x="1478" y="345"/>
                </a:moveTo>
                <a:cubicBezTo>
                  <a:pt x="1339" y="452"/>
                  <a:pt x="1248" y="591"/>
                  <a:pt x="1126" y="716"/>
                </a:cubicBezTo>
                <a:cubicBezTo>
                  <a:pt x="1082" y="760"/>
                  <a:pt x="1047" y="776"/>
                  <a:pt x="990" y="796"/>
                </a:cubicBezTo>
                <a:moveTo>
                  <a:pt x="1050" y="457"/>
                </a:moveTo>
                <a:cubicBezTo>
                  <a:pt x="1161" y="461"/>
                  <a:pt x="1244" y="471"/>
                  <a:pt x="1340" y="536"/>
                </a:cubicBezTo>
                <a:cubicBezTo>
                  <a:pt x="1449" y="612"/>
                  <a:pt x="1522" y="695"/>
                  <a:pt x="1648" y="746"/>
                </a:cubicBezTo>
                <a:moveTo>
                  <a:pt x="1967" y="403"/>
                </a:moveTo>
                <a:cubicBezTo>
                  <a:pt x="1892" y="398"/>
                  <a:pt x="1846" y="406"/>
                  <a:pt x="1794" y="470"/>
                </a:cubicBezTo>
                <a:cubicBezTo>
                  <a:pt x="1752" y="521"/>
                  <a:pt x="1731" y="608"/>
                  <a:pt x="1767" y="669"/>
                </a:cubicBezTo>
                <a:cubicBezTo>
                  <a:pt x="1807" y="737"/>
                  <a:pt x="1917" y="760"/>
                  <a:pt x="1967" y="695"/>
                </a:cubicBezTo>
                <a:cubicBezTo>
                  <a:pt x="2004" y="648"/>
                  <a:pt x="2019" y="582"/>
                  <a:pt x="2039" y="526"/>
                </a:cubicBezTo>
                <a:cubicBezTo>
                  <a:pt x="2049" y="496"/>
                  <a:pt x="2052" y="500"/>
                  <a:pt x="2066" y="485"/>
                </a:cubicBezTo>
                <a:cubicBezTo>
                  <a:pt x="2090" y="524"/>
                  <a:pt x="2103" y="566"/>
                  <a:pt x="2112" y="621"/>
                </a:cubicBezTo>
                <a:cubicBezTo>
                  <a:pt x="2122" y="685"/>
                  <a:pt x="2122" y="775"/>
                  <a:pt x="2169" y="826"/>
                </a:cubicBezTo>
                <a:cubicBezTo>
                  <a:pt x="2176" y="830"/>
                  <a:pt x="2184" y="833"/>
                  <a:pt x="2191" y="837"/>
                </a:cubicBezTo>
                <a:moveTo>
                  <a:pt x="2442" y="400"/>
                </a:moveTo>
                <a:cubicBezTo>
                  <a:pt x="2468" y="376"/>
                  <a:pt x="2465" y="382"/>
                  <a:pt x="2491" y="371"/>
                </a:cubicBezTo>
                <a:cubicBezTo>
                  <a:pt x="2491" y="459"/>
                  <a:pt x="2490" y="544"/>
                  <a:pt x="2479" y="632"/>
                </a:cubicBezTo>
                <a:cubicBezTo>
                  <a:pt x="2475" y="665"/>
                  <a:pt x="2470" y="698"/>
                  <a:pt x="2467" y="732"/>
                </a:cubicBezTo>
                <a:cubicBezTo>
                  <a:pt x="2474" y="675"/>
                  <a:pt x="2500" y="633"/>
                  <a:pt x="2533" y="586"/>
                </a:cubicBezTo>
                <a:cubicBezTo>
                  <a:pt x="2570" y="533"/>
                  <a:pt x="2615" y="478"/>
                  <a:pt x="2680" y="465"/>
                </a:cubicBezTo>
                <a:cubicBezTo>
                  <a:pt x="2750" y="450"/>
                  <a:pt x="2771" y="504"/>
                  <a:pt x="2800" y="557"/>
                </a:cubicBezTo>
                <a:cubicBezTo>
                  <a:pt x="2835" y="622"/>
                  <a:pt x="2866" y="692"/>
                  <a:pt x="2932" y="732"/>
                </a:cubicBezTo>
                <a:cubicBezTo>
                  <a:pt x="2973" y="757"/>
                  <a:pt x="3027" y="760"/>
                  <a:pt x="3051" y="717"/>
                </a:cubicBezTo>
                <a:cubicBezTo>
                  <a:pt x="3088" y="650"/>
                  <a:pt x="3078" y="558"/>
                  <a:pt x="3097" y="485"/>
                </a:cubicBezTo>
                <a:cubicBezTo>
                  <a:pt x="3100" y="472"/>
                  <a:pt x="3107" y="458"/>
                  <a:pt x="3112" y="447"/>
                </a:cubicBezTo>
                <a:cubicBezTo>
                  <a:pt x="3113" y="466"/>
                  <a:pt x="3114" y="497"/>
                  <a:pt x="3114" y="518"/>
                </a:cubicBezTo>
                <a:cubicBezTo>
                  <a:pt x="3114" y="551"/>
                  <a:pt x="3118" y="554"/>
                  <a:pt x="3125" y="576"/>
                </a:cubicBezTo>
                <a:moveTo>
                  <a:pt x="3389" y="448"/>
                </a:moveTo>
                <a:cubicBezTo>
                  <a:pt x="3429" y="453"/>
                  <a:pt x="3428" y="455"/>
                  <a:pt x="3432" y="510"/>
                </a:cubicBezTo>
                <a:cubicBezTo>
                  <a:pt x="3447" y="728"/>
                  <a:pt x="3421" y="947"/>
                  <a:pt x="3438" y="1165"/>
                </a:cubicBezTo>
                <a:cubicBezTo>
                  <a:pt x="3444" y="1216"/>
                  <a:pt x="3445" y="1229"/>
                  <a:pt x="3450" y="1260"/>
                </a:cubicBezTo>
                <a:cubicBezTo>
                  <a:pt x="3440" y="1213"/>
                  <a:pt x="3425" y="1197"/>
                  <a:pt x="3414" y="1151"/>
                </a:cubicBezTo>
                <a:cubicBezTo>
                  <a:pt x="3389" y="1041"/>
                  <a:pt x="3383" y="908"/>
                  <a:pt x="3414" y="800"/>
                </a:cubicBezTo>
                <a:cubicBezTo>
                  <a:pt x="3444" y="692"/>
                  <a:pt x="3515" y="589"/>
                  <a:pt x="3597" y="515"/>
                </a:cubicBezTo>
                <a:cubicBezTo>
                  <a:pt x="3637" y="479"/>
                  <a:pt x="3694" y="439"/>
                  <a:pt x="3751" y="444"/>
                </a:cubicBezTo>
                <a:cubicBezTo>
                  <a:pt x="3756" y="446"/>
                  <a:pt x="3761" y="447"/>
                  <a:pt x="3766" y="449"/>
                </a:cubicBezTo>
                <a:cubicBezTo>
                  <a:pt x="3772" y="514"/>
                  <a:pt x="3773" y="562"/>
                  <a:pt x="3737" y="619"/>
                </a:cubicBezTo>
                <a:cubicBezTo>
                  <a:pt x="3712" y="659"/>
                  <a:pt x="3665" y="711"/>
                  <a:pt x="3617" y="723"/>
                </a:cubicBezTo>
                <a:cubicBezTo>
                  <a:pt x="3555" y="738"/>
                  <a:pt x="3612" y="650"/>
                  <a:pt x="3618" y="637"/>
                </a:cubicBezTo>
                <a:moveTo>
                  <a:pt x="4021" y="111"/>
                </a:moveTo>
                <a:cubicBezTo>
                  <a:pt x="4021" y="191"/>
                  <a:pt x="4021" y="264"/>
                  <a:pt x="4043" y="342"/>
                </a:cubicBezTo>
                <a:cubicBezTo>
                  <a:pt x="4085" y="492"/>
                  <a:pt x="4159" y="635"/>
                  <a:pt x="4258" y="752"/>
                </a:cubicBezTo>
                <a:moveTo>
                  <a:pt x="4439" y="413"/>
                </a:moveTo>
                <a:cubicBezTo>
                  <a:pt x="4461" y="410"/>
                  <a:pt x="4462" y="390"/>
                  <a:pt x="4490" y="403"/>
                </a:cubicBezTo>
                <a:cubicBezTo>
                  <a:pt x="4534" y="424"/>
                  <a:pt x="4571" y="485"/>
                  <a:pt x="4615" y="512"/>
                </a:cubicBezTo>
                <a:cubicBezTo>
                  <a:pt x="4672" y="546"/>
                  <a:pt x="4729" y="560"/>
                  <a:pt x="4795" y="557"/>
                </a:cubicBezTo>
                <a:cubicBezTo>
                  <a:pt x="4855" y="554"/>
                  <a:pt x="4863" y="502"/>
                  <a:pt x="4858" y="449"/>
                </a:cubicBezTo>
                <a:cubicBezTo>
                  <a:pt x="4851" y="370"/>
                  <a:pt x="4792" y="300"/>
                  <a:pt x="4717" y="277"/>
                </a:cubicBezTo>
                <a:cubicBezTo>
                  <a:pt x="4609" y="245"/>
                  <a:pt x="4520" y="299"/>
                  <a:pt x="4453" y="382"/>
                </a:cubicBezTo>
                <a:cubicBezTo>
                  <a:pt x="4393" y="455"/>
                  <a:pt x="4333" y="610"/>
                  <a:pt x="4382" y="705"/>
                </a:cubicBezTo>
                <a:cubicBezTo>
                  <a:pt x="4446" y="830"/>
                  <a:pt x="4648" y="888"/>
                  <a:pt x="4767" y="926"/>
                </a:cubicBezTo>
                <a:cubicBezTo>
                  <a:pt x="4915" y="974"/>
                  <a:pt x="5062" y="1004"/>
                  <a:pt x="5217" y="100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8" name="Freeform 3"/>
          <p:cNvSpPr/>
          <p:nvPr/>
        </p:nvSpPr>
        <p:spPr>
          <a:xfrm>
            <a:off x="808560" y="1499760"/>
            <a:ext cx="1347480" cy="335880"/>
          </a:xfrm>
          <a:custGeom>
            <a:avLst/>
            <a:gdLst/>
            <a:ahLst/>
            <a:rect l="0" t="0" r="r" b="b"/>
            <a:pathLst>
              <a:path w="3743" h="933">
                <a:moveTo>
                  <a:pt x="658" y="159"/>
                </a:moveTo>
                <a:cubicBezTo>
                  <a:pt x="657" y="116"/>
                  <a:pt x="662" y="76"/>
                  <a:pt x="622" y="48"/>
                </a:cubicBezTo>
                <a:cubicBezTo>
                  <a:pt x="559" y="5"/>
                  <a:pt x="449" y="0"/>
                  <a:pt x="377" y="12"/>
                </a:cubicBezTo>
                <a:cubicBezTo>
                  <a:pt x="289" y="26"/>
                  <a:pt x="195" y="78"/>
                  <a:pt x="141" y="149"/>
                </a:cubicBezTo>
                <a:cubicBezTo>
                  <a:pt x="96" y="209"/>
                  <a:pt x="96" y="288"/>
                  <a:pt x="144" y="343"/>
                </a:cubicBezTo>
                <a:cubicBezTo>
                  <a:pt x="240" y="452"/>
                  <a:pt x="406" y="482"/>
                  <a:pt x="534" y="535"/>
                </a:cubicBezTo>
                <a:cubicBezTo>
                  <a:pt x="587" y="559"/>
                  <a:pt x="601" y="564"/>
                  <a:pt x="628" y="588"/>
                </a:cubicBezTo>
                <a:cubicBezTo>
                  <a:pt x="638" y="670"/>
                  <a:pt x="579" y="680"/>
                  <a:pt x="502" y="702"/>
                </a:cubicBezTo>
                <a:cubicBezTo>
                  <a:pt x="439" y="720"/>
                  <a:pt x="77" y="797"/>
                  <a:pt x="28" y="730"/>
                </a:cubicBezTo>
                <a:cubicBezTo>
                  <a:pt x="0" y="692"/>
                  <a:pt x="63" y="674"/>
                  <a:pt x="85" y="659"/>
                </a:cubicBezTo>
                <a:moveTo>
                  <a:pt x="821" y="363"/>
                </a:moveTo>
                <a:cubicBezTo>
                  <a:pt x="821" y="368"/>
                  <a:pt x="821" y="407"/>
                  <a:pt x="821" y="418"/>
                </a:cubicBezTo>
                <a:cubicBezTo>
                  <a:pt x="821" y="466"/>
                  <a:pt x="810" y="526"/>
                  <a:pt x="834" y="570"/>
                </a:cubicBezTo>
                <a:cubicBezTo>
                  <a:pt x="867" y="631"/>
                  <a:pt x="948" y="645"/>
                  <a:pt x="1010" y="637"/>
                </a:cubicBezTo>
                <a:cubicBezTo>
                  <a:pt x="1065" y="630"/>
                  <a:pt x="1120" y="589"/>
                  <a:pt x="1138" y="535"/>
                </a:cubicBezTo>
                <a:cubicBezTo>
                  <a:pt x="1142" y="500"/>
                  <a:pt x="1143" y="490"/>
                  <a:pt x="1142" y="467"/>
                </a:cubicBezTo>
                <a:cubicBezTo>
                  <a:pt x="1098" y="426"/>
                  <a:pt x="1040" y="414"/>
                  <a:pt x="977" y="429"/>
                </a:cubicBezTo>
                <a:cubicBezTo>
                  <a:pt x="889" y="450"/>
                  <a:pt x="784" y="517"/>
                  <a:pt x="736" y="593"/>
                </a:cubicBezTo>
                <a:cubicBezTo>
                  <a:pt x="693" y="661"/>
                  <a:pt x="720" y="725"/>
                  <a:pt x="791" y="754"/>
                </a:cubicBezTo>
                <a:cubicBezTo>
                  <a:pt x="949" y="819"/>
                  <a:pt x="1171" y="791"/>
                  <a:pt x="1330" y="755"/>
                </a:cubicBezTo>
                <a:cubicBezTo>
                  <a:pt x="1462" y="725"/>
                  <a:pt x="1637" y="678"/>
                  <a:pt x="1705" y="548"/>
                </a:cubicBezTo>
                <a:cubicBezTo>
                  <a:pt x="1772" y="420"/>
                  <a:pt x="1692" y="284"/>
                  <a:pt x="1630" y="178"/>
                </a:cubicBezTo>
                <a:cubicBezTo>
                  <a:pt x="1612" y="146"/>
                  <a:pt x="1589" y="109"/>
                  <a:pt x="1570" y="80"/>
                </a:cubicBezTo>
                <a:cubicBezTo>
                  <a:pt x="1569" y="177"/>
                  <a:pt x="1567" y="276"/>
                  <a:pt x="1569" y="373"/>
                </a:cubicBezTo>
                <a:cubicBezTo>
                  <a:pt x="1571" y="487"/>
                  <a:pt x="1577" y="605"/>
                  <a:pt x="1603" y="716"/>
                </a:cubicBezTo>
                <a:cubicBezTo>
                  <a:pt x="1622" y="799"/>
                  <a:pt x="1656" y="880"/>
                  <a:pt x="1713" y="932"/>
                </a:cubicBezTo>
                <a:moveTo>
                  <a:pt x="1648" y="577"/>
                </a:moveTo>
                <a:cubicBezTo>
                  <a:pt x="1751" y="553"/>
                  <a:pt x="1852" y="544"/>
                  <a:pt x="1957" y="534"/>
                </a:cubicBezTo>
                <a:cubicBezTo>
                  <a:pt x="2160" y="515"/>
                  <a:pt x="2363" y="512"/>
                  <a:pt x="2567" y="509"/>
                </a:cubicBezTo>
                <a:moveTo>
                  <a:pt x="3622" y="203"/>
                </a:moveTo>
                <a:cubicBezTo>
                  <a:pt x="3605" y="139"/>
                  <a:pt x="3589" y="123"/>
                  <a:pt x="3522" y="106"/>
                </a:cubicBezTo>
                <a:cubicBezTo>
                  <a:pt x="3434" y="85"/>
                  <a:pt x="3317" y="72"/>
                  <a:pt x="3231" y="108"/>
                </a:cubicBezTo>
                <a:cubicBezTo>
                  <a:pt x="3161" y="138"/>
                  <a:pt x="3123" y="209"/>
                  <a:pt x="3130" y="283"/>
                </a:cubicBezTo>
                <a:cubicBezTo>
                  <a:pt x="3138" y="369"/>
                  <a:pt x="3242" y="405"/>
                  <a:pt x="3312" y="431"/>
                </a:cubicBezTo>
                <a:cubicBezTo>
                  <a:pt x="3432" y="475"/>
                  <a:pt x="3573" y="480"/>
                  <a:pt x="3683" y="549"/>
                </a:cubicBezTo>
                <a:cubicBezTo>
                  <a:pt x="3742" y="586"/>
                  <a:pt x="3726" y="637"/>
                  <a:pt x="3683" y="675"/>
                </a:cubicBezTo>
                <a:cubicBezTo>
                  <a:pt x="3619" y="732"/>
                  <a:pt x="3532" y="760"/>
                  <a:pt x="3450" y="775"/>
                </a:cubicBezTo>
                <a:cubicBezTo>
                  <a:pt x="3364" y="791"/>
                  <a:pt x="3276" y="785"/>
                  <a:pt x="3189" y="785"/>
                </a:cubicBezTo>
                <a:cubicBezTo>
                  <a:pt x="3172" y="785"/>
                  <a:pt x="3155" y="784"/>
                  <a:pt x="3138" y="78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9" name="Freeform 4"/>
          <p:cNvSpPr/>
          <p:nvPr/>
        </p:nvSpPr>
        <p:spPr>
          <a:xfrm>
            <a:off x="2864880" y="1398600"/>
            <a:ext cx="2493360" cy="712440"/>
          </a:xfrm>
          <a:custGeom>
            <a:avLst/>
            <a:gdLst/>
            <a:ahLst/>
            <a:rect l="0" t="0" r="r" b="b"/>
            <a:pathLst>
              <a:path w="6926" h="1979">
                <a:moveTo>
                  <a:pt x="575" y="616"/>
                </a:moveTo>
                <a:cubicBezTo>
                  <a:pt x="573" y="577"/>
                  <a:pt x="574" y="529"/>
                  <a:pt x="530" y="512"/>
                </a:cubicBezTo>
                <a:cubicBezTo>
                  <a:pt x="457" y="483"/>
                  <a:pt x="353" y="510"/>
                  <a:pt x="286" y="537"/>
                </a:cubicBezTo>
                <a:cubicBezTo>
                  <a:pt x="188" y="576"/>
                  <a:pt x="87" y="643"/>
                  <a:pt x="37" y="739"/>
                </a:cubicBezTo>
                <a:cubicBezTo>
                  <a:pt x="6" y="798"/>
                  <a:pt x="0" y="883"/>
                  <a:pt x="67" y="914"/>
                </a:cubicBezTo>
                <a:cubicBezTo>
                  <a:pt x="166" y="960"/>
                  <a:pt x="338" y="951"/>
                  <a:pt x="442" y="935"/>
                </a:cubicBezTo>
                <a:cubicBezTo>
                  <a:pt x="567" y="916"/>
                  <a:pt x="694" y="857"/>
                  <a:pt x="757" y="742"/>
                </a:cubicBezTo>
                <a:cubicBezTo>
                  <a:pt x="790" y="681"/>
                  <a:pt x="783" y="612"/>
                  <a:pt x="783" y="546"/>
                </a:cubicBezTo>
                <a:cubicBezTo>
                  <a:pt x="726" y="544"/>
                  <a:pt x="707" y="545"/>
                  <a:pt x="656" y="592"/>
                </a:cubicBezTo>
                <a:cubicBezTo>
                  <a:pt x="619" y="626"/>
                  <a:pt x="557" y="713"/>
                  <a:pt x="586" y="770"/>
                </a:cubicBezTo>
                <a:cubicBezTo>
                  <a:pt x="622" y="841"/>
                  <a:pt x="735" y="835"/>
                  <a:pt x="798" y="833"/>
                </a:cubicBezTo>
                <a:cubicBezTo>
                  <a:pt x="877" y="831"/>
                  <a:pt x="972" y="810"/>
                  <a:pt x="977" y="715"/>
                </a:cubicBezTo>
                <a:cubicBezTo>
                  <a:pt x="982" y="627"/>
                  <a:pt x="872" y="562"/>
                  <a:pt x="806" y="524"/>
                </a:cubicBezTo>
                <a:cubicBezTo>
                  <a:pt x="774" y="506"/>
                  <a:pt x="693" y="463"/>
                  <a:pt x="654" y="492"/>
                </a:cubicBezTo>
                <a:cubicBezTo>
                  <a:pt x="654" y="521"/>
                  <a:pt x="655" y="531"/>
                  <a:pt x="665" y="549"/>
                </a:cubicBezTo>
                <a:moveTo>
                  <a:pt x="1244" y="468"/>
                </a:moveTo>
                <a:cubicBezTo>
                  <a:pt x="1244" y="450"/>
                  <a:pt x="1244" y="447"/>
                  <a:pt x="1244" y="436"/>
                </a:cubicBezTo>
                <a:cubicBezTo>
                  <a:pt x="1298" y="450"/>
                  <a:pt x="1317" y="463"/>
                  <a:pt x="1357" y="512"/>
                </a:cubicBezTo>
                <a:cubicBezTo>
                  <a:pt x="1417" y="586"/>
                  <a:pt x="1489" y="721"/>
                  <a:pt x="1457" y="822"/>
                </a:cubicBezTo>
                <a:cubicBezTo>
                  <a:pt x="1444" y="864"/>
                  <a:pt x="1381" y="877"/>
                  <a:pt x="1343" y="870"/>
                </a:cubicBezTo>
                <a:cubicBezTo>
                  <a:pt x="1285" y="859"/>
                  <a:pt x="1291" y="774"/>
                  <a:pt x="1290" y="731"/>
                </a:cubicBezTo>
                <a:cubicBezTo>
                  <a:pt x="1288" y="646"/>
                  <a:pt x="1331" y="589"/>
                  <a:pt x="1399" y="540"/>
                </a:cubicBezTo>
                <a:cubicBezTo>
                  <a:pt x="1480" y="481"/>
                  <a:pt x="1564" y="468"/>
                  <a:pt x="1662" y="467"/>
                </a:cubicBezTo>
                <a:cubicBezTo>
                  <a:pt x="1755" y="466"/>
                  <a:pt x="1807" y="509"/>
                  <a:pt x="1836" y="598"/>
                </a:cubicBezTo>
                <a:cubicBezTo>
                  <a:pt x="1858" y="668"/>
                  <a:pt x="1858" y="773"/>
                  <a:pt x="1848" y="846"/>
                </a:cubicBezTo>
                <a:cubicBezTo>
                  <a:pt x="1844" y="879"/>
                  <a:pt x="1832" y="914"/>
                  <a:pt x="1826" y="948"/>
                </a:cubicBezTo>
                <a:moveTo>
                  <a:pt x="2248" y="206"/>
                </a:moveTo>
                <a:cubicBezTo>
                  <a:pt x="2260" y="259"/>
                  <a:pt x="2284" y="284"/>
                  <a:pt x="2319" y="331"/>
                </a:cubicBezTo>
                <a:cubicBezTo>
                  <a:pt x="2393" y="430"/>
                  <a:pt x="2460" y="531"/>
                  <a:pt x="2515" y="642"/>
                </a:cubicBezTo>
                <a:cubicBezTo>
                  <a:pt x="2557" y="727"/>
                  <a:pt x="2600" y="823"/>
                  <a:pt x="2590" y="920"/>
                </a:cubicBezTo>
                <a:cubicBezTo>
                  <a:pt x="2581" y="949"/>
                  <a:pt x="2576" y="959"/>
                  <a:pt x="2548" y="955"/>
                </a:cubicBezTo>
                <a:moveTo>
                  <a:pt x="2266" y="567"/>
                </a:moveTo>
                <a:cubicBezTo>
                  <a:pt x="2375" y="552"/>
                  <a:pt x="2485" y="553"/>
                  <a:pt x="2595" y="553"/>
                </a:cubicBezTo>
                <a:cubicBezTo>
                  <a:pt x="2845" y="552"/>
                  <a:pt x="3118" y="586"/>
                  <a:pt x="3365" y="546"/>
                </a:cubicBezTo>
                <a:cubicBezTo>
                  <a:pt x="3399" y="535"/>
                  <a:pt x="3410" y="538"/>
                  <a:pt x="3414" y="514"/>
                </a:cubicBezTo>
                <a:cubicBezTo>
                  <a:pt x="3353" y="495"/>
                  <a:pt x="3288" y="479"/>
                  <a:pt x="3213" y="492"/>
                </a:cubicBezTo>
                <a:cubicBezTo>
                  <a:pt x="3122" y="508"/>
                  <a:pt x="2991" y="546"/>
                  <a:pt x="2931" y="622"/>
                </a:cubicBezTo>
                <a:cubicBezTo>
                  <a:pt x="2917" y="656"/>
                  <a:pt x="2912" y="666"/>
                  <a:pt x="2916" y="691"/>
                </a:cubicBezTo>
                <a:cubicBezTo>
                  <a:pt x="2996" y="735"/>
                  <a:pt x="3036" y="746"/>
                  <a:pt x="3141" y="747"/>
                </a:cubicBezTo>
                <a:cubicBezTo>
                  <a:pt x="3254" y="748"/>
                  <a:pt x="3532" y="735"/>
                  <a:pt x="3588" y="605"/>
                </a:cubicBezTo>
                <a:cubicBezTo>
                  <a:pt x="3593" y="578"/>
                  <a:pt x="3595" y="571"/>
                  <a:pt x="3594" y="554"/>
                </a:cubicBezTo>
                <a:cubicBezTo>
                  <a:pt x="3545" y="553"/>
                  <a:pt x="3526" y="549"/>
                  <a:pt x="3497" y="609"/>
                </a:cubicBezTo>
                <a:cubicBezTo>
                  <a:pt x="3467" y="673"/>
                  <a:pt x="3467" y="761"/>
                  <a:pt x="3525" y="807"/>
                </a:cubicBezTo>
                <a:cubicBezTo>
                  <a:pt x="3594" y="860"/>
                  <a:pt x="3722" y="848"/>
                  <a:pt x="3798" y="822"/>
                </a:cubicBezTo>
                <a:cubicBezTo>
                  <a:pt x="3892" y="789"/>
                  <a:pt x="4000" y="716"/>
                  <a:pt x="4035" y="618"/>
                </a:cubicBezTo>
                <a:cubicBezTo>
                  <a:pt x="4058" y="553"/>
                  <a:pt x="4049" y="458"/>
                  <a:pt x="4032" y="393"/>
                </a:cubicBezTo>
                <a:cubicBezTo>
                  <a:pt x="4026" y="371"/>
                  <a:pt x="4026" y="367"/>
                  <a:pt x="4019" y="355"/>
                </a:cubicBezTo>
                <a:cubicBezTo>
                  <a:pt x="3993" y="390"/>
                  <a:pt x="3969" y="435"/>
                  <a:pt x="3959" y="488"/>
                </a:cubicBezTo>
                <a:cubicBezTo>
                  <a:pt x="3938" y="597"/>
                  <a:pt x="3959" y="688"/>
                  <a:pt x="4017" y="781"/>
                </a:cubicBezTo>
                <a:cubicBezTo>
                  <a:pt x="4045" y="822"/>
                  <a:pt x="4051" y="834"/>
                  <a:pt x="4080" y="849"/>
                </a:cubicBezTo>
                <a:moveTo>
                  <a:pt x="3704" y="146"/>
                </a:moveTo>
                <a:cubicBezTo>
                  <a:pt x="3738" y="158"/>
                  <a:pt x="3792" y="199"/>
                  <a:pt x="3828" y="222"/>
                </a:cubicBezTo>
                <a:cubicBezTo>
                  <a:pt x="3853" y="238"/>
                  <a:pt x="3879" y="253"/>
                  <a:pt x="3904" y="269"/>
                </a:cubicBezTo>
                <a:moveTo>
                  <a:pt x="4337" y="385"/>
                </a:moveTo>
                <a:cubicBezTo>
                  <a:pt x="4346" y="346"/>
                  <a:pt x="4352" y="389"/>
                  <a:pt x="4369" y="420"/>
                </a:cubicBezTo>
                <a:cubicBezTo>
                  <a:pt x="4415" y="502"/>
                  <a:pt x="4455" y="584"/>
                  <a:pt x="4481" y="675"/>
                </a:cubicBezTo>
                <a:cubicBezTo>
                  <a:pt x="4496" y="730"/>
                  <a:pt x="4502" y="784"/>
                  <a:pt x="4503" y="840"/>
                </a:cubicBezTo>
                <a:cubicBezTo>
                  <a:pt x="4496" y="799"/>
                  <a:pt x="4486" y="744"/>
                  <a:pt x="4493" y="697"/>
                </a:cubicBezTo>
                <a:cubicBezTo>
                  <a:pt x="4505" y="615"/>
                  <a:pt x="4542" y="532"/>
                  <a:pt x="4590" y="465"/>
                </a:cubicBezTo>
                <a:cubicBezTo>
                  <a:pt x="4617" y="428"/>
                  <a:pt x="4666" y="373"/>
                  <a:pt x="4720" y="389"/>
                </a:cubicBezTo>
                <a:cubicBezTo>
                  <a:pt x="4779" y="407"/>
                  <a:pt x="4807" y="492"/>
                  <a:pt x="4823" y="543"/>
                </a:cubicBezTo>
                <a:cubicBezTo>
                  <a:pt x="4853" y="637"/>
                  <a:pt x="4829" y="744"/>
                  <a:pt x="4869" y="832"/>
                </a:cubicBezTo>
                <a:moveTo>
                  <a:pt x="5145" y="339"/>
                </a:moveTo>
                <a:cubicBezTo>
                  <a:pt x="5154" y="386"/>
                  <a:pt x="5167" y="431"/>
                  <a:pt x="5176" y="478"/>
                </a:cubicBezTo>
                <a:cubicBezTo>
                  <a:pt x="5191" y="558"/>
                  <a:pt x="5199" y="641"/>
                  <a:pt x="5206" y="722"/>
                </a:cubicBezTo>
                <a:cubicBezTo>
                  <a:pt x="5209" y="761"/>
                  <a:pt x="5210" y="769"/>
                  <a:pt x="5209" y="793"/>
                </a:cubicBezTo>
                <a:moveTo>
                  <a:pt x="4996" y="38"/>
                </a:moveTo>
                <a:cubicBezTo>
                  <a:pt x="4996" y="15"/>
                  <a:pt x="4996" y="13"/>
                  <a:pt x="4996" y="0"/>
                </a:cubicBezTo>
                <a:cubicBezTo>
                  <a:pt x="5033" y="42"/>
                  <a:pt x="5063" y="90"/>
                  <a:pt x="5096" y="138"/>
                </a:cubicBezTo>
                <a:cubicBezTo>
                  <a:pt x="5155" y="219"/>
                  <a:pt x="5174" y="246"/>
                  <a:pt x="5220" y="295"/>
                </a:cubicBezTo>
                <a:moveTo>
                  <a:pt x="5516" y="400"/>
                </a:moveTo>
                <a:cubicBezTo>
                  <a:pt x="5516" y="383"/>
                  <a:pt x="5516" y="381"/>
                  <a:pt x="5516" y="371"/>
                </a:cubicBezTo>
                <a:cubicBezTo>
                  <a:pt x="5517" y="415"/>
                  <a:pt x="5519" y="460"/>
                  <a:pt x="5525" y="504"/>
                </a:cubicBezTo>
                <a:cubicBezTo>
                  <a:pt x="5530" y="539"/>
                  <a:pt x="5531" y="573"/>
                  <a:pt x="5570" y="575"/>
                </a:cubicBezTo>
                <a:cubicBezTo>
                  <a:pt x="5623" y="578"/>
                  <a:pt x="5676" y="514"/>
                  <a:pt x="5712" y="482"/>
                </a:cubicBezTo>
                <a:cubicBezTo>
                  <a:pt x="5766" y="434"/>
                  <a:pt x="5810" y="378"/>
                  <a:pt x="5862" y="328"/>
                </a:cubicBezTo>
                <a:cubicBezTo>
                  <a:pt x="5874" y="317"/>
                  <a:pt x="5875" y="312"/>
                  <a:pt x="5885" y="314"/>
                </a:cubicBezTo>
                <a:cubicBezTo>
                  <a:pt x="5886" y="366"/>
                  <a:pt x="5874" y="440"/>
                  <a:pt x="5887" y="489"/>
                </a:cubicBezTo>
                <a:cubicBezTo>
                  <a:pt x="5922" y="566"/>
                  <a:pt x="5936" y="593"/>
                  <a:pt x="5985" y="629"/>
                </a:cubicBezTo>
                <a:moveTo>
                  <a:pt x="2286" y="649"/>
                </a:moveTo>
                <a:cubicBezTo>
                  <a:pt x="5137" y="607"/>
                  <a:pt x="6550" y="1978"/>
                  <a:pt x="6528" y="519"/>
                </a:cubicBezTo>
                <a:cubicBezTo>
                  <a:pt x="6476" y="430"/>
                  <a:pt x="6450" y="304"/>
                  <a:pt x="6327" y="281"/>
                </a:cubicBezTo>
                <a:cubicBezTo>
                  <a:pt x="6249" y="267"/>
                  <a:pt x="6193" y="363"/>
                  <a:pt x="6170" y="424"/>
                </a:cubicBezTo>
                <a:cubicBezTo>
                  <a:pt x="6135" y="514"/>
                  <a:pt x="6137" y="601"/>
                  <a:pt x="6185" y="682"/>
                </a:cubicBezTo>
                <a:cubicBezTo>
                  <a:pt x="6208" y="721"/>
                  <a:pt x="6284" y="782"/>
                  <a:pt x="6336" y="756"/>
                </a:cubicBezTo>
                <a:cubicBezTo>
                  <a:pt x="6393" y="728"/>
                  <a:pt x="6450" y="568"/>
                  <a:pt x="6485" y="512"/>
                </a:cubicBezTo>
                <a:cubicBezTo>
                  <a:pt x="6495" y="498"/>
                  <a:pt x="6497" y="493"/>
                  <a:pt x="6509" y="495"/>
                </a:cubicBezTo>
                <a:cubicBezTo>
                  <a:pt x="6520" y="550"/>
                  <a:pt x="6537" y="638"/>
                  <a:pt x="6543" y="705"/>
                </a:cubicBezTo>
                <a:cubicBezTo>
                  <a:pt x="6558" y="880"/>
                  <a:pt x="6643" y="1130"/>
                  <a:pt x="6607" y="1302"/>
                </a:cubicBezTo>
                <a:cubicBezTo>
                  <a:pt x="6592" y="1371"/>
                  <a:pt x="6561" y="1336"/>
                  <a:pt x="6545" y="1367"/>
                </a:cubicBezTo>
                <a:cubicBezTo>
                  <a:pt x="6543" y="1337"/>
                  <a:pt x="6516" y="1295"/>
                  <a:pt x="6524" y="1250"/>
                </a:cubicBezTo>
                <a:cubicBezTo>
                  <a:pt x="6548" y="1117"/>
                  <a:pt x="6632" y="1031"/>
                  <a:pt x="6740" y="952"/>
                </a:cubicBezTo>
                <a:cubicBezTo>
                  <a:pt x="6830" y="899"/>
                  <a:pt x="6861" y="881"/>
                  <a:pt x="6925" y="85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0" name="Freeform 5"/>
          <p:cNvSpPr/>
          <p:nvPr/>
        </p:nvSpPr>
        <p:spPr>
          <a:xfrm>
            <a:off x="5949000" y="1411200"/>
            <a:ext cx="626040" cy="344520"/>
          </a:xfrm>
          <a:custGeom>
            <a:avLst/>
            <a:gdLst/>
            <a:ahLst/>
            <a:rect l="0" t="0" r="r" b="b"/>
            <a:pathLst>
              <a:path w="1739" h="957">
                <a:moveTo>
                  <a:pt x="505" y="513"/>
                </a:moveTo>
                <a:cubicBezTo>
                  <a:pt x="478" y="488"/>
                  <a:pt x="460" y="458"/>
                  <a:pt x="421" y="453"/>
                </a:cubicBezTo>
                <a:cubicBezTo>
                  <a:pt x="327" y="440"/>
                  <a:pt x="247" y="477"/>
                  <a:pt x="170" y="527"/>
                </a:cubicBezTo>
                <a:cubicBezTo>
                  <a:pt x="106" y="569"/>
                  <a:pt x="31" y="631"/>
                  <a:pt x="12" y="710"/>
                </a:cubicBezTo>
                <a:cubicBezTo>
                  <a:pt x="0" y="763"/>
                  <a:pt x="9" y="805"/>
                  <a:pt x="67" y="813"/>
                </a:cubicBezTo>
                <a:cubicBezTo>
                  <a:pt x="148" y="824"/>
                  <a:pt x="208" y="795"/>
                  <a:pt x="269" y="745"/>
                </a:cubicBezTo>
                <a:cubicBezTo>
                  <a:pt x="323" y="700"/>
                  <a:pt x="352" y="645"/>
                  <a:pt x="383" y="583"/>
                </a:cubicBezTo>
                <a:cubicBezTo>
                  <a:pt x="384" y="578"/>
                  <a:pt x="383" y="576"/>
                  <a:pt x="386" y="577"/>
                </a:cubicBezTo>
                <a:cubicBezTo>
                  <a:pt x="397" y="638"/>
                  <a:pt x="408" y="696"/>
                  <a:pt x="450" y="745"/>
                </a:cubicBezTo>
                <a:cubicBezTo>
                  <a:pt x="497" y="800"/>
                  <a:pt x="574" y="811"/>
                  <a:pt x="643" y="802"/>
                </a:cubicBezTo>
                <a:cubicBezTo>
                  <a:pt x="739" y="789"/>
                  <a:pt x="832" y="732"/>
                  <a:pt x="893" y="658"/>
                </a:cubicBezTo>
                <a:cubicBezTo>
                  <a:pt x="905" y="639"/>
                  <a:pt x="916" y="621"/>
                  <a:pt x="928" y="602"/>
                </a:cubicBezTo>
                <a:moveTo>
                  <a:pt x="933" y="259"/>
                </a:moveTo>
                <a:cubicBezTo>
                  <a:pt x="916" y="208"/>
                  <a:pt x="899" y="163"/>
                  <a:pt x="873" y="131"/>
                </a:cubicBezTo>
                <a:cubicBezTo>
                  <a:pt x="829" y="192"/>
                  <a:pt x="790" y="246"/>
                  <a:pt x="769" y="322"/>
                </a:cubicBezTo>
                <a:cubicBezTo>
                  <a:pt x="742" y="419"/>
                  <a:pt x="741" y="542"/>
                  <a:pt x="776" y="636"/>
                </a:cubicBezTo>
                <a:cubicBezTo>
                  <a:pt x="822" y="758"/>
                  <a:pt x="918" y="849"/>
                  <a:pt x="1049" y="856"/>
                </a:cubicBezTo>
                <a:cubicBezTo>
                  <a:pt x="1139" y="861"/>
                  <a:pt x="1202" y="814"/>
                  <a:pt x="1257" y="745"/>
                </a:cubicBezTo>
                <a:cubicBezTo>
                  <a:pt x="1322" y="662"/>
                  <a:pt x="1357" y="557"/>
                  <a:pt x="1391" y="459"/>
                </a:cubicBezTo>
                <a:cubicBezTo>
                  <a:pt x="1429" y="348"/>
                  <a:pt x="1467" y="231"/>
                  <a:pt x="1473" y="113"/>
                </a:cubicBezTo>
                <a:cubicBezTo>
                  <a:pt x="1475" y="76"/>
                  <a:pt x="1473" y="37"/>
                  <a:pt x="1472" y="0"/>
                </a:cubicBezTo>
                <a:cubicBezTo>
                  <a:pt x="1449" y="24"/>
                  <a:pt x="1431" y="39"/>
                  <a:pt x="1412" y="79"/>
                </a:cubicBezTo>
                <a:cubicBezTo>
                  <a:pt x="1342" y="232"/>
                  <a:pt x="1319" y="427"/>
                  <a:pt x="1341" y="594"/>
                </a:cubicBezTo>
                <a:cubicBezTo>
                  <a:pt x="1357" y="718"/>
                  <a:pt x="1417" y="860"/>
                  <a:pt x="1532" y="920"/>
                </a:cubicBezTo>
                <a:cubicBezTo>
                  <a:pt x="1569" y="939"/>
                  <a:pt x="1651" y="956"/>
                  <a:pt x="1690" y="932"/>
                </a:cubicBezTo>
                <a:cubicBezTo>
                  <a:pt x="1738" y="902"/>
                  <a:pt x="1729" y="831"/>
                  <a:pt x="1731" y="78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1" name="Freeform 6"/>
          <p:cNvSpPr/>
          <p:nvPr/>
        </p:nvSpPr>
        <p:spPr>
          <a:xfrm>
            <a:off x="7170840" y="1339920"/>
            <a:ext cx="1305360" cy="361080"/>
          </a:xfrm>
          <a:custGeom>
            <a:avLst/>
            <a:gdLst/>
            <a:ahLst/>
            <a:rect l="0" t="0" r="r" b="b"/>
            <a:pathLst>
              <a:path w="3626" h="1003">
                <a:moveTo>
                  <a:pt x="499" y="120"/>
                </a:moveTo>
                <a:cubicBezTo>
                  <a:pt x="493" y="114"/>
                  <a:pt x="489" y="84"/>
                  <a:pt x="481" y="123"/>
                </a:cubicBezTo>
                <a:cubicBezTo>
                  <a:pt x="460" y="232"/>
                  <a:pt x="462" y="343"/>
                  <a:pt x="462" y="453"/>
                </a:cubicBezTo>
                <a:cubicBezTo>
                  <a:pt x="462" y="577"/>
                  <a:pt x="493" y="748"/>
                  <a:pt x="450" y="867"/>
                </a:cubicBezTo>
                <a:cubicBezTo>
                  <a:pt x="444" y="877"/>
                  <a:pt x="439" y="885"/>
                  <a:pt x="433" y="895"/>
                </a:cubicBezTo>
                <a:moveTo>
                  <a:pt x="0" y="482"/>
                </a:moveTo>
                <a:cubicBezTo>
                  <a:pt x="168" y="478"/>
                  <a:pt x="336" y="480"/>
                  <a:pt x="504" y="480"/>
                </a:cubicBezTo>
                <a:cubicBezTo>
                  <a:pt x="693" y="480"/>
                  <a:pt x="965" y="512"/>
                  <a:pt x="1127" y="391"/>
                </a:cubicBezTo>
                <a:cubicBezTo>
                  <a:pt x="1202" y="335"/>
                  <a:pt x="1195" y="220"/>
                  <a:pt x="1167" y="141"/>
                </a:cubicBezTo>
                <a:cubicBezTo>
                  <a:pt x="1148" y="90"/>
                  <a:pt x="1114" y="31"/>
                  <a:pt x="1067" y="0"/>
                </a:cubicBezTo>
                <a:cubicBezTo>
                  <a:pt x="1062" y="0"/>
                  <a:pt x="1056" y="0"/>
                  <a:pt x="1051" y="0"/>
                </a:cubicBezTo>
                <a:cubicBezTo>
                  <a:pt x="1007" y="43"/>
                  <a:pt x="982" y="69"/>
                  <a:pt x="970" y="140"/>
                </a:cubicBezTo>
                <a:cubicBezTo>
                  <a:pt x="954" y="240"/>
                  <a:pt x="959" y="350"/>
                  <a:pt x="973" y="448"/>
                </a:cubicBezTo>
                <a:cubicBezTo>
                  <a:pt x="985" y="534"/>
                  <a:pt x="999" y="626"/>
                  <a:pt x="1018" y="705"/>
                </a:cubicBezTo>
                <a:cubicBezTo>
                  <a:pt x="1049" y="679"/>
                  <a:pt x="1082" y="653"/>
                  <a:pt x="1112" y="614"/>
                </a:cubicBezTo>
                <a:cubicBezTo>
                  <a:pt x="1163" y="547"/>
                  <a:pt x="1216" y="482"/>
                  <a:pt x="1285" y="432"/>
                </a:cubicBezTo>
                <a:cubicBezTo>
                  <a:pt x="1316" y="409"/>
                  <a:pt x="1379" y="369"/>
                  <a:pt x="1416" y="405"/>
                </a:cubicBezTo>
                <a:cubicBezTo>
                  <a:pt x="1494" y="481"/>
                  <a:pt x="1468" y="587"/>
                  <a:pt x="1587" y="649"/>
                </a:cubicBezTo>
                <a:cubicBezTo>
                  <a:pt x="1669" y="691"/>
                  <a:pt x="1809" y="716"/>
                  <a:pt x="1888" y="653"/>
                </a:cubicBezTo>
                <a:cubicBezTo>
                  <a:pt x="1973" y="582"/>
                  <a:pt x="1958" y="447"/>
                  <a:pt x="1956" y="350"/>
                </a:cubicBezTo>
                <a:cubicBezTo>
                  <a:pt x="1924" y="383"/>
                  <a:pt x="1893" y="417"/>
                  <a:pt x="1881" y="474"/>
                </a:cubicBezTo>
                <a:cubicBezTo>
                  <a:pt x="1865" y="550"/>
                  <a:pt x="1874" y="609"/>
                  <a:pt x="1942" y="653"/>
                </a:cubicBezTo>
                <a:cubicBezTo>
                  <a:pt x="1996" y="688"/>
                  <a:pt x="2095" y="714"/>
                  <a:pt x="2128" y="646"/>
                </a:cubicBezTo>
                <a:cubicBezTo>
                  <a:pt x="2153" y="594"/>
                  <a:pt x="2132" y="511"/>
                  <a:pt x="2110" y="464"/>
                </a:cubicBezTo>
                <a:cubicBezTo>
                  <a:pt x="2087" y="413"/>
                  <a:pt x="2072" y="412"/>
                  <a:pt x="2066" y="357"/>
                </a:cubicBezTo>
                <a:moveTo>
                  <a:pt x="2560" y="325"/>
                </a:moveTo>
                <a:cubicBezTo>
                  <a:pt x="2530" y="292"/>
                  <a:pt x="2507" y="279"/>
                  <a:pt x="2459" y="285"/>
                </a:cubicBezTo>
                <a:cubicBezTo>
                  <a:pt x="2405" y="291"/>
                  <a:pt x="2394" y="342"/>
                  <a:pt x="2391" y="388"/>
                </a:cubicBezTo>
                <a:cubicBezTo>
                  <a:pt x="2385" y="466"/>
                  <a:pt x="2427" y="516"/>
                  <a:pt x="2475" y="573"/>
                </a:cubicBezTo>
                <a:cubicBezTo>
                  <a:pt x="2533" y="642"/>
                  <a:pt x="2627" y="707"/>
                  <a:pt x="2647" y="799"/>
                </a:cubicBezTo>
                <a:cubicBezTo>
                  <a:pt x="2647" y="821"/>
                  <a:pt x="2649" y="827"/>
                  <a:pt x="2637" y="837"/>
                </a:cubicBezTo>
                <a:cubicBezTo>
                  <a:pt x="2568" y="838"/>
                  <a:pt x="2522" y="832"/>
                  <a:pt x="2464" y="789"/>
                </a:cubicBezTo>
                <a:cubicBezTo>
                  <a:pt x="2402" y="744"/>
                  <a:pt x="2398" y="713"/>
                  <a:pt x="2416" y="646"/>
                </a:cubicBezTo>
                <a:moveTo>
                  <a:pt x="2971" y="428"/>
                </a:moveTo>
                <a:cubicBezTo>
                  <a:pt x="2971" y="481"/>
                  <a:pt x="2961" y="539"/>
                  <a:pt x="2984" y="588"/>
                </a:cubicBezTo>
                <a:cubicBezTo>
                  <a:pt x="3016" y="656"/>
                  <a:pt x="3109" y="659"/>
                  <a:pt x="3173" y="649"/>
                </a:cubicBezTo>
                <a:cubicBezTo>
                  <a:pt x="3243" y="638"/>
                  <a:pt x="3306" y="594"/>
                  <a:pt x="3342" y="534"/>
                </a:cubicBezTo>
                <a:cubicBezTo>
                  <a:pt x="3369" y="490"/>
                  <a:pt x="3392" y="380"/>
                  <a:pt x="3343" y="342"/>
                </a:cubicBezTo>
                <a:cubicBezTo>
                  <a:pt x="3279" y="294"/>
                  <a:pt x="3168" y="346"/>
                  <a:pt x="3113" y="380"/>
                </a:cubicBezTo>
                <a:cubicBezTo>
                  <a:pt x="3026" y="434"/>
                  <a:pt x="2945" y="522"/>
                  <a:pt x="2914" y="621"/>
                </a:cubicBezTo>
                <a:cubicBezTo>
                  <a:pt x="2888" y="705"/>
                  <a:pt x="2907" y="778"/>
                  <a:pt x="2968" y="842"/>
                </a:cubicBezTo>
                <a:cubicBezTo>
                  <a:pt x="3071" y="945"/>
                  <a:pt x="3224" y="970"/>
                  <a:pt x="3363" y="977"/>
                </a:cubicBezTo>
                <a:cubicBezTo>
                  <a:pt x="3431" y="980"/>
                  <a:pt x="3565" y="1002"/>
                  <a:pt x="3615" y="940"/>
                </a:cubicBezTo>
                <a:cubicBezTo>
                  <a:pt x="3618" y="929"/>
                  <a:pt x="3622" y="919"/>
                  <a:pt x="3625" y="90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2" name="Freeform 7"/>
          <p:cNvSpPr/>
          <p:nvPr/>
        </p:nvSpPr>
        <p:spPr>
          <a:xfrm>
            <a:off x="739080" y="2062080"/>
            <a:ext cx="848160" cy="231840"/>
          </a:xfrm>
          <a:custGeom>
            <a:avLst/>
            <a:gdLst/>
            <a:ahLst/>
            <a:rect l="0" t="0" r="r" b="b"/>
            <a:pathLst>
              <a:path w="2356" h="644">
                <a:moveTo>
                  <a:pt x="73" y="235"/>
                </a:moveTo>
                <a:cubicBezTo>
                  <a:pt x="41" y="211"/>
                  <a:pt x="22" y="194"/>
                  <a:pt x="15" y="154"/>
                </a:cubicBezTo>
                <a:cubicBezTo>
                  <a:pt x="15" y="151"/>
                  <a:pt x="15" y="147"/>
                  <a:pt x="15" y="144"/>
                </a:cubicBezTo>
                <a:cubicBezTo>
                  <a:pt x="15" y="246"/>
                  <a:pt x="9" y="346"/>
                  <a:pt x="7" y="447"/>
                </a:cubicBezTo>
                <a:cubicBezTo>
                  <a:pt x="6" y="513"/>
                  <a:pt x="0" y="574"/>
                  <a:pt x="64" y="613"/>
                </a:cubicBezTo>
                <a:cubicBezTo>
                  <a:pt x="114" y="643"/>
                  <a:pt x="201" y="640"/>
                  <a:pt x="252" y="614"/>
                </a:cubicBezTo>
                <a:cubicBezTo>
                  <a:pt x="314" y="582"/>
                  <a:pt x="349" y="527"/>
                  <a:pt x="364" y="461"/>
                </a:cubicBezTo>
                <a:cubicBezTo>
                  <a:pt x="370" y="436"/>
                  <a:pt x="369" y="413"/>
                  <a:pt x="370" y="388"/>
                </a:cubicBezTo>
                <a:cubicBezTo>
                  <a:pt x="383" y="422"/>
                  <a:pt x="399" y="474"/>
                  <a:pt x="422" y="510"/>
                </a:cubicBezTo>
                <a:cubicBezTo>
                  <a:pt x="469" y="581"/>
                  <a:pt x="534" y="604"/>
                  <a:pt x="616" y="610"/>
                </a:cubicBezTo>
                <a:cubicBezTo>
                  <a:pt x="681" y="615"/>
                  <a:pt x="750" y="599"/>
                  <a:pt x="767" y="526"/>
                </a:cubicBezTo>
                <a:cubicBezTo>
                  <a:pt x="789" y="430"/>
                  <a:pt x="726" y="369"/>
                  <a:pt x="661" y="311"/>
                </a:cubicBezTo>
                <a:cubicBezTo>
                  <a:pt x="558" y="218"/>
                  <a:pt x="441" y="132"/>
                  <a:pt x="328" y="52"/>
                </a:cubicBezTo>
                <a:cubicBezTo>
                  <a:pt x="290" y="24"/>
                  <a:pt x="267" y="17"/>
                  <a:pt x="228" y="0"/>
                </a:cubicBezTo>
                <a:cubicBezTo>
                  <a:pt x="304" y="61"/>
                  <a:pt x="367" y="87"/>
                  <a:pt x="467" y="121"/>
                </a:cubicBezTo>
                <a:moveTo>
                  <a:pt x="1028" y="107"/>
                </a:moveTo>
                <a:cubicBezTo>
                  <a:pt x="1007" y="129"/>
                  <a:pt x="1014" y="68"/>
                  <a:pt x="1006" y="154"/>
                </a:cubicBezTo>
                <a:cubicBezTo>
                  <a:pt x="1000" y="222"/>
                  <a:pt x="998" y="299"/>
                  <a:pt x="1017" y="364"/>
                </a:cubicBezTo>
                <a:cubicBezTo>
                  <a:pt x="1033" y="421"/>
                  <a:pt x="1068" y="477"/>
                  <a:pt x="1116" y="512"/>
                </a:cubicBezTo>
                <a:cubicBezTo>
                  <a:pt x="1146" y="533"/>
                  <a:pt x="1188" y="536"/>
                  <a:pt x="1221" y="520"/>
                </a:cubicBezTo>
                <a:cubicBezTo>
                  <a:pt x="1323" y="468"/>
                  <a:pt x="1393" y="347"/>
                  <a:pt x="1462" y="263"/>
                </a:cubicBezTo>
                <a:cubicBezTo>
                  <a:pt x="1468" y="287"/>
                  <a:pt x="1481" y="337"/>
                  <a:pt x="1488" y="368"/>
                </a:cubicBezTo>
                <a:cubicBezTo>
                  <a:pt x="1507" y="455"/>
                  <a:pt x="1541" y="573"/>
                  <a:pt x="1642" y="597"/>
                </a:cubicBezTo>
                <a:cubicBezTo>
                  <a:pt x="1693" y="609"/>
                  <a:pt x="1721" y="592"/>
                  <a:pt x="1745" y="548"/>
                </a:cubicBezTo>
                <a:cubicBezTo>
                  <a:pt x="1770" y="503"/>
                  <a:pt x="1780" y="447"/>
                  <a:pt x="1796" y="397"/>
                </a:cubicBezTo>
                <a:cubicBezTo>
                  <a:pt x="1804" y="374"/>
                  <a:pt x="1812" y="362"/>
                  <a:pt x="1824" y="343"/>
                </a:cubicBezTo>
                <a:cubicBezTo>
                  <a:pt x="1853" y="371"/>
                  <a:pt x="1867" y="407"/>
                  <a:pt x="1891" y="449"/>
                </a:cubicBezTo>
                <a:cubicBezTo>
                  <a:pt x="1933" y="524"/>
                  <a:pt x="1992" y="592"/>
                  <a:pt x="2075" y="620"/>
                </a:cubicBezTo>
                <a:cubicBezTo>
                  <a:pt x="2139" y="642"/>
                  <a:pt x="2222" y="639"/>
                  <a:pt x="2270" y="587"/>
                </a:cubicBezTo>
                <a:cubicBezTo>
                  <a:pt x="2355" y="496"/>
                  <a:pt x="2296" y="370"/>
                  <a:pt x="2214" y="304"/>
                </a:cubicBezTo>
                <a:cubicBezTo>
                  <a:pt x="2175" y="272"/>
                  <a:pt x="2092" y="225"/>
                  <a:pt x="2038" y="252"/>
                </a:cubicBezTo>
                <a:cubicBezTo>
                  <a:pt x="2029" y="261"/>
                  <a:pt x="2021" y="271"/>
                  <a:pt x="2012" y="28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3" name="Freeform 8"/>
          <p:cNvSpPr/>
          <p:nvPr/>
        </p:nvSpPr>
        <p:spPr>
          <a:xfrm>
            <a:off x="1987560" y="2046240"/>
            <a:ext cx="444240" cy="285840"/>
          </a:xfrm>
          <a:custGeom>
            <a:avLst/>
            <a:gdLst/>
            <a:ahLst/>
            <a:rect l="0" t="0" r="r" b="b"/>
            <a:pathLst>
              <a:path w="1234" h="794">
                <a:moveTo>
                  <a:pt x="533" y="464"/>
                </a:moveTo>
                <a:cubicBezTo>
                  <a:pt x="520" y="400"/>
                  <a:pt x="549" y="395"/>
                  <a:pt x="481" y="360"/>
                </a:cubicBezTo>
                <a:cubicBezTo>
                  <a:pt x="414" y="325"/>
                  <a:pt x="300" y="331"/>
                  <a:pt x="232" y="358"/>
                </a:cubicBezTo>
                <a:cubicBezTo>
                  <a:pt x="136" y="396"/>
                  <a:pt x="6" y="485"/>
                  <a:pt x="0" y="596"/>
                </a:cubicBezTo>
                <a:cubicBezTo>
                  <a:pt x="1" y="607"/>
                  <a:pt x="3" y="617"/>
                  <a:pt x="4" y="628"/>
                </a:cubicBezTo>
                <a:cubicBezTo>
                  <a:pt x="78" y="663"/>
                  <a:pt x="162" y="676"/>
                  <a:pt x="246" y="662"/>
                </a:cubicBezTo>
                <a:cubicBezTo>
                  <a:pt x="345" y="646"/>
                  <a:pt x="455" y="589"/>
                  <a:pt x="495" y="493"/>
                </a:cubicBezTo>
                <a:cubicBezTo>
                  <a:pt x="534" y="400"/>
                  <a:pt x="508" y="275"/>
                  <a:pt x="490" y="183"/>
                </a:cubicBezTo>
                <a:cubicBezTo>
                  <a:pt x="478" y="120"/>
                  <a:pt x="463" y="60"/>
                  <a:pt x="442" y="0"/>
                </a:cubicBezTo>
                <a:cubicBezTo>
                  <a:pt x="418" y="42"/>
                  <a:pt x="385" y="112"/>
                  <a:pt x="374" y="173"/>
                </a:cubicBezTo>
                <a:cubicBezTo>
                  <a:pt x="356" y="272"/>
                  <a:pt x="358" y="359"/>
                  <a:pt x="417" y="443"/>
                </a:cubicBezTo>
                <a:cubicBezTo>
                  <a:pt x="488" y="545"/>
                  <a:pt x="621" y="615"/>
                  <a:pt x="748" y="592"/>
                </a:cubicBezTo>
                <a:cubicBezTo>
                  <a:pt x="847" y="575"/>
                  <a:pt x="896" y="462"/>
                  <a:pt x="924" y="377"/>
                </a:cubicBezTo>
                <a:cubicBezTo>
                  <a:pt x="924" y="374"/>
                  <a:pt x="924" y="371"/>
                  <a:pt x="924" y="368"/>
                </a:cubicBezTo>
                <a:cubicBezTo>
                  <a:pt x="885" y="449"/>
                  <a:pt x="822" y="565"/>
                  <a:pt x="854" y="657"/>
                </a:cubicBezTo>
                <a:cubicBezTo>
                  <a:pt x="884" y="746"/>
                  <a:pt x="1011" y="776"/>
                  <a:pt x="1091" y="784"/>
                </a:cubicBezTo>
                <a:cubicBezTo>
                  <a:pt x="1181" y="793"/>
                  <a:pt x="1218" y="758"/>
                  <a:pt x="1225" y="672"/>
                </a:cubicBezTo>
                <a:cubicBezTo>
                  <a:pt x="1233" y="576"/>
                  <a:pt x="1156" y="500"/>
                  <a:pt x="1088" y="439"/>
                </a:cubicBezTo>
                <a:cubicBezTo>
                  <a:pt x="1032" y="389"/>
                  <a:pt x="957" y="333"/>
                  <a:pt x="876" y="346"/>
                </a:cubicBezTo>
                <a:cubicBezTo>
                  <a:pt x="865" y="351"/>
                  <a:pt x="853" y="355"/>
                  <a:pt x="842" y="36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4" name="Freeform 9"/>
          <p:cNvSpPr/>
          <p:nvPr/>
        </p:nvSpPr>
        <p:spPr>
          <a:xfrm>
            <a:off x="2789280" y="2082600"/>
            <a:ext cx="857520" cy="276840"/>
          </a:xfrm>
          <a:custGeom>
            <a:avLst/>
            <a:gdLst/>
            <a:ahLst/>
            <a:rect l="0" t="0" r="r" b="b"/>
            <a:pathLst>
              <a:path w="2382" h="769">
                <a:moveTo>
                  <a:pt x="20" y="138"/>
                </a:moveTo>
                <a:cubicBezTo>
                  <a:pt x="8" y="121"/>
                  <a:pt x="3" y="111"/>
                  <a:pt x="0" y="91"/>
                </a:cubicBezTo>
                <a:cubicBezTo>
                  <a:pt x="16" y="161"/>
                  <a:pt x="19" y="232"/>
                  <a:pt x="24" y="304"/>
                </a:cubicBezTo>
                <a:cubicBezTo>
                  <a:pt x="30" y="392"/>
                  <a:pt x="30" y="484"/>
                  <a:pt x="40" y="573"/>
                </a:cubicBezTo>
                <a:cubicBezTo>
                  <a:pt x="43" y="604"/>
                  <a:pt x="42" y="642"/>
                  <a:pt x="72" y="651"/>
                </a:cubicBezTo>
                <a:moveTo>
                  <a:pt x="42" y="195"/>
                </a:moveTo>
                <a:cubicBezTo>
                  <a:pt x="76" y="161"/>
                  <a:pt x="110" y="197"/>
                  <a:pt x="148" y="222"/>
                </a:cubicBezTo>
                <a:cubicBezTo>
                  <a:pt x="298" y="323"/>
                  <a:pt x="444" y="463"/>
                  <a:pt x="618" y="521"/>
                </a:cubicBezTo>
                <a:cubicBezTo>
                  <a:pt x="649" y="528"/>
                  <a:pt x="656" y="531"/>
                  <a:pt x="676" y="529"/>
                </a:cubicBezTo>
                <a:moveTo>
                  <a:pt x="564" y="117"/>
                </a:moveTo>
                <a:cubicBezTo>
                  <a:pt x="564" y="87"/>
                  <a:pt x="564" y="58"/>
                  <a:pt x="564" y="28"/>
                </a:cubicBezTo>
                <a:cubicBezTo>
                  <a:pt x="564" y="116"/>
                  <a:pt x="565" y="201"/>
                  <a:pt x="555" y="288"/>
                </a:cubicBezTo>
                <a:cubicBezTo>
                  <a:pt x="544" y="385"/>
                  <a:pt x="526" y="492"/>
                  <a:pt x="555" y="587"/>
                </a:cubicBezTo>
                <a:cubicBezTo>
                  <a:pt x="565" y="620"/>
                  <a:pt x="582" y="642"/>
                  <a:pt x="604" y="667"/>
                </a:cubicBezTo>
                <a:moveTo>
                  <a:pt x="1058" y="110"/>
                </a:moveTo>
                <a:cubicBezTo>
                  <a:pt x="1034" y="114"/>
                  <a:pt x="1008" y="136"/>
                  <a:pt x="985" y="169"/>
                </a:cubicBezTo>
                <a:cubicBezTo>
                  <a:pt x="942" y="234"/>
                  <a:pt x="931" y="310"/>
                  <a:pt x="939" y="387"/>
                </a:cubicBezTo>
                <a:cubicBezTo>
                  <a:pt x="946" y="456"/>
                  <a:pt x="991" y="517"/>
                  <a:pt x="1050" y="552"/>
                </a:cubicBezTo>
                <a:cubicBezTo>
                  <a:pt x="1080" y="569"/>
                  <a:pt x="1148" y="588"/>
                  <a:pt x="1177" y="559"/>
                </a:cubicBezTo>
                <a:cubicBezTo>
                  <a:pt x="1215" y="521"/>
                  <a:pt x="1210" y="419"/>
                  <a:pt x="1202" y="372"/>
                </a:cubicBezTo>
                <a:cubicBezTo>
                  <a:pt x="1189" y="301"/>
                  <a:pt x="1151" y="230"/>
                  <a:pt x="1122" y="165"/>
                </a:cubicBezTo>
                <a:cubicBezTo>
                  <a:pt x="1102" y="121"/>
                  <a:pt x="1116" y="140"/>
                  <a:pt x="1108" y="154"/>
                </a:cubicBezTo>
                <a:moveTo>
                  <a:pt x="1455" y="185"/>
                </a:moveTo>
                <a:cubicBezTo>
                  <a:pt x="1499" y="132"/>
                  <a:pt x="1575" y="130"/>
                  <a:pt x="1644" y="117"/>
                </a:cubicBezTo>
                <a:cubicBezTo>
                  <a:pt x="1827" y="84"/>
                  <a:pt x="2012" y="49"/>
                  <a:pt x="2197" y="26"/>
                </a:cubicBezTo>
                <a:cubicBezTo>
                  <a:pt x="2226" y="22"/>
                  <a:pt x="2364" y="0"/>
                  <a:pt x="2381" y="26"/>
                </a:cubicBezTo>
                <a:cubicBezTo>
                  <a:pt x="2374" y="51"/>
                  <a:pt x="2364" y="61"/>
                  <a:pt x="2336" y="62"/>
                </a:cubicBezTo>
                <a:moveTo>
                  <a:pt x="1822" y="67"/>
                </a:moveTo>
                <a:cubicBezTo>
                  <a:pt x="1825" y="59"/>
                  <a:pt x="1817" y="11"/>
                  <a:pt x="1833" y="65"/>
                </a:cubicBezTo>
                <a:cubicBezTo>
                  <a:pt x="1859" y="151"/>
                  <a:pt x="1854" y="246"/>
                  <a:pt x="1854" y="336"/>
                </a:cubicBezTo>
                <a:cubicBezTo>
                  <a:pt x="1854" y="430"/>
                  <a:pt x="1848" y="524"/>
                  <a:pt x="1865" y="616"/>
                </a:cubicBezTo>
                <a:cubicBezTo>
                  <a:pt x="1873" y="659"/>
                  <a:pt x="1886" y="703"/>
                  <a:pt x="1899" y="746"/>
                </a:cubicBezTo>
                <a:cubicBezTo>
                  <a:pt x="1904" y="760"/>
                  <a:pt x="1902" y="763"/>
                  <a:pt x="1910" y="76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5" name="Freeform 10"/>
          <p:cNvSpPr/>
          <p:nvPr/>
        </p:nvSpPr>
        <p:spPr>
          <a:xfrm>
            <a:off x="4017960" y="2028960"/>
            <a:ext cx="1134360" cy="250560"/>
          </a:xfrm>
          <a:custGeom>
            <a:avLst/>
            <a:gdLst/>
            <a:ahLst/>
            <a:rect l="0" t="0" r="r" b="b"/>
            <a:pathLst>
              <a:path w="3151" h="696">
                <a:moveTo>
                  <a:pt x="733" y="372"/>
                </a:moveTo>
                <a:cubicBezTo>
                  <a:pt x="738" y="316"/>
                  <a:pt x="725" y="305"/>
                  <a:pt x="674" y="274"/>
                </a:cubicBezTo>
                <a:cubicBezTo>
                  <a:pt x="599" y="231"/>
                  <a:pt x="526" y="225"/>
                  <a:pt x="442" y="225"/>
                </a:cubicBezTo>
                <a:cubicBezTo>
                  <a:pt x="354" y="225"/>
                  <a:pt x="253" y="247"/>
                  <a:pt x="193" y="321"/>
                </a:cubicBezTo>
                <a:cubicBezTo>
                  <a:pt x="143" y="381"/>
                  <a:pt x="186" y="446"/>
                  <a:pt x="240" y="480"/>
                </a:cubicBezTo>
                <a:cubicBezTo>
                  <a:pt x="327" y="535"/>
                  <a:pt x="431" y="550"/>
                  <a:pt x="526" y="577"/>
                </a:cubicBezTo>
                <a:cubicBezTo>
                  <a:pt x="570" y="589"/>
                  <a:pt x="593" y="594"/>
                  <a:pt x="619" y="625"/>
                </a:cubicBezTo>
                <a:cubicBezTo>
                  <a:pt x="567" y="657"/>
                  <a:pt x="518" y="678"/>
                  <a:pt x="444" y="685"/>
                </a:cubicBezTo>
                <a:cubicBezTo>
                  <a:pt x="348" y="695"/>
                  <a:pt x="244" y="695"/>
                  <a:pt x="149" y="679"/>
                </a:cubicBezTo>
                <a:cubicBezTo>
                  <a:pt x="86" y="668"/>
                  <a:pt x="33" y="658"/>
                  <a:pt x="0" y="604"/>
                </a:cubicBezTo>
                <a:moveTo>
                  <a:pt x="790" y="4"/>
                </a:moveTo>
                <a:cubicBezTo>
                  <a:pt x="793" y="6"/>
                  <a:pt x="804" y="0"/>
                  <a:pt x="817" y="44"/>
                </a:cubicBezTo>
                <a:cubicBezTo>
                  <a:pt x="856" y="177"/>
                  <a:pt x="862" y="316"/>
                  <a:pt x="886" y="451"/>
                </a:cubicBezTo>
                <a:cubicBezTo>
                  <a:pt x="900" y="527"/>
                  <a:pt x="919" y="606"/>
                  <a:pt x="949" y="678"/>
                </a:cubicBezTo>
                <a:cubicBezTo>
                  <a:pt x="950" y="678"/>
                  <a:pt x="951" y="678"/>
                  <a:pt x="952" y="678"/>
                </a:cubicBezTo>
                <a:cubicBezTo>
                  <a:pt x="969" y="633"/>
                  <a:pt x="986" y="590"/>
                  <a:pt x="1010" y="549"/>
                </a:cubicBezTo>
                <a:cubicBezTo>
                  <a:pt x="1044" y="491"/>
                  <a:pt x="1087" y="431"/>
                  <a:pt x="1143" y="393"/>
                </a:cubicBezTo>
                <a:cubicBezTo>
                  <a:pt x="1181" y="368"/>
                  <a:pt x="1205" y="377"/>
                  <a:pt x="1222" y="416"/>
                </a:cubicBezTo>
                <a:cubicBezTo>
                  <a:pt x="1249" y="475"/>
                  <a:pt x="1245" y="547"/>
                  <a:pt x="1284" y="601"/>
                </a:cubicBezTo>
                <a:cubicBezTo>
                  <a:pt x="1337" y="675"/>
                  <a:pt x="1434" y="672"/>
                  <a:pt x="1514" y="674"/>
                </a:cubicBezTo>
                <a:cubicBezTo>
                  <a:pt x="1541" y="674"/>
                  <a:pt x="1569" y="674"/>
                  <a:pt x="1595" y="674"/>
                </a:cubicBezTo>
                <a:moveTo>
                  <a:pt x="1848" y="502"/>
                </a:moveTo>
                <a:cubicBezTo>
                  <a:pt x="1848" y="442"/>
                  <a:pt x="1862" y="372"/>
                  <a:pt x="1796" y="339"/>
                </a:cubicBezTo>
                <a:cubicBezTo>
                  <a:pt x="1722" y="301"/>
                  <a:pt x="1633" y="348"/>
                  <a:pt x="1578" y="397"/>
                </a:cubicBezTo>
                <a:cubicBezTo>
                  <a:pt x="1525" y="446"/>
                  <a:pt x="1463" y="536"/>
                  <a:pt x="1481" y="614"/>
                </a:cubicBezTo>
                <a:cubicBezTo>
                  <a:pt x="1496" y="681"/>
                  <a:pt x="1593" y="688"/>
                  <a:pt x="1646" y="684"/>
                </a:cubicBezTo>
                <a:cubicBezTo>
                  <a:pt x="1725" y="678"/>
                  <a:pt x="1764" y="624"/>
                  <a:pt x="1799" y="559"/>
                </a:cubicBezTo>
                <a:cubicBezTo>
                  <a:pt x="1830" y="500"/>
                  <a:pt x="1845" y="435"/>
                  <a:pt x="1875" y="375"/>
                </a:cubicBezTo>
                <a:cubicBezTo>
                  <a:pt x="1884" y="358"/>
                  <a:pt x="1885" y="354"/>
                  <a:pt x="1893" y="345"/>
                </a:cubicBezTo>
                <a:cubicBezTo>
                  <a:pt x="1901" y="371"/>
                  <a:pt x="1909" y="421"/>
                  <a:pt x="1913" y="454"/>
                </a:cubicBezTo>
                <a:cubicBezTo>
                  <a:pt x="1920" y="517"/>
                  <a:pt x="1919" y="601"/>
                  <a:pt x="1965" y="652"/>
                </a:cubicBezTo>
                <a:cubicBezTo>
                  <a:pt x="1975" y="658"/>
                  <a:pt x="1984" y="665"/>
                  <a:pt x="1994" y="671"/>
                </a:cubicBezTo>
                <a:moveTo>
                  <a:pt x="2181" y="307"/>
                </a:moveTo>
                <a:cubicBezTo>
                  <a:pt x="2187" y="287"/>
                  <a:pt x="2186" y="250"/>
                  <a:pt x="2193" y="299"/>
                </a:cubicBezTo>
                <a:cubicBezTo>
                  <a:pt x="2208" y="400"/>
                  <a:pt x="2208" y="506"/>
                  <a:pt x="2273" y="592"/>
                </a:cubicBezTo>
                <a:cubicBezTo>
                  <a:pt x="2290" y="615"/>
                  <a:pt x="2342" y="667"/>
                  <a:pt x="2377" y="646"/>
                </a:cubicBezTo>
                <a:cubicBezTo>
                  <a:pt x="2452" y="602"/>
                  <a:pt x="2497" y="462"/>
                  <a:pt x="2541" y="392"/>
                </a:cubicBezTo>
                <a:cubicBezTo>
                  <a:pt x="2576" y="338"/>
                  <a:pt x="2611" y="294"/>
                  <a:pt x="2664" y="259"/>
                </a:cubicBezTo>
                <a:cubicBezTo>
                  <a:pt x="2700" y="282"/>
                  <a:pt x="2703" y="295"/>
                  <a:pt x="2725" y="342"/>
                </a:cubicBezTo>
                <a:cubicBezTo>
                  <a:pt x="2778" y="455"/>
                  <a:pt x="2869" y="532"/>
                  <a:pt x="2995" y="538"/>
                </a:cubicBezTo>
                <a:cubicBezTo>
                  <a:pt x="3058" y="541"/>
                  <a:pt x="3101" y="491"/>
                  <a:pt x="3125" y="435"/>
                </a:cubicBezTo>
                <a:cubicBezTo>
                  <a:pt x="3150" y="376"/>
                  <a:pt x="3144" y="305"/>
                  <a:pt x="3107" y="254"/>
                </a:cubicBezTo>
                <a:cubicBezTo>
                  <a:pt x="3062" y="194"/>
                  <a:pt x="2968" y="151"/>
                  <a:pt x="2892" y="175"/>
                </a:cubicBezTo>
                <a:cubicBezTo>
                  <a:pt x="2793" y="208"/>
                  <a:pt x="2700" y="327"/>
                  <a:pt x="2658" y="419"/>
                </a:cubicBezTo>
                <a:cubicBezTo>
                  <a:pt x="2625" y="491"/>
                  <a:pt x="2621" y="574"/>
                  <a:pt x="2694" y="617"/>
                </a:cubicBezTo>
                <a:cubicBezTo>
                  <a:pt x="2765" y="660"/>
                  <a:pt x="2861" y="655"/>
                  <a:pt x="2940" y="656"/>
                </a:cubicBezTo>
                <a:cubicBezTo>
                  <a:pt x="3008" y="657"/>
                  <a:pt x="3060" y="653"/>
                  <a:pt x="3125" y="63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6" name="Freeform 11"/>
          <p:cNvSpPr/>
          <p:nvPr/>
        </p:nvSpPr>
        <p:spPr>
          <a:xfrm>
            <a:off x="5703840" y="1971720"/>
            <a:ext cx="322200" cy="381240"/>
          </a:xfrm>
          <a:custGeom>
            <a:avLst/>
            <a:gdLst/>
            <a:ahLst/>
            <a:rect l="0" t="0" r="r" b="b"/>
            <a:pathLst>
              <a:path w="895" h="1059">
                <a:moveTo>
                  <a:pt x="293" y="39"/>
                </a:moveTo>
                <a:cubicBezTo>
                  <a:pt x="290" y="25"/>
                  <a:pt x="286" y="13"/>
                  <a:pt x="282" y="0"/>
                </a:cubicBezTo>
                <a:cubicBezTo>
                  <a:pt x="259" y="34"/>
                  <a:pt x="247" y="70"/>
                  <a:pt x="234" y="113"/>
                </a:cubicBezTo>
                <a:cubicBezTo>
                  <a:pt x="204" y="205"/>
                  <a:pt x="187" y="300"/>
                  <a:pt x="168" y="395"/>
                </a:cubicBezTo>
                <a:cubicBezTo>
                  <a:pt x="159" y="440"/>
                  <a:pt x="149" y="482"/>
                  <a:pt x="136" y="525"/>
                </a:cubicBezTo>
                <a:cubicBezTo>
                  <a:pt x="135" y="514"/>
                  <a:pt x="128" y="513"/>
                  <a:pt x="130" y="503"/>
                </a:cubicBezTo>
                <a:cubicBezTo>
                  <a:pt x="147" y="429"/>
                  <a:pt x="235" y="367"/>
                  <a:pt x="305" y="353"/>
                </a:cubicBezTo>
                <a:cubicBezTo>
                  <a:pt x="372" y="339"/>
                  <a:pt x="413" y="351"/>
                  <a:pt x="423" y="423"/>
                </a:cubicBezTo>
                <a:cubicBezTo>
                  <a:pt x="434" y="500"/>
                  <a:pt x="396" y="551"/>
                  <a:pt x="329" y="584"/>
                </a:cubicBezTo>
                <a:cubicBezTo>
                  <a:pt x="256" y="620"/>
                  <a:pt x="164" y="620"/>
                  <a:pt x="85" y="614"/>
                </a:cubicBezTo>
                <a:cubicBezTo>
                  <a:pt x="35" y="610"/>
                  <a:pt x="22" y="606"/>
                  <a:pt x="0" y="568"/>
                </a:cubicBezTo>
                <a:moveTo>
                  <a:pt x="629" y="260"/>
                </a:moveTo>
                <a:cubicBezTo>
                  <a:pt x="630" y="279"/>
                  <a:pt x="632" y="327"/>
                  <a:pt x="632" y="350"/>
                </a:cubicBezTo>
                <a:cubicBezTo>
                  <a:pt x="632" y="419"/>
                  <a:pt x="624" y="486"/>
                  <a:pt x="666" y="546"/>
                </a:cubicBezTo>
                <a:cubicBezTo>
                  <a:pt x="700" y="593"/>
                  <a:pt x="748" y="620"/>
                  <a:pt x="804" y="625"/>
                </a:cubicBezTo>
                <a:cubicBezTo>
                  <a:pt x="858" y="630"/>
                  <a:pt x="864" y="586"/>
                  <a:pt x="867" y="542"/>
                </a:cubicBezTo>
                <a:cubicBezTo>
                  <a:pt x="871" y="468"/>
                  <a:pt x="867" y="392"/>
                  <a:pt x="867" y="317"/>
                </a:cubicBezTo>
                <a:cubicBezTo>
                  <a:pt x="873" y="379"/>
                  <a:pt x="880" y="440"/>
                  <a:pt x="885" y="502"/>
                </a:cubicBezTo>
                <a:cubicBezTo>
                  <a:pt x="893" y="609"/>
                  <a:pt x="890" y="717"/>
                  <a:pt x="890" y="825"/>
                </a:cubicBezTo>
                <a:cubicBezTo>
                  <a:pt x="890" y="893"/>
                  <a:pt x="894" y="966"/>
                  <a:pt x="871" y="1031"/>
                </a:cubicBezTo>
                <a:cubicBezTo>
                  <a:pt x="866" y="1040"/>
                  <a:pt x="862" y="1049"/>
                  <a:pt x="857" y="105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7" name="Freeform 12"/>
          <p:cNvSpPr/>
          <p:nvPr/>
        </p:nvSpPr>
        <p:spPr>
          <a:xfrm>
            <a:off x="6289560" y="1890720"/>
            <a:ext cx="2175120" cy="375120"/>
          </a:xfrm>
          <a:custGeom>
            <a:avLst/>
            <a:gdLst/>
            <a:ahLst/>
            <a:rect l="0" t="0" r="r" b="b"/>
            <a:pathLst>
              <a:path w="6042" h="1042">
                <a:moveTo>
                  <a:pt x="269" y="287"/>
                </a:moveTo>
                <a:cubicBezTo>
                  <a:pt x="270" y="364"/>
                  <a:pt x="270" y="440"/>
                  <a:pt x="270" y="516"/>
                </a:cubicBezTo>
                <a:cubicBezTo>
                  <a:pt x="270" y="630"/>
                  <a:pt x="265" y="746"/>
                  <a:pt x="281" y="859"/>
                </a:cubicBezTo>
                <a:cubicBezTo>
                  <a:pt x="290" y="922"/>
                  <a:pt x="307" y="983"/>
                  <a:pt x="330" y="1041"/>
                </a:cubicBezTo>
                <a:moveTo>
                  <a:pt x="0" y="663"/>
                </a:moveTo>
                <a:cubicBezTo>
                  <a:pt x="82" y="660"/>
                  <a:pt x="166" y="659"/>
                  <a:pt x="248" y="660"/>
                </a:cubicBezTo>
                <a:cubicBezTo>
                  <a:pt x="419" y="662"/>
                  <a:pt x="614" y="688"/>
                  <a:pt x="783" y="653"/>
                </a:cubicBezTo>
                <a:cubicBezTo>
                  <a:pt x="881" y="633"/>
                  <a:pt x="909" y="581"/>
                  <a:pt x="907" y="488"/>
                </a:cubicBezTo>
                <a:cubicBezTo>
                  <a:pt x="905" y="400"/>
                  <a:pt x="869" y="297"/>
                  <a:pt x="824" y="221"/>
                </a:cubicBezTo>
                <a:cubicBezTo>
                  <a:pt x="817" y="213"/>
                  <a:pt x="816" y="209"/>
                  <a:pt x="809" y="211"/>
                </a:cubicBezTo>
                <a:cubicBezTo>
                  <a:pt x="795" y="292"/>
                  <a:pt x="784" y="374"/>
                  <a:pt x="781" y="457"/>
                </a:cubicBezTo>
                <a:cubicBezTo>
                  <a:pt x="777" y="588"/>
                  <a:pt x="771" y="718"/>
                  <a:pt x="833" y="838"/>
                </a:cubicBezTo>
                <a:cubicBezTo>
                  <a:pt x="858" y="886"/>
                  <a:pt x="880" y="897"/>
                  <a:pt x="921" y="917"/>
                </a:cubicBezTo>
                <a:cubicBezTo>
                  <a:pt x="957" y="884"/>
                  <a:pt x="980" y="851"/>
                  <a:pt x="1007" y="799"/>
                </a:cubicBezTo>
                <a:cubicBezTo>
                  <a:pt x="1046" y="722"/>
                  <a:pt x="1091" y="619"/>
                  <a:pt x="1183" y="600"/>
                </a:cubicBezTo>
                <a:cubicBezTo>
                  <a:pt x="1249" y="586"/>
                  <a:pt x="1271" y="666"/>
                  <a:pt x="1291" y="712"/>
                </a:cubicBezTo>
                <a:cubicBezTo>
                  <a:pt x="1318" y="776"/>
                  <a:pt x="1339" y="837"/>
                  <a:pt x="1407" y="866"/>
                </a:cubicBezTo>
                <a:cubicBezTo>
                  <a:pt x="1423" y="870"/>
                  <a:pt x="1438" y="874"/>
                  <a:pt x="1454" y="878"/>
                </a:cubicBezTo>
                <a:moveTo>
                  <a:pt x="1709" y="737"/>
                </a:moveTo>
                <a:cubicBezTo>
                  <a:pt x="1740" y="706"/>
                  <a:pt x="1764" y="673"/>
                  <a:pt x="1809" y="668"/>
                </a:cubicBezTo>
                <a:cubicBezTo>
                  <a:pt x="1841" y="664"/>
                  <a:pt x="1849" y="687"/>
                  <a:pt x="1867" y="709"/>
                </a:cubicBezTo>
                <a:cubicBezTo>
                  <a:pt x="1909" y="762"/>
                  <a:pt x="1968" y="787"/>
                  <a:pt x="2036" y="778"/>
                </a:cubicBezTo>
                <a:cubicBezTo>
                  <a:pt x="2081" y="772"/>
                  <a:pt x="2080" y="719"/>
                  <a:pt x="2076" y="683"/>
                </a:cubicBezTo>
                <a:cubicBezTo>
                  <a:pt x="2067" y="612"/>
                  <a:pt x="2007" y="557"/>
                  <a:pt x="1942" y="533"/>
                </a:cubicBezTo>
                <a:cubicBezTo>
                  <a:pt x="1850" y="500"/>
                  <a:pt x="1737" y="510"/>
                  <a:pt x="1662" y="574"/>
                </a:cubicBezTo>
                <a:cubicBezTo>
                  <a:pt x="1601" y="626"/>
                  <a:pt x="1551" y="744"/>
                  <a:pt x="1576" y="826"/>
                </a:cubicBezTo>
                <a:cubicBezTo>
                  <a:pt x="1604" y="919"/>
                  <a:pt x="1728" y="967"/>
                  <a:pt x="1811" y="987"/>
                </a:cubicBezTo>
                <a:cubicBezTo>
                  <a:pt x="1908" y="1011"/>
                  <a:pt x="2007" y="1004"/>
                  <a:pt x="2106" y="1005"/>
                </a:cubicBezTo>
                <a:moveTo>
                  <a:pt x="2264" y="512"/>
                </a:moveTo>
                <a:cubicBezTo>
                  <a:pt x="2275" y="530"/>
                  <a:pt x="2276" y="534"/>
                  <a:pt x="2286" y="553"/>
                </a:cubicBezTo>
                <a:cubicBezTo>
                  <a:pt x="2323" y="621"/>
                  <a:pt x="2355" y="690"/>
                  <a:pt x="2374" y="766"/>
                </a:cubicBezTo>
                <a:cubicBezTo>
                  <a:pt x="2385" y="808"/>
                  <a:pt x="2402" y="885"/>
                  <a:pt x="2379" y="924"/>
                </a:cubicBezTo>
                <a:cubicBezTo>
                  <a:pt x="2375" y="924"/>
                  <a:pt x="2372" y="924"/>
                  <a:pt x="2368" y="924"/>
                </a:cubicBezTo>
                <a:cubicBezTo>
                  <a:pt x="2363" y="894"/>
                  <a:pt x="2354" y="847"/>
                  <a:pt x="2361" y="811"/>
                </a:cubicBezTo>
                <a:cubicBezTo>
                  <a:pt x="2372" y="754"/>
                  <a:pt x="2407" y="692"/>
                  <a:pt x="2449" y="653"/>
                </a:cubicBezTo>
                <a:cubicBezTo>
                  <a:pt x="2472" y="631"/>
                  <a:pt x="2511" y="616"/>
                  <a:pt x="2533" y="646"/>
                </a:cubicBezTo>
                <a:cubicBezTo>
                  <a:pt x="2564" y="687"/>
                  <a:pt x="2574" y="749"/>
                  <a:pt x="2579" y="799"/>
                </a:cubicBezTo>
                <a:cubicBezTo>
                  <a:pt x="2582" y="827"/>
                  <a:pt x="2580" y="856"/>
                  <a:pt x="2580" y="884"/>
                </a:cubicBezTo>
                <a:cubicBezTo>
                  <a:pt x="2603" y="852"/>
                  <a:pt x="2626" y="821"/>
                  <a:pt x="2652" y="791"/>
                </a:cubicBezTo>
                <a:cubicBezTo>
                  <a:pt x="2699" y="736"/>
                  <a:pt x="2749" y="670"/>
                  <a:pt x="2809" y="628"/>
                </a:cubicBezTo>
                <a:cubicBezTo>
                  <a:pt x="2841" y="606"/>
                  <a:pt x="2873" y="608"/>
                  <a:pt x="2895" y="639"/>
                </a:cubicBezTo>
                <a:cubicBezTo>
                  <a:pt x="2944" y="709"/>
                  <a:pt x="2930" y="810"/>
                  <a:pt x="2961" y="888"/>
                </a:cubicBezTo>
                <a:moveTo>
                  <a:pt x="3287" y="470"/>
                </a:moveTo>
                <a:cubicBezTo>
                  <a:pt x="3254" y="443"/>
                  <a:pt x="3201" y="419"/>
                  <a:pt x="3155" y="448"/>
                </a:cubicBezTo>
                <a:cubicBezTo>
                  <a:pt x="3093" y="487"/>
                  <a:pt x="3085" y="565"/>
                  <a:pt x="3086" y="630"/>
                </a:cubicBezTo>
                <a:cubicBezTo>
                  <a:pt x="3087" y="712"/>
                  <a:pt x="3145" y="756"/>
                  <a:pt x="3206" y="802"/>
                </a:cubicBezTo>
                <a:cubicBezTo>
                  <a:pt x="3255" y="839"/>
                  <a:pt x="3325" y="869"/>
                  <a:pt x="3352" y="927"/>
                </a:cubicBezTo>
                <a:cubicBezTo>
                  <a:pt x="3356" y="950"/>
                  <a:pt x="3357" y="957"/>
                  <a:pt x="3354" y="971"/>
                </a:cubicBezTo>
                <a:cubicBezTo>
                  <a:pt x="3285" y="991"/>
                  <a:pt x="3222" y="992"/>
                  <a:pt x="3150" y="992"/>
                </a:cubicBezTo>
                <a:cubicBezTo>
                  <a:pt x="3103" y="992"/>
                  <a:pt x="3082" y="988"/>
                  <a:pt x="3041" y="968"/>
                </a:cubicBezTo>
                <a:moveTo>
                  <a:pt x="3542" y="673"/>
                </a:moveTo>
                <a:cubicBezTo>
                  <a:pt x="3555" y="689"/>
                  <a:pt x="3555" y="695"/>
                  <a:pt x="3582" y="709"/>
                </a:cubicBezTo>
                <a:cubicBezTo>
                  <a:pt x="3639" y="739"/>
                  <a:pt x="3738" y="783"/>
                  <a:pt x="3804" y="762"/>
                </a:cubicBezTo>
                <a:cubicBezTo>
                  <a:pt x="3854" y="746"/>
                  <a:pt x="3867" y="679"/>
                  <a:pt x="3870" y="635"/>
                </a:cubicBezTo>
                <a:cubicBezTo>
                  <a:pt x="3873" y="591"/>
                  <a:pt x="3876" y="544"/>
                  <a:pt x="3827" y="523"/>
                </a:cubicBezTo>
                <a:cubicBezTo>
                  <a:pt x="3759" y="494"/>
                  <a:pt x="3648" y="510"/>
                  <a:pt x="3582" y="534"/>
                </a:cubicBezTo>
                <a:cubicBezTo>
                  <a:pt x="3511" y="559"/>
                  <a:pt x="3418" y="611"/>
                  <a:pt x="3398" y="691"/>
                </a:cubicBezTo>
                <a:cubicBezTo>
                  <a:pt x="3381" y="760"/>
                  <a:pt x="3423" y="804"/>
                  <a:pt x="3479" y="834"/>
                </a:cubicBezTo>
                <a:cubicBezTo>
                  <a:pt x="3566" y="881"/>
                  <a:pt x="3671" y="898"/>
                  <a:pt x="3768" y="902"/>
                </a:cubicBezTo>
                <a:cubicBezTo>
                  <a:pt x="3846" y="906"/>
                  <a:pt x="3941" y="915"/>
                  <a:pt x="4007" y="862"/>
                </a:cubicBezTo>
                <a:cubicBezTo>
                  <a:pt x="4048" y="829"/>
                  <a:pt x="4059" y="779"/>
                  <a:pt x="4076" y="733"/>
                </a:cubicBezTo>
                <a:moveTo>
                  <a:pt x="4189" y="0"/>
                </a:moveTo>
                <a:cubicBezTo>
                  <a:pt x="4189" y="19"/>
                  <a:pt x="4182" y="84"/>
                  <a:pt x="4174" y="115"/>
                </a:cubicBezTo>
                <a:cubicBezTo>
                  <a:pt x="4136" y="253"/>
                  <a:pt x="4082" y="386"/>
                  <a:pt x="4055" y="527"/>
                </a:cubicBezTo>
                <a:cubicBezTo>
                  <a:pt x="4036" y="625"/>
                  <a:pt x="4017" y="761"/>
                  <a:pt x="4052" y="858"/>
                </a:cubicBezTo>
                <a:cubicBezTo>
                  <a:pt x="4079" y="932"/>
                  <a:pt x="4128" y="953"/>
                  <a:pt x="4197" y="966"/>
                </a:cubicBezTo>
                <a:moveTo>
                  <a:pt x="4313" y="533"/>
                </a:moveTo>
                <a:cubicBezTo>
                  <a:pt x="4313" y="527"/>
                  <a:pt x="4313" y="522"/>
                  <a:pt x="4313" y="516"/>
                </a:cubicBezTo>
                <a:cubicBezTo>
                  <a:pt x="4330" y="544"/>
                  <a:pt x="4343" y="574"/>
                  <a:pt x="4352" y="607"/>
                </a:cubicBezTo>
                <a:cubicBezTo>
                  <a:pt x="4369" y="668"/>
                  <a:pt x="4371" y="752"/>
                  <a:pt x="4407" y="805"/>
                </a:cubicBezTo>
                <a:cubicBezTo>
                  <a:pt x="4426" y="833"/>
                  <a:pt x="4472" y="831"/>
                  <a:pt x="4498" y="815"/>
                </a:cubicBezTo>
                <a:cubicBezTo>
                  <a:pt x="4585" y="764"/>
                  <a:pt x="4633" y="664"/>
                  <a:pt x="4679" y="581"/>
                </a:cubicBezTo>
                <a:cubicBezTo>
                  <a:pt x="4720" y="506"/>
                  <a:pt x="4758" y="429"/>
                  <a:pt x="4815" y="364"/>
                </a:cubicBezTo>
                <a:cubicBezTo>
                  <a:pt x="4856" y="318"/>
                  <a:pt x="4788" y="446"/>
                  <a:pt x="4786" y="450"/>
                </a:cubicBezTo>
                <a:moveTo>
                  <a:pt x="4850" y="556"/>
                </a:moveTo>
                <a:cubicBezTo>
                  <a:pt x="4864" y="546"/>
                  <a:pt x="4887" y="518"/>
                  <a:pt x="4908" y="519"/>
                </a:cubicBezTo>
                <a:cubicBezTo>
                  <a:pt x="4926" y="519"/>
                  <a:pt x="4934" y="544"/>
                  <a:pt x="4946" y="556"/>
                </a:cubicBezTo>
                <a:cubicBezTo>
                  <a:pt x="4971" y="582"/>
                  <a:pt x="5000" y="601"/>
                  <a:pt x="5037" y="600"/>
                </a:cubicBezTo>
                <a:cubicBezTo>
                  <a:pt x="5083" y="599"/>
                  <a:pt x="5104" y="565"/>
                  <a:pt x="5127" y="527"/>
                </a:cubicBezTo>
                <a:cubicBezTo>
                  <a:pt x="5161" y="471"/>
                  <a:pt x="5178" y="414"/>
                  <a:pt x="5173" y="351"/>
                </a:cubicBezTo>
                <a:cubicBezTo>
                  <a:pt x="5087" y="346"/>
                  <a:pt x="5019" y="356"/>
                  <a:pt x="4942" y="402"/>
                </a:cubicBezTo>
                <a:cubicBezTo>
                  <a:pt x="4865" y="449"/>
                  <a:pt x="4818" y="513"/>
                  <a:pt x="4811" y="601"/>
                </a:cubicBezTo>
                <a:cubicBezTo>
                  <a:pt x="4805" y="669"/>
                  <a:pt x="4833" y="716"/>
                  <a:pt x="4897" y="745"/>
                </a:cubicBezTo>
                <a:cubicBezTo>
                  <a:pt x="4977" y="779"/>
                  <a:pt x="5094" y="773"/>
                  <a:pt x="5176" y="753"/>
                </a:cubicBezTo>
                <a:cubicBezTo>
                  <a:pt x="5291" y="724"/>
                  <a:pt x="5400" y="662"/>
                  <a:pt x="5462" y="559"/>
                </a:cubicBezTo>
                <a:cubicBezTo>
                  <a:pt x="5511" y="477"/>
                  <a:pt x="5531" y="368"/>
                  <a:pt x="5546" y="274"/>
                </a:cubicBezTo>
                <a:cubicBezTo>
                  <a:pt x="5551" y="244"/>
                  <a:pt x="5551" y="218"/>
                  <a:pt x="5552" y="188"/>
                </a:cubicBezTo>
                <a:cubicBezTo>
                  <a:pt x="5504" y="204"/>
                  <a:pt x="5473" y="218"/>
                  <a:pt x="5437" y="260"/>
                </a:cubicBezTo>
                <a:cubicBezTo>
                  <a:pt x="5400" y="303"/>
                  <a:pt x="5382" y="361"/>
                  <a:pt x="5409" y="415"/>
                </a:cubicBezTo>
                <a:cubicBezTo>
                  <a:pt x="5477" y="550"/>
                  <a:pt x="5638" y="611"/>
                  <a:pt x="5713" y="739"/>
                </a:cubicBezTo>
                <a:cubicBezTo>
                  <a:pt x="5723" y="767"/>
                  <a:pt x="5727" y="775"/>
                  <a:pt x="5724" y="794"/>
                </a:cubicBezTo>
                <a:cubicBezTo>
                  <a:pt x="5675" y="827"/>
                  <a:pt x="5628" y="833"/>
                  <a:pt x="5568" y="835"/>
                </a:cubicBezTo>
                <a:cubicBezTo>
                  <a:pt x="5544" y="836"/>
                  <a:pt x="5504" y="829"/>
                  <a:pt x="5482" y="838"/>
                </a:cubicBezTo>
                <a:cubicBezTo>
                  <a:pt x="5482" y="842"/>
                  <a:pt x="5482" y="847"/>
                  <a:pt x="5482" y="851"/>
                </a:cubicBezTo>
                <a:moveTo>
                  <a:pt x="5942" y="805"/>
                </a:moveTo>
                <a:cubicBezTo>
                  <a:pt x="5953" y="789"/>
                  <a:pt x="5957" y="778"/>
                  <a:pt x="5977" y="777"/>
                </a:cubicBezTo>
                <a:cubicBezTo>
                  <a:pt x="5999" y="776"/>
                  <a:pt x="6019" y="778"/>
                  <a:pt x="6041" y="78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8" name="Freeform 13"/>
          <p:cNvSpPr/>
          <p:nvPr/>
        </p:nvSpPr>
        <p:spPr>
          <a:xfrm>
            <a:off x="428760" y="2590920"/>
            <a:ext cx="1003680" cy="398520"/>
          </a:xfrm>
          <a:custGeom>
            <a:avLst/>
            <a:gdLst/>
            <a:ahLst/>
            <a:rect l="0" t="0" r="r" b="b"/>
            <a:pathLst>
              <a:path w="2788" h="1107">
                <a:moveTo>
                  <a:pt x="385" y="257"/>
                </a:moveTo>
                <a:cubicBezTo>
                  <a:pt x="383" y="265"/>
                  <a:pt x="387" y="245"/>
                  <a:pt x="385" y="253"/>
                </a:cubicBezTo>
                <a:cubicBezTo>
                  <a:pt x="375" y="289"/>
                  <a:pt x="376" y="290"/>
                  <a:pt x="349" y="324"/>
                </a:cubicBezTo>
                <a:cubicBezTo>
                  <a:pt x="301" y="384"/>
                  <a:pt x="241" y="434"/>
                  <a:pt x="185" y="485"/>
                </a:cubicBezTo>
                <a:cubicBezTo>
                  <a:pt x="126" y="538"/>
                  <a:pt x="68" y="591"/>
                  <a:pt x="3" y="636"/>
                </a:cubicBezTo>
                <a:cubicBezTo>
                  <a:pt x="2" y="636"/>
                  <a:pt x="1" y="636"/>
                  <a:pt x="0" y="636"/>
                </a:cubicBezTo>
                <a:cubicBezTo>
                  <a:pt x="39" y="665"/>
                  <a:pt x="75" y="696"/>
                  <a:pt x="113" y="728"/>
                </a:cubicBezTo>
                <a:cubicBezTo>
                  <a:pt x="211" y="810"/>
                  <a:pt x="315" y="915"/>
                  <a:pt x="449" y="919"/>
                </a:cubicBezTo>
                <a:cubicBezTo>
                  <a:pt x="552" y="922"/>
                  <a:pt x="643" y="843"/>
                  <a:pt x="708" y="769"/>
                </a:cubicBezTo>
                <a:cubicBezTo>
                  <a:pt x="809" y="652"/>
                  <a:pt x="850" y="491"/>
                  <a:pt x="832" y="338"/>
                </a:cubicBezTo>
                <a:cubicBezTo>
                  <a:pt x="816" y="205"/>
                  <a:pt x="732" y="47"/>
                  <a:pt x="587" y="20"/>
                </a:cubicBezTo>
                <a:cubicBezTo>
                  <a:pt x="481" y="0"/>
                  <a:pt x="378" y="75"/>
                  <a:pt x="346" y="175"/>
                </a:cubicBezTo>
                <a:cubicBezTo>
                  <a:pt x="301" y="312"/>
                  <a:pt x="405" y="383"/>
                  <a:pt x="510" y="442"/>
                </a:cubicBezTo>
                <a:cubicBezTo>
                  <a:pt x="680" y="537"/>
                  <a:pt x="878" y="598"/>
                  <a:pt x="1072" y="610"/>
                </a:cubicBezTo>
                <a:cubicBezTo>
                  <a:pt x="1145" y="614"/>
                  <a:pt x="1198" y="611"/>
                  <a:pt x="1208" y="531"/>
                </a:cubicBezTo>
                <a:cubicBezTo>
                  <a:pt x="1214" y="483"/>
                  <a:pt x="1211" y="443"/>
                  <a:pt x="1183" y="405"/>
                </a:cubicBezTo>
                <a:cubicBezTo>
                  <a:pt x="1177" y="403"/>
                  <a:pt x="1172" y="401"/>
                  <a:pt x="1166" y="399"/>
                </a:cubicBezTo>
                <a:cubicBezTo>
                  <a:pt x="1127" y="431"/>
                  <a:pt x="1106" y="447"/>
                  <a:pt x="1100" y="513"/>
                </a:cubicBezTo>
                <a:cubicBezTo>
                  <a:pt x="1093" y="589"/>
                  <a:pt x="1113" y="641"/>
                  <a:pt x="1172" y="688"/>
                </a:cubicBezTo>
                <a:cubicBezTo>
                  <a:pt x="1222" y="728"/>
                  <a:pt x="1305" y="730"/>
                  <a:pt x="1351" y="685"/>
                </a:cubicBezTo>
                <a:cubicBezTo>
                  <a:pt x="1418" y="621"/>
                  <a:pt x="1387" y="526"/>
                  <a:pt x="1335" y="467"/>
                </a:cubicBezTo>
                <a:cubicBezTo>
                  <a:pt x="1287" y="412"/>
                  <a:pt x="1227" y="374"/>
                  <a:pt x="1154" y="373"/>
                </a:cubicBezTo>
                <a:cubicBezTo>
                  <a:pt x="1146" y="374"/>
                  <a:pt x="1137" y="375"/>
                  <a:pt x="1129" y="376"/>
                </a:cubicBezTo>
                <a:cubicBezTo>
                  <a:pt x="1111" y="476"/>
                  <a:pt x="1145" y="492"/>
                  <a:pt x="1220" y="558"/>
                </a:cubicBezTo>
                <a:moveTo>
                  <a:pt x="1719" y="598"/>
                </a:moveTo>
                <a:cubicBezTo>
                  <a:pt x="1710" y="581"/>
                  <a:pt x="1698" y="547"/>
                  <a:pt x="1700" y="566"/>
                </a:cubicBezTo>
                <a:cubicBezTo>
                  <a:pt x="1704" y="611"/>
                  <a:pt x="1721" y="649"/>
                  <a:pt x="1758" y="678"/>
                </a:cubicBezTo>
                <a:cubicBezTo>
                  <a:pt x="1791" y="705"/>
                  <a:pt x="1844" y="713"/>
                  <a:pt x="1885" y="705"/>
                </a:cubicBezTo>
                <a:cubicBezTo>
                  <a:pt x="1956" y="691"/>
                  <a:pt x="2013" y="621"/>
                  <a:pt x="2022" y="551"/>
                </a:cubicBezTo>
                <a:cubicBezTo>
                  <a:pt x="2031" y="480"/>
                  <a:pt x="2009" y="427"/>
                  <a:pt x="1950" y="385"/>
                </a:cubicBezTo>
                <a:cubicBezTo>
                  <a:pt x="1865" y="325"/>
                  <a:pt x="1726" y="324"/>
                  <a:pt x="1650" y="396"/>
                </a:cubicBezTo>
                <a:cubicBezTo>
                  <a:pt x="1576" y="466"/>
                  <a:pt x="1561" y="577"/>
                  <a:pt x="1568" y="673"/>
                </a:cubicBezTo>
                <a:cubicBezTo>
                  <a:pt x="1575" y="773"/>
                  <a:pt x="1638" y="867"/>
                  <a:pt x="1728" y="913"/>
                </a:cubicBezTo>
                <a:cubicBezTo>
                  <a:pt x="1830" y="966"/>
                  <a:pt x="1974" y="956"/>
                  <a:pt x="2078" y="917"/>
                </a:cubicBezTo>
                <a:cubicBezTo>
                  <a:pt x="2270" y="845"/>
                  <a:pt x="2458" y="679"/>
                  <a:pt x="2519" y="480"/>
                </a:cubicBezTo>
                <a:cubicBezTo>
                  <a:pt x="2540" y="411"/>
                  <a:pt x="2527" y="398"/>
                  <a:pt x="2505" y="356"/>
                </a:cubicBezTo>
                <a:cubicBezTo>
                  <a:pt x="2440" y="357"/>
                  <a:pt x="2382" y="359"/>
                  <a:pt x="2341" y="421"/>
                </a:cubicBezTo>
                <a:cubicBezTo>
                  <a:pt x="2297" y="487"/>
                  <a:pt x="2332" y="562"/>
                  <a:pt x="2377" y="612"/>
                </a:cubicBezTo>
                <a:cubicBezTo>
                  <a:pt x="2448" y="690"/>
                  <a:pt x="2551" y="730"/>
                  <a:pt x="2641" y="781"/>
                </a:cubicBezTo>
                <a:cubicBezTo>
                  <a:pt x="2714" y="823"/>
                  <a:pt x="2767" y="848"/>
                  <a:pt x="2787" y="929"/>
                </a:cubicBezTo>
                <a:cubicBezTo>
                  <a:pt x="2757" y="1003"/>
                  <a:pt x="2701" y="1027"/>
                  <a:pt x="2624" y="1055"/>
                </a:cubicBezTo>
                <a:cubicBezTo>
                  <a:pt x="2545" y="1084"/>
                  <a:pt x="2470" y="1095"/>
                  <a:pt x="2387" y="110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9" name="Freeform 14"/>
          <p:cNvSpPr/>
          <p:nvPr/>
        </p:nvSpPr>
        <p:spPr>
          <a:xfrm>
            <a:off x="1662120" y="2657520"/>
            <a:ext cx="1502280" cy="292320"/>
          </a:xfrm>
          <a:custGeom>
            <a:avLst/>
            <a:gdLst/>
            <a:ahLst/>
            <a:rect l="0" t="0" r="r" b="b"/>
            <a:pathLst>
              <a:path w="4173" h="812">
                <a:moveTo>
                  <a:pt x="0" y="777"/>
                </a:moveTo>
                <a:cubicBezTo>
                  <a:pt x="59" y="781"/>
                  <a:pt x="119" y="787"/>
                  <a:pt x="179" y="783"/>
                </a:cubicBezTo>
                <a:cubicBezTo>
                  <a:pt x="272" y="777"/>
                  <a:pt x="331" y="718"/>
                  <a:pt x="394" y="654"/>
                </a:cubicBezTo>
                <a:cubicBezTo>
                  <a:pt x="469" y="579"/>
                  <a:pt x="548" y="492"/>
                  <a:pt x="564" y="381"/>
                </a:cubicBezTo>
                <a:cubicBezTo>
                  <a:pt x="581" y="269"/>
                  <a:pt x="546" y="178"/>
                  <a:pt x="482" y="89"/>
                </a:cubicBezTo>
                <a:cubicBezTo>
                  <a:pt x="443" y="34"/>
                  <a:pt x="417" y="19"/>
                  <a:pt x="361" y="0"/>
                </a:cubicBezTo>
                <a:cubicBezTo>
                  <a:pt x="339" y="92"/>
                  <a:pt x="329" y="208"/>
                  <a:pt x="346" y="302"/>
                </a:cubicBezTo>
                <a:cubicBezTo>
                  <a:pt x="364" y="398"/>
                  <a:pt x="425" y="479"/>
                  <a:pt x="501" y="537"/>
                </a:cubicBezTo>
                <a:cubicBezTo>
                  <a:pt x="546" y="572"/>
                  <a:pt x="599" y="592"/>
                  <a:pt x="656" y="585"/>
                </a:cubicBezTo>
                <a:cubicBezTo>
                  <a:pt x="732" y="576"/>
                  <a:pt x="782" y="503"/>
                  <a:pt x="857" y="487"/>
                </a:cubicBezTo>
                <a:cubicBezTo>
                  <a:pt x="919" y="474"/>
                  <a:pt x="960" y="479"/>
                  <a:pt x="968" y="547"/>
                </a:cubicBezTo>
                <a:cubicBezTo>
                  <a:pt x="977" y="621"/>
                  <a:pt x="942" y="670"/>
                  <a:pt x="882" y="711"/>
                </a:cubicBezTo>
                <a:cubicBezTo>
                  <a:pt x="819" y="755"/>
                  <a:pt x="707" y="756"/>
                  <a:pt x="640" y="720"/>
                </a:cubicBezTo>
                <a:cubicBezTo>
                  <a:pt x="565" y="679"/>
                  <a:pt x="629" y="639"/>
                  <a:pt x="668" y="611"/>
                </a:cubicBezTo>
                <a:moveTo>
                  <a:pt x="1562" y="451"/>
                </a:moveTo>
                <a:cubicBezTo>
                  <a:pt x="1496" y="454"/>
                  <a:pt x="1448" y="461"/>
                  <a:pt x="1385" y="484"/>
                </a:cubicBezTo>
                <a:cubicBezTo>
                  <a:pt x="1331" y="503"/>
                  <a:pt x="1215" y="538"/>
                  <a:pt x="1194" y="602"/>
                </a:cubicBezTo>
                <a:cubicBezTo>
                  <a:pt x="1176" y="654"/>
                  <a:pt x="1191" y="694"/>
                  <a:pt x="1242" y="721"/>
                </a:cubicBezTo>
                <a:cubicBezTo>
                  <a:pt x="1296" y="749"/>
                  <a:pt x="1386" y="753"/>
                  <a:pt x="1442" y="729"/>
                </a:cubicBezTo>
                <a:cubicBezTo>
                  <a:pt x="1527" y="693"/>
                  <a:pt x="1536" y="623"/>
                  <a:pt x="1543" y="546"/>
                </a:cubicBezTo>
                <a:cubicBezTo>
                  <a:pt x="1543" y="537"/>
                  <a:pt x="1543" y="535"/>
                  <a:pt x="1543" y="530"/>
                </a:cubicBezTo>
                <a:cubicBezTo>
                  <a:pt x="1566" y="568"/>
                  <a:pt x="1587" y="599"/>
                  <a:pt x="1628" y="625"/>
                </a:cubicBezTo>
                <a:cubicBezTo>
                  <a:pt x="1673" y="655"/>
                  <a:pt x="1842" y="733"/>
                  <a:pt x="1897" y="689"/>
                </a:cubicBezTo>
                <a:cubicBezTo>
                  <a:pt x="1942" y="653"/>
                  <a:pt x="1939" y="602"/>
                  <a:pt x="1940" y="549"/>
                </a:cubicBezTo>
                <a:cubicBezTo>
                  <a:pt x="1941" y="501"/>
                  <a:pt x="1926" y="428"/>
                  <a:pt x="1949" y="383"/>
                </a:cubicBezTo>
                <a:cubicBezTo>
                  <a:pt x="1966" y="350"/>
                  <a:pt x="2037" y="299"/>
                  <a:pt x="2077" y="322"/>
                </a:cubicBezTo>
                <a:cubicBezTo>
                  <a:pt x="2131" y="352"/>
                  <a:pt x="2136" y="433"/>
                  <a:pt x="2144" y="488"/>
                </a:cubicBezTo>
                <a:cubicBezTo>
                  <a:pt x="2155" y="563"/>
                  <a:pt x="2162" y="698"/>
                  <a:pt x="2244" y="737"/>
                </a:cubicBezTo>
                <a:cubicBezTo>
                  <a:pt x="2300" y="764"/>
                  <a:pt x="2348" y="724"/>
                  <a:pt x="2385" y="687"/>
                </a:cubicBezTo>
                <a:cubicBezTo>
                  <a:pt x="2445" y="628"/>
                  <a:pt x="2498" y="549"/>
                  <a:pt x="2520" y="467"/>
                </a:cubicBezTo>
                <a:cubicBezTo>
                  <a:pt x="2540" y="391"/>
                  <a:pt x="2537" y="297"/>
                  <a:pt x="2521" y="222"/>
                </a:cubicBezTo>
                <a:cubicBezTo>
                  <a:pt x="2511" y="177"/>
                  <a:pt x="2496" y="177"/>
                  <a:pt x="2476" y="153"/>
                </a:cubicBezTo>
                <a:cubicBezTo>
                  <a:pt x="2463" y="216"/>
                  <a:pt x="2455" y="274"/>
                  <a:pt x="2459" y="341"/>
                </a:cubicBezTo>
                <a:cubicBezTo>
                  <a:pt x="2464" y="433"/>
                  <a:pt x="2504" y="506"/>
                  <a:pt x="2564" y="574"/>
                </a:cubicBezTo>
                <a:cubicBezTo>
                  <a:pt x="2593" y="606"/>
                  <a:pt x="2638" y="650"/>
                  <a:pt x="2688" y="638"/>
                </a:cubicBezTo>
                <a:cubicBezTo>
                  <a:pt x="2736" y="626"/>
                  <a:pt x="2767" y="583"/>
                  <a:pt x="2806" y="555"/>
                </a:cubicBezTo>
                <a:cubicBezTo>
                  <a:pt x="2852" y="523"/>
                  <a:pt x="2885" y="521"/>
                  <a:pt x="2937" y="515"/>
                </a:cubicBezTo>
                <a:cubicBezTo>
                  <a:pt x="2952" y="569"/>
                  <a:pt x="2966" y="601"/>
                  <a:pt x="2933" y="661"/>
                </a:cubicBezTo>
                <a:cubicBezTo>
                  <a:pt x="2897" y="728"/>
                  <a:pt x="2838" y="777"/>
                  <a:pt x="2763" y="790"/>
                </a:cubicBezTo>
                <a:cubicBezTo>
                  <a:pt x="2729" y="796"/>
                  <a:pt x="2624" y="811"/>
                  <a:pt x="2599" y="777"/>
                </a:cubicBezTo>
                <a:cubicBezTo>
                  <a:pt x="2579" y="749"/>
                  <a:pt x="2640" y="714"/>
                  <a:pt x="2647" y="707"/>
                </a:cubicBezTo>
                <a:moveTo>
                  <a:pt x="3067" y="456"/>
                </a:moveTo>
                <a:cubicBezTo>
                  <a:pt x="3077" y="472"/>
                  <a:pt x="3098" y="505"/>
                  <a:pt x="3110" y="529"/>
                </a:cubicBezTo>
                <a:cubicBezTo>
                  <a:pt x="3143" y="591"/>
                  <a:pt x="3193" y="656"/>
                  <a:pt x="3266" y="669"/>
                </a:cubicBezTo>
                <a:cubicBezTo>
                  <a:pt x="3323" y="679"/>
                  <a:pt x="3360" y="662"/>
                  <a:pt x="3376" y="604"/>
                </a:cubicBezTo>
                <a:cubicBezTo>
                  <a:pt x="3396" y="531"/>
                  <a:pt x="3368" y="472"/>
                  <a:pt x="3316" y="420"/>
                </a:cubicBezTo>
                <a:cubicBezTo>
                  <a:pt x="3254" y="358"/>
                  <a:pt x="3176" y="323"/>
                  <a:pt x="3089" y="322"/>
                </a:cubicBezTo>
                <a:cubicBezTo>
                  <a:pt x="3014" y="321"/>
                  <a:pt x="3017" y="414"/>
                  <a:pt x="3019" y="470"/>
                </a:cubicBezTo>
                <a:cubicBezTo>
                  <a:pt x="3022" y="558"/>
                  <a:pt x="3077" y="634"/>
                  <a:pt x="3153" y="679"/>
                </a:cubicBezTo>
                <a:cubicBezTo>
                  <a:pt x="3257" y="742"/>
                  <a:pt x="3404" y="734"/>
                  <a:pt x="3506" y="677"/>
                </a:cubicBezTo>
                <a:cubicBezTo>
                  <a:pt x="3637" y="605"/>
                  <a:pt x="3694" y="495"/>
                  <a:pt x="3696" y="350"/>
                </a:cubicBezTo>
                <a:cubicBezTo>
                  <a:pt x="3697" y="307"/>
                  <a:pt x="3695" y="265"/>
                  <a:pt x="3693" y="222"/>
                </a:cubicBezTo>
                <a:lnTo>
                  <a:pt x="3693" y="221"/>
                </a:lnTo>
                <a:cubicBezTo>
                  <a:pt x="3740" y="239"/>
                  <a:pt x="3776" y="260"/>
                  <a:pt x="3818" y="294"/>
                </a:cubicBezTo>
                <a:cubicBezTo>
                  <a:pt x="3875" y="341"/>
                  <a:pt x="3923" y="389"/>
                  <a:pt x="3948" y="461"/>
                </a:cubicBezTo>
                <a:cubicBezTo>
                  <a:pt x="3972" y="528"/>
                  <a:pt x="3962" y="600"/>
                  <a:pt x="3945" y="666"/>
                </a:cubicBezTo>
                <a:cubicBezTo>
                  <a:pt x="3934" y="710"/>
                  <a:pt x="3925" y="744"/>
                  <a:pt x="3923" y="789"/>
                </a:cubicBezTo>
                <a:cubicBezTo>
                  <a:pt x="3958" y="799"/>
                  <a:pt x="3985" y="803"/>
                  <a:pt x="4024" y="803"/>
                </a:cubicBezTo>
                <a:cubicBezTo>
                  <a:pt x="4075" y="803"/>
                  <a:pt x="4122" y="801"/>
                  <a:pt x="4172" y="79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0" name="Freeform 15"/>
          <p:cNvSpPr/>
          <p:nvPr/>
        </p:nvSpPr>
        <p:spPr>
          <a:xfrm>
            <a:off x="3591360" y="2486160"/>
            <a:ext cx="243000" cy="403920"/>
          </a:xfrm>
          <a:custGeom>
            <a:avLst/>
            <a:gdLst/>
            <a:ahLst/>
            <a:rect l="0" t="0" r="r" b="b"/>
            <a:pathLst>
              <a:path w="675" h="1122">
                <a:moveTo>
                  <a:pt x="89" y="65"/>
                </a:moveTo>
                <a:cubicBezTo>
                  <a:pt x="77" y="38"/>
                  <a:pt x="72" y="26"/>
                  <a:pt x="65" y="0"/>
                </a:cubicBezTo>
                <a:cubicBezTo>
                  <a:pt x="65" y="32"/>
                  <a:pt x="64" y="91"/>
                  <a:pt x="64" y="121"/>
                </a:cubicBezTo>
                <a:cubicBezTo>
                  <a:pt x="64" y="281"/>
                  <a:pt x="66" y="441"/>
                  <a:pt x="56" y="602"/>
                </a:cubicBezTo>
                <a:cubicBezTo>
                  <a:pt x="49" y="708"/>
                  <a:pt x="36" y="814"/>
                  <a:pt x="28" y="920"/>
                </a:cubicBezTo>
                <a:cubicBezTo>
                  <a:pt x="26" y="942"/>
                  <a:pt x="26" y="964"/>
                  <a:pt x="25" y="985"/>
                </a:cubicBezTo>
                <a:cubicBezTo>
                  <a:pt x="64" y="944"/>
                  <a:pt x="102" y="904"/>
                  <a:pt x="147" y="869"/>
                </a:cubicBezTo>
                <a:cubicBezTo>
                  <a:pt x="272" y="772"/>
                  <a:pt x="414" y="710"/>
                  <a:pt x="572" y="702"/>
                </a:cubicBezTo>
                <a:cubicBezTo>
                  <a:pt x="659" y="698"/>
                  <a:pt x="674" y="741"/>
                  <a:pt x="668" y="822"/>
                </a:cubicBezTo>
                <a:cubicBezTo>
                  <a:pt x="661" y="905"/>
                  <a:pt x="612" y="991"/>
                  <a:pt x="555" y="1051"/>
                </a:cubicBezTo>
                <a:cubicBezTo>
                  <a:pt x="496" y="1113"/>
                  <a:pt x="399" y="1121"/>
                  <a:pt x="319" y="1103"/>
                </a:cubicBezTo>
                <a:cubicBezTo>
                  <a:pt x="211" y="1078"/>
                  <a:pt x="89" y="1003"/>
                  <a:pt x="23" y="914"/>
                </a:cubicBezTo>
                <a:cubicBezTo>
                  <a:pt x="0" y="883"/>
                  <a:pt x="8" y="867"/>
                  <a:pt x="3" y="83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1" name="Freeform 16"/>
          <p:cNvSpPr/>
          <p:nvPr/>
        </p:nvSpPr>
        <p:spPr>
          <a:xfrm>
            <a:off x="4268160" y="2592360"/>
            <a:ext cx="2193480" cy="546480"/>
          </a:xfrm>
          <a:custGeom>
            <a:avLst/>
            <a:gdLst/>
            <a:ahLst/>
            <a:rect l="0" t="0" r="r" b="b"/>
            <a:pathLst>
              <a:path w="6093" h="1518">
                <a:moveTo>
                  <a:pt x="59" y="0"/>
                </a:moveTo>
                <a:cubicBezTo>
                  <a:pt x="45" y="44"/>
                  <a:pt x="34" y="119"/>
                  <a:pt x="28" y="174"/>
                </a:cubicBezTo>
                <a:cubicBezTo>
                  <a:pt x="14" y="299"/>
                  <a:pt x="0" y="442"/>
                  <a:pt x="24" y="566"/>
                </a:cubicBezTo>
                <a:cubicBezTo>
                  <a:pt x="31" y="600"/>
                  <a:pt x="46" y="634"/>
                  <a:pt x="59" y="666"/>
                </a:cubicBezTo>
                <a:cubicBezTo>
                  <a:pt x="78" y="647"/>
                  <a:pt x="94" y="620"/>
                  <a:pt x="113" y="598"/>
                </a:cubicBezTo>
                <a:cubicBezTo>
                  <a:pt x="166" y="538"/>
                  <a:pt x="234" y="488"/>
                  <a:pt x="311" y="462"/>
                </a:cubicBezTo>
                <a:cubicBezTo>
                  <a:pt x="361" y="445"/>
                  <a:pt x="447" y="426"/>
                  <a:pt x="462" y="494"/>
                </a:cubicBezTo>
                <a:cubicBezTo>
                  <a:pt x="478" y="565"/>
                  <a:pt x="437" y="625"/>
                  <a:pt x="387" y="671"/>
                </a:cubicBezTo>
                <a:cubicBezTo>
                  <a:pt x="314" y="737"/>
                  <a:pt x="227" y="742"/>
                  <a:pt x="134" y="742"/>
                </a:cubicBezTo>
                <a:cubicBezTo>
                  <a:pt x="84" y="742"/>
                  <a:pt x="45" y="744"/>
                  <a:pt x="63" y="691"/>
                </a:cubicBezTo>
                <a:moveTo>
                  <a:pt x="776" y="442"/>
                </a:moveTo>
                <a:cubicBezTo>
                  <a:pt x="780" y="459"/>
                  <a:pt x="788" y="504"/>
                  <a:pt x="790" y="534"/>
                </a:cubicBezTo>
                <a:cubicBezTo>
                  <a:pt x="797" y="632"/>
                  <a:pt x="865" y="702"/>
                  <a:pt x="952" y="745"/>
                </a:cubicBezTo>
                <a:cubicBezTo>
                  <a:pt x="996" y="767"/>
                  <a:pt x="1035" y="765"/>
                  <a:pt x="1083" y="766"/>
                </a:cubicBezTo>
                <a:cubicBezTo>
                  <a:pt x="1118" y="710"/>
                  <a:pt x="1134" y="655"/>
                  <a:pt x="1122" y="586"/>
                </a:cubicBezTo>
                <a:cubicBezTo>
                  <a:pt x="1111" y="521"/>
                  <a:pt x="1060" y="440"/>
                  <a:pt x="994" y="417"/>
                </a:cubicBezTo>
                <a:cubicBezTo>
                  <a:pt x="920" y="391"/>
                  <a:pt x="857" y="431"/>
                  <a:pt x="818" y="493"/>
                </a:cubicBezTo>
                <a:cubicBezTo>
                  <a:pt x="773" y="563"/>
                  <a:pt x="770" y="661"/>
                  <a:pt x="819" y="729"/>
                </a:cubicBezTo>
                <a:cubicBezTo>
                  <a:pt x="883" y="819"/>
                  <a:pt x="989" y="859"/>
                  <a:pt x="1095" y="868"/>
                </a:cubicBezTo>
                <a:cubicBezTo>
                  <a:pt x="1240" y="880"/>
                  <a:pt x="1375" y="826"/>
                  <a:pt x="1490" y="739"/>
                </a:cubicBezTo>
                <a:cubicBezTo>
                  <a:pt x="1628" y="635"/>
                  <a:pt x="1663" y="501"/>
                  <a:pt x="1668" y="336"/>
                </a:cubicBezTo>
                <a:cubicBezTo>
                  <a:pt x="1670" y="264"/>
                  <a:pt x="1679" y="180"/>
                  <a:pt x="1656" y="111"/>
                </a:cubicBezTo>
                <a:cubicBezTo>
                  <a:pt x="1648" y="103"/>
                  <a:pt x="1648" y="99"/>
                  <a:pt x="1640" y="101"/>
                </a:cubicBezTo>
                <a:cubicBezTo>
                  <a:pt x="1614" y="177"/>
                  <a:pt x="1586" y="248"/>
                  <a:pt x="1580" y="331"/>
                </a:cubicBezTo>
                <a:cubicBezTo>
                  <a:pt x="1572" y="446"/>
                  <a:pt x="1580" y="550"/>
                  <a:pt x="1626" y="654"/>
                </a:cubicBezTo>
                <a:cubicBezTo>
                  <a:pt x="1655" y="719"/>
                  <a:pt x="1704" y="812"/>
                  <a:pt x="1774" y="843"/>
                </a:cubicBezTo>
                <a:cubicBezTo>
                  <a:pt x="1841" y="873"/>
                  <a:pt x="1887" y="828"/>
                  <a:pt x="1926" y="780"/>
                </a:cubicBezTo>
                <a:cubicBezTo>
                  <a:pt x="1987" y="706"/>
                  <a:pt x="2016" y="607"/>
                  <a:pt x="2099" y="554"/>
                </a:cubicBezTo>
                <a:cubicBezTo>
                  <a:pt x="2104" y="554"/>
                  <a:pt x="2109" y="554"/>
                  <a:pt x="2114" y="554"/>
                </a:cubicBezTo>
                <a:cubicBezTo>
                  <a:pt x="2122" y="582"/>
                  <a:pt x="2126" y="629"/>
                  <a:pt x="2126" y="670"/>
                </a:cubicBezTo>
                <a:cubicBezTo>
                  <a:pt x="2127" y="721"/>
                  <a:pt x="2126" y="790"/>
                  <a:pt x="2175" y="822"/>
                </a:cubicBezTo>
                <a:cubicBezTo>
                  <a:pt x="2222" y="853"/>
                  <a:pt x="2269" y="835"/>
                  <a:pt x="2303" y="798"/>
                </a:cubicBezTo>
                <a:cubicBezTo>
                  <a:pt x="2351" y="745"/>
                  <a:pt x="2374" y="621"/>
                  <a:pt x="2355" y="554"/>
                </a:cubicBezTo>
                <a:cubicBezTo>
                  <a:pt x="2339" y="498"/>
                  <a:pt x="2256" y="371"/>
                  <a:pt x="2186" y="372"/>
                </a:cubicBezTo>
                <a:cubicBezTo>
                  <a:pt x="2162" y="373"/>
                  <a:pt x="2176" y="424"/>
                  <a:pt x="2175" y="443"/>
                </a:cubicBezTo>
                <a:moveTo>
                  <a:pt x="2493" y="458"/>
                </a:moveTo>
                <a:cubicBezTo>
                  <a:pt x="2525" y="457"/>
                  <a:pt x="2545" y="427"/>
                  <a:pt x="2564" y="471"/>
                </a:cubicBezTo>
                <a:cubicBezTo>
                  <a:pt x="2590" y="532"/>
                  <a:pt x="2574" y="620"/>
                  <a:pt x="2574" y="685"/>
                </a:cubicBezTo>
                <a:cubicBezTo>
                  <a:pt x="2598" y="670"/>
                  <a:pt x="2618" y="660"/>
                  <a:pt x="2644" y="635"/>
                </a:cubicBezTo>
                <a:cubicBezTo>
                  <a:pt x="2714" y="568"/>
                  <a:pt x="2785" y="504"/>
                  <a:pt x="2871" y="458"/>
                </a:cubicBezTo>
                <a:cubicBezTo>
                  <a:pt x="2913" y="436"/>
                  <a:pt x="2935" y="437"/>
                  <a:pt x="2977" y="429"/>
                </a:cubicBezTo>
                <a:cubicBezTo>
                  <a:pt x="2984" y="470"/>
                  <a:pt x="2982" y="526"/>
                  <a:pt x="2993" y="567"/>
                </a:cubicBezTo>
                <a:cubicBezTo>
                  <a:pt x="3016" y="652"/>
                  <a:pt x="3100" y="695"/>
                  <a:pt x="3178" y="716"/>
                </a:cubicBezTo>
                <a:cubicBezTo>
                  <a:pt x="3262" y="739"/>
                  <a:pt x="3372" y="746"/>
                  <a:pt x="3443" y="689"/>
                </a:cubicBezTo>
                <a:cubicBezTo>
                  <a:pt x="3493" y="648"/>
                  <a:pt x="3507" y="573"/>
                  <a:pt x="3516" y="514"/>
                </a:cubicBezTo>
                <a:cubicBezTo>
                  <a:pt x="3520" y="485"/>
                  <a:pt x="3519" y="458"/>
                  <a:pt x="3520" y="429"/>
                </a:cubicBezTo>
                <a:cubicBezTo>
                  <a:pt x="3489" y="456"/>
                  <a:pt x="3462" y="468"/>
                  <a:pt x="3437" y="514"/>
                </a:cubicBezTo>
                <a:cubicBezTo>
                  <a:pt x="3413" y="559"/>
                  <a:pt x="3402" y="605"/>
                  <a:pt x="3407" y="656"/>
                </a:cubicBezTo>
                <a:cubicBezTo>
                  <a:pt x="3409" y="658"/>
                  <a:pt x="3411" y="661"/>
                  <a:pt x="3413" y="663"/>
                </a:cubicBezTo>
                <a:cubicBezTo>
                  <a:pt x="3448" y="640"/>
                  <a:pt x="3467" y="624"/>
                  <a:pt x="3498" y="586"/>
                </a:cubicBezTo>
                <a:cubicBezTo>
                  <a:pt x="3536" y="541"/>
                  <a:pt x="3572" y="490"/>
                  <a:pt x="3618" y="452"/>
                </a:cubicBezTo>
                <a:cubicBezTo>
                  <a:pt x="3641" y="433"/>
                  <a:pt x="3657" y="431"/>
                  <a:pt x="3679" y="419"/>
                </a:cubicBezTo>
                <a:cubicBezTo>
                  <a:pt x="3690" y="488"/>
                  <a:pt x="3692" y="562"/>
                  <a:pt x="3692" y="637"/>
                </a:cubicBezTo>
                <a:cubicBezTo>
                  <a:pt x="3692" y="804"/>
                  <a:pt x="3677" y="969"/>
                  <a:pt x="3653" y="1135"/>
                </a:cubicBezTo>
                <a:cubicBezTo>
                  <a:pt x="3637" y="1243"/>
                  <a:pt x="3624" y="1396"/>
                  <a:pt x="3530" y="1470"/>
                </a:cubicBezTo>
                <a:cubicBezTo>
                  <a:pt x="3496" y="1497"/>
                  <a:pt x="3397" y="1517"/>
                  <a:pt x="3367" y="1474"/>
                </a:cubicBezTo>
                <a:cubicBezTo>
                  <a:pt x="3327" y="1416"/>
                  <a:pt x="3406" y="1351"/>
                  <a:pt x="3440" y="1318"/>
                </a:cubicBezTo>
                <a:cubicBezTo>
                  <a:pt x="3536" y="1225"/>
                  <a:pt x="3647" y="1165"/>
                  <a:pt x="3757" y="1089"/>
                </a:cubicBezTo>
                <a:cubicBezTo>
                  <a:pt x="3783" y="1070"/>
                  <a:pt x="3808" y="1052"/>
                  <a:pt x="3834" y="1033"/>
                </a:cubicBezTo>
                <a:moveTo>
                  <a:pt x="4777" y="250"/>
                </a:moveTo>
                <a:cubicBezTo>
                  <a:pt x="4781" y="244"/>
                  <a:pt x="4786" y="238"/>
                  <a:pt x="4791" y="232"/>
                </a:cubicBezTo>
                <a:cubicBezTo>
                  <a:pt x="4801" y="255"/>
                  <a:pt x="4803" y="300"/>
                  <a:pt x="4803" y="339"/>
                </a:cubicBezTo>
                <a:cubicBezTo>
                  <a:pt x="4803" y="457"/>
                  <a:pt x="4795" y="575"/>
                  <a:pt x="4815" y="691"/>
                </a:cubicBezTo>
                <a:cubicBezTo>
                  <a:pt x="4835" y="810"/>
                  <a:pt x="4873" y="936"/>
                  <a:pt x="4933" y="1040"/>
                </a:cubicBezTo>
                <a:cubicBezTo>
                  <a:pt x="4955" y="1079"/>
                  <a:pt x="4977" y="1103"/>
                  <a:pt x="5012" y="1128"/>
                </a:cubicBezTo>
                <a:moveTo>
                  <a:pt x="4434" y="656"/>
                </a:moveTo>
                <a:cubicBezTo>
                  <a:pt x="4489" y="632"/>
                  <a:pt x="4590" y="630"/>
                  <a:pt x="4679" y="629"/>
                </a:cubicBezTo>
                <a:cubicBezTo>
                  <a:pt x="4917" y="626"/>
                  <a:pt x="5155" y="625"/>
                  <a:pt x="5394" y="622"/>
                </a:cubicBezTo>
                <a:cubicBezTo>
                  <a:pt x="5519" y="620"/>
                  <a:pt x="5642" y="617"/>
                  <a:pt x="5764" y="599"/>
                </a:cubicBezTo>
                <a:cubicBezTo>
                  <a:pt x="5726" y="623"/>
                  <a:pt x="5707" y="626"/>
                  <a:pt x="5683" y="664"/>
                </a:cubicBezTo>
                <a:cubicBezTo>
                  <a:pt x="5639" y="737"/>
                  <a:pt x="5623" y="861"/>
                  <a:pt x="5671" y="936"/>
                </a:cubicBezTo>
                <a:cubicBezTo>
                  <a:pt x="5723" y="1014"/>
                  <a:pt x="5840" y="1036"/>
                  <a:pt x="5927" y="1024"/>
                </a:cubicBezTo>
                <a:cubicBezTo>
                  <a:pt x="6051" y="1007"/>
                  <a:pt x="6092" y="888"/>
                  <a:pt x="6076" y="777"/>
                </a:cubicBezTo>
                <a:cubicBezTo>
                  <a:pt x="6062" y="680"/>
                  <a:pt x="5979" y="565"/>
                  <a:pt x="5881" y="537"/>
                </a:cubicBezTo>
                <a:cubicBezTo>
                  <a:pt x="5825" y="521"/>
                  <a:pt x="5828" y="547"/>
                  <a:pt x="5794" y="56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2" name="Freeform 17"/>
          <p:cNvSpPr/>
          <p:nvPr/>
        </p:nvSpPr>
        <p:spPr>
          <a:xfrm>
            <a:off x="6781680" y="2655720"/>
            <a:ext cx="1456200" cy="410040"/>
          </a:xfrm>
          <a:custGeom>
            <a:avLst/>
            <a:gdLst/>
            <a:ahLst/>
            <a:rect l="0" t="0" r="r" b="b"/>
            <a:pathLst>
              <a:path w="4045" h="1139">
                <a:moveTo>
                  <a:pt x="506" y="224"/>
                </a:moveTo>
                <a:cubicBezTo>
                  <a:pt x="453" y="225"/>
                  <a:pt x="368" y="246"/>
                  <a:pt x="309" y="263"/>
                </a:cubicBezTo>
                <a:cubicBezTo>
                  <a:pt x="210" y="292"/>
                  <a:pt x="71" y="320"/>
                  <a:pt x="45" y="436"/>
                </a:cubicBezTo>
                <a:cubicBezTo>
                  <a:pt x="21" y="546"/>
                  <a:pt x="152" y="627"/>
                  <a:pt x="228" y="677"/>
                </a:cubicBezTo>
                <a:cubicBezTo>
                  <a:pt x="324" y="740"/>
                  <a:pt x="437" y="778"/>
                  <a:pt x="528" y="848"/>
                </a:cubicBezTo>
                <a:cubicBezTo>
                  <a:pt x="546" y="867"/>
                  <a:pt x="553" y="869"/>
                  <a:pt x="550" y="886"/>
                </a:cubicBezTo>
                <a:cubicBezTo>
                  <a:pt x="447" y="899"/>
                  <a:pt x="350" y="895"/>
                  <a:pt x="248" y="873"/>
                </a:cubicBezTo>
                <a:cubicBezTo>
                  <a:pt x="193" y="861"/>
                  <a:pt x="10" y="830"/>
                  <a:pt x="0" y="753"/>
                </a:cubicBezTo>
                <a:cubicBezTo>
                  <a:pt x="17" y="712"/>
                  <a:pt x="34" y="698"/>
                  <a:pt x="79" y="698"/>
                </a:cubicBezTo>
                <a:moveTo>
                  <a:pt x="971" y="432"/>
                </a:moveTo>
                <a:cubicBezTo>
                  <a:pt x="954" y="488"/>
                  <a:pt x="917" y="535"/>
                  <a:pt x="908" y="594"/>
                </a:cubicBezTo>
                <a:cubicBezTo>
                  <a:pt x="899" y="656"/>
                  <a:pt x="899" y="717"/>
                  <a:pt x="969" y="735"/>
                </a:cubicBezTo>
                <a:cubicBezTo>
                  <a:pt x="1034" y="752"/>
                  <a:pt x="1114" y="743"/>
                  <a:pt x="1161" y="692"/>
                </a:cubicBezTo>
                <a:cubicBezTo>
                  <a:pt x="1222" y="626"/>
                  <a:pt x="1212" y="506"/>
                  <a:pt x="1143" y="452"/>
                </a:cubicBezTo>
                <a:cubicBezTo>
                  <a:pt x="1043" y="375"/>
                  <a:pt x="876" y="380"/>
                  <a:pt x="780" y="456"/>
                </a:cubicBezTo>
                <a:cubicBezTo>
                  <a:pt x="723" y="501"/>
                  <a:pt x="660" y="613"/>
                  <a:pt x="700" y="688"/>
                </a:cubicBezTo>
                <a:cubicBezTo>
                  <a:pt x="754" y="788"/>
                  <a:pt x="928" y="788"/>
                  <a:pt x="1021" y="792"/>
                </a:cubicBezTo>
                <a:cubicBezTo>
                  <a:pt x="1183" y="798"/>
                  <a:pt x="1348" y="793"/>
                  <a:pt x="1499" y="726"/>
                </a:cubicBezTo>
                <a:cubicBezTo>
                  <a:pt x="1621" y="672"/>
                  <a:pt x="1655" y="598"/>
                  <a:pt x="1684" y="480"/>
                </a:cubicBezTo>
                <a:moveTo>
                  <a:pt x="1600" y="224"/>
                </a:moveTo>
                <a:cubicBezTo>
                  <a:pt x="1576" y="195"/>
                  <a:pt x="1571" y="187"/>
                  <a:pt x="1553" y="172"/>
                </a:cubicBezTo>
                <a:cubicBezTo>
                  <a:pt x="1519" y="197"/>
                  <a:pt x="1514" y="210"/>
                  <a:pt x="1511" y="266"/>
                </a:cubicBezTo>
                <a:cubicBezTo>
                  <a:pt x="1505" y="371"/>
                  <a:pt x="1523" y="451"/>
                  <a:pt x="1566" y="548"/>
                </a:cubicBezTo>
                <a:cubicBezTo>
                  <a:pt x="1612" y="649"/>
                  <a:pt x="1701" y="746"/>
                  <a:pt x="1730" y="854"/>
                </a:cubicBezTo>
                <a:cubicBezTo>
                  <a:pt x="1732" y="883"/>
                  <a:pt x="1732" y="889"/>
                  <a:pt x="1732" y="906"/>
                </a:cubicBezTo>
                <a:moveTo>
                  <a:pt x="1449" y="545"/>
                </a:moveTo>
                <a:cubicBezTo>
                  <a:pt x="1551" y="499"/>
                  <a:pt x="1650" y="496"/>
                  <a:pt x="1763" y="494"/>
                </a:cubicBezTo>
                <a:cubicBezTo>
                  <a:pt x="2034" y="489"/>
                  <a:pt x="2303" y="506"/>
                  <a:pt x="2573" y="508"/>
                </a:cubicBezTo>
                <a:cubicBezTo>
                  <a:pt x="2623" y="508"/>
                  <a:pt x="2672" y="508"/>
                  <a:pt x="2722" y="508"/>
                </a:cubicBezTo>
                <a:moveTo>
                  <a:pt x="3289" y="192"/>
                </a:moveTo>
                <a:cubicBezTo>
                  <a:pt x="3269" y="131"/>
                  <a:pt x="3208" y="142"/>
                  <a:pt x="3144" y="141"/>
                </a:cubicBezTo>
                <a:cubicBezTo>
                  <a:pt x="3050" y="139"/>
                  <a:pt x="2957" y="155"/>
                  <a:pt x="2896" y="235"/>
                </a:cubicBezTo>
                <a:cubicBezTo>
                  <a:pt x="2857" y="287"/>
                  <a:pt x="2849" y="387"/>
                  <a:pt x="2881" y="445"/>
                </a:cubicBezTo>
                <a:cubicBezTo>
                  <a:pt x="2932" y="536"/>
                  <a:pt x="3058" y="567"/>
                  <a:pt x="3144" y="609"/>
                </a:cubicBezTo>
                <a:cubicBezTo>
                  <a:pt x="3182" y="628"/>
                  <a:pt x="3262" y="669"/>
                  <a:pt x="3240" y="728"/>
                </a:cubicBezTo>
                <a:cubicBezTo>
                  <a:pt x="3214" y="798"/>
                  <a:pt x="3087" y="800"/>
                  <a:pt x="3029" y="803"/>
                </a:cubicBezTo>
                <a:cubicBezTo>
                  <a:pt x="2965" y="806"/>
                  <a:pt x="2864" y="801"/>
                  <a:pt x="2828" y="735"/>
                </a:cubicBezTo>
                <a:cubicBezTo>
                  <a:pt x="2826" y="703"/>
                  <a:pt x="2826" y="692"/>
                  <a:pt x="2840" y="673"/>
                </a:cubicBezTo>
                <a:moveTo>
                  <a:pt x="3811" y="299"/>
                </a:moveTo>
                <a:cubicBezTo>
                  <a:pt x="3797" y="284"/>
                  <a:pt x="3785" y="272"/>
                  <a:pt x="3772" y="254"/>
                </a:cubicBezTo>
                <a:cubicBezTo>
                  <a:pt x="3745" y="216"/>
                  <a:pt x="3719" y="173"/>
                  <a:pt x="3712" y="126"/>
                </a:cubicBezTo>
                <a:cubicBezTo>
                  <a:pt x="3705" y="77"/>
                  <a:pt x="3712" y="41"/>
                  <a:pt x="3764" y="22"/>
                </a:cubicBezTo>
                <a:cubicBezTo>
                  <a:pt x="3814" y="4"/>
                  <a:pt x="3906" y="0"/>
                  <a:pt x="3958" y="12"/>
                </a:cubicBezTo>
                <a:cubicBezTo>
                  <a:pt x="4020" y="26"/>
                  <a:pt x="4036" y="68"/>
                  <a:pt x="4039" y="123"/>
                </a:cubicBezTo>
                <a:cubicBezTo>
                  <a:pt x="4044" y="218"/>
                  <a:pt x="3972" y="297"/>
                  <a:pt x="3915" y="366"/>
                </a:cubicBezTo>
                <a:cubicBezTo>
                  <a:pt x="3832" y="469"/>
                  <a:pt x="3731" y="559"/>
                  <a:pt x="3669" y="675"/>
                </a:cubicBezTo>
                <a:cubicBezTo>
                  <a:pt x="3652" y="707"/>
                  <a:pt x="3633" y="760"/>
                  <a:pt x="3645" y="798"/>
                </a:cubicBezTo>
                <a:cubicBezTo>
                  <a:pt x="3658" y="818"/>
                  <a:pt x="3662" y="826"/>
                  <a:pt x="3676" y="836"/>
                </a:cubicBezTo>
                <a:moveTo>
                  <a:pt x="3751" y="1138"/>
                </a:moveTo>
                <a:cubicBezTo>
                  <a:pt x="3764" y="1138"/>
                  <a:pt x="3768" y="1138"/>
                  <a:pt x="3775" y="1125"/>
                </a:cubicBezTo>
                <a:cubicBezTo>
                  <a:pt x="3777" y="1122"/>
                  <a:pt x="3779" y="1112"/>
                  <a:pt x="3782" y="1110"/>
                </a:cubicBezTo>
                <a:cubicBezTo>
                  <a:pt x="3787" y="1107"/>
                  <a:pt x="3784" y="1088"/>
                  <a:pt x="3784" y="108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3" name="Freeform 18"/>
          <p:cNvSpPr/>
          <p:nvPr/>
        </p:nvSpPr>
        <p:spPr>
          <a:xfrm>
            <a:off x="473040" y="3292560"/>
            <a:ext cx="1962360" cy="489240"/>
          </a:xfrm>
          <a:custGeom>
            <a:avLst/>
            <a:gdLst/>
            <a:ahLst/>
            <a:rect l="0" t="0" r="r" b="b"/>
            <a:pathLst>
              <a:path w="5451" h="1359">
                <a:moveTo>
                  <a:pt x="46" y="306"/>
                </a:moveTo>
                <a:cubicBezTo>
                  <a:pt x="11" y="283"/>
                  <a:pt x="16" y="296"/>
                  <a:pt x="0" y="266"/>
                </a:cubicBezTo>
                <a:cubicBezTo>
                  <a:pt x="0" y="263"/>
                  <a:pt x="0" y="259"/>
                  <a:pt x="0" y="256"/>
                </a:cubicBezTo>
                <a:cubicBezTo>
                  <a:pt x="46" y="233"/>
                  <a:pt x="87" y="218"/>
                  <a:pt x="139" y="207"/>
                </a:cubicBezTo>
                <a:cubicBezTo>
                  <a:pt x="341" y="163"/>
                  <a:pt x="546" y="139"/>
                  <a:pt x="749" y="107"/>
                </a:cubicBezTo>
                <a:cubicBezTo>
                  <a:pt x="749" y="105"/>
                  <a:pt x="749" y="104"/>
                  <a:pt x="749" y="103"/>
                </a:cubicBezTo>
                <a:cubicBezTo>
                  <a:pt x="714" y="102"/>
                  <a:pt x="616" y="83"/>
                  <a:pt x="595" y="111"/>
                </a:cubicBezTo>
                <a:cubicBezTo>
                  <a:pt x="573" y="140"/>
                  <a:pt x="574" y="219"/>
                  <a:pt x="573" y="251"/>
                </a:cubicBezTo>
                <a:cubicBezTo>
                  <a:pt x="567" y="410"/>
                  <a:pt x="571" y="571"/>
                  <a:pt x="583" y="731"/>
                </a:cubicBezTo>
                <a:cubicBezTo>
                  <a:pt x="585" y="759"/>
                  <a:pt x="581" y="789"/>
                  <a:pt x="580" y="813"/>
                </a:cubicBezTo>
                <a:cubicBezTo>
                  <a:pt x="528" y="809"/>
                  <a:pt x="498" y="804"/>
                  <a:pt x="451" y="776"/>
                </a:cubicBezTo>
                <a:cubicBezTo>
                  <a:pt x="407" y="750"/>
                  <a:pt x="386" y="724"/>
                  <a:pt x="358" y="691"/>
                </a:cubicBezTo>
                <a:cubicBezTo>
                  <a:pt x="414" y="666"/>
                  <a:pt x="481" y="653"/>
                  <a:pt x="556" y="651"/>
                </a:cubicBezTo>
                <a:cubicBezTo>
                  <a:pt x="698" y="647"/>
                  <a:pt x="830" y="659"/>
                  <a:pt x="970" y="680"/>
                </a:cubicBezTo>
                <a:cubicBezTo>
                  <a:pt x="1055" y="692"/>
                  <a:pt x="1164" y="715"/>
                  <a:pt x="1250" y="698"/>
                </a:cubicBezTo>
                <a:cubicBezTo>
                  <a:pt x="1329" y="682"/>
                  <a:pt x="1337" y="588"/>
                  <a:pt x="1345" y="524"/>
                </a:cubicBezTo>
                <a:cubicBezTo>
                  <a:pt x="1352" y="468"/>
                  <a:pt x="1347" y="415"/>
                  <a:pt x="1341" y="366"/>
                </a:cubicBezTo>
                <a:cubicBezTo>
                  <a:pt x="1278" y="373"/>
                  <a:pt x="1255" y="375"/>
                  <a:pt x="1214" y="438"/>
                </a:cubicBezTo>
                <a:cubicBezTo>
                  <a:pt x="1124" y="575"/>
                  <a:pt x="1131" y="789"/>
                  <a:pt x="1146" y="946"/>
                </a:cubicBezTo>
                <a:cubicBezTo>
                  <a:pt x="1159" y="1083"/>
                  <a:pt x="1191" y="1219"/>
                  <a:pt x="1198" y="1358"/>
                </a:cubicBezTo>
                <a:moveTo>
                  <a:pt x="989" y="1067"/>
                </a:moveTo>
                <a:cubicBezTo>
                  <a:pt x="1016" y="989"/>
                  <a:pt x="1115" y="983"/>
                  <a:pt x="1198" y="969"/>
                </a:cubicBezTo>
                <a:cubicBezTo>
                  <a:pt x="1340" y="945"/>
                  <a:pt x="1490" y="942"/>
                  <a:pt x="1632" y="966"/>
                </a:cubicBezTo>
                <a:cubicBezTo>
                  <a:pt x="1725" y="987"/>
                  <a:pt x="1752" y="994"/>
                  <a:pt x="1814" y="1000"/>
                </a:cubicBezTo>
                <a:moveTo>
                  <a:pt x="2181" y="79"/>
                </a:moveTo>
                <a:cubicBezTo>
                  <a:pt x="2174" y="46"/>
                  <a:pt x="2171" y="30"/>
                  <a:pt x="2169" y="0"/>
                </a:cubicBezTo>
                <a:cubicBezTo>
                  <a:pt x="2169" y="202"/>
                  <a:pt x="2161" y="396"/>
                  <a:pt x="2117" y="594"/>
                </a:cubicBezTo>
                <a:cubicBezTo>
                  <a:pt x="2099" y="677"/>
                  <a:pt x="2070" y="761"/>
                  <a:pt x="2062" y="846"/>
                </a:cubicBezTo>
                <a:cubicBezTo>
                  <a:pt x="2062" y="861"/>
                  <a:pt x="2062" y="863"/>
                  <a:pt x="2062" y="872"/>
                </a:cubicBezTo>
                <a:cubicBezTo>
                  <a:pt x="2157" y="744"/>
                  <a:pt x="2268" y="587"/>
                  <a:pt x="2424" y="531"/>
                </a:cubicBezTo>
                <a:cubicBezTo>
                  <a:pt x="2504" y="502"/>
                  <a:pt x="2569" y="513"/>
                  <a:pt x="2606" y="595"/>
                </a:cubicBezTo>
                <a:cubicBezTo>
                  <a:pt x="2639" y="669"/>
                  <a:pt x="2645" y="795"/>
                  <a:pt x="2625" y="873"/>
                </a:cubicBezTo>
                <a:cubicBezTo>
                  <a:pt x="2605" y="951"/>
                  <a:pt x="2550" y="996"/>
                  <a:pt x="2473" y="1005"/>
                </a:cubicBezTo>
                <a:cubicBezTo>
                  <a:pt x="2404" y="1013"/>
                  <a:pt x="2331" y="1008"/>
                  <a:pt x="2272" y="969"/>
                </a:cubicBezTo>
                <a:cubicBezTo>
                  <a:pt x="2201" y="921"/>
                  <a:pt x="2231" y="851"/>
                  <a:pt x="2285" y="806"/>
                </a:cubicBezTo>
                <a:cubicBezTo>
                  <a:pt x="2304" y="793"/>
                  <a:pt x="2324" y="779"/>
                  <a:pt x="2343" y="766"/>
                </a:cubicBezTo>
                <a:moveTo>
                  <a:pt x="3051" y="614"/>
                </a:moveTo>
                <a:cubicBezTo>
                  <a:pt x="3032" y="622"/>
                  <a:pt x="2996" y="627"/>
                  <a:pt x="2969" y="644"/>
                </a:cubicBezTo>
                <a:cubicBezTo>
                  <a:pt x="2904" y="687"/>
                  <a:pt x="2851" y="749"/>
                  <a:pt x="2855" y="830"/>
                </a:cubicBezTo>
                <a:cubicBezTo>
                  <a:pt x="2857" y="864"/>
                  <a:pt x="2875" y="866"/>
                  <a:pt x="2880" y="887"/>
                </a:cubicBezTo>
                <a:cubicBezTo>
                  <a:pt x="2938" y="879"/>
                  <a:pt x="2969" y="884"/>
                  <a:pt x="3023" y="852"/>
                </a:cubicBezTo>
                <a:cubicBezTo>
                  <a:pt x="3083" y="817"/>
                  <a:pt x="3106" y="774"/>
                  <a:pt x="3139" y="720"/>
                </a:cubicBezTo>
                <a:cubicBezTo>
                  <a:pt x="3144" y="736"/>
                  <a:pt x="3139" y="749"/>
                  <a:pt x="3147" y="764"/>
                </a:cubicBezTo>
                <a:cubicBezTo>
                  <a:pt x="3180" y="821"/>
                  <a:pt x="3234" y="837"/>
                  <a:pt x="3278" y="793"/>
                </a:cubicBezTo>
                <a:cubicBezTo>
                  <a:pt x="3366" y="704"/>
                  <a:pt x="3361" y="618"/>
                  <a:pt x="3496" y="581"/>
                </a:cubicBezTo>
                <a:cubicBezTo>
                  <a:pt x="3504" y="581"/>
                  <a:pt x="3512" y="581"/>
                  <a:pt x="3520" y="581"/>
                </a:cubicBezTo>
                <a:cubicBezTo>
                  <a:pt x="3543" y="671"/>
                  <a:pt x="3529" y="791"/>
                  <a:pt x="3570" y="875"/>
                </a:cubicBezTo>
                <a:cubicBezTo>
                  <a:pt x="3593" y="923"/>
                  <a:pt x="3635" y="945"/>
                  <a:pt x="3687" y="939"/>
                </a:cubicBezTo>
                <a:cubicBezTo>
                  <a:pt x="3773" y="930"/>
                  <a:pt x="3829" y="874"/>
                  <a:pt x="3878" y="803"/>
                </a:cubicBezTo>
                <a:cubicBezTo>
                  <a:pt x="3941" y="711"/>
                  <a:pt x="3947" y="620"/>
                  <a:pt x="3948" y="512"/>
                </a:cubicBezTo>
                <a:cubicBezTo>
                  <a:pt x="3949" y="432"/>
                  <a:pt x="3944" y="330"/>
                  <a:pt x="3876" y="278"/>
                </a:cubicBezTo>
                <a:cubicBezTo>
                  <a:pt x="3870" y="278"/>
                  <a:pt x="3863" y="278"/>
                  <a:pt x="3857" y="278"/>
                </a:cubicBezTo>
                <a:cubicBezTo>
                  <a:pt x="3825" y="399"/>
                  <a:pt x="3795" y="532"/>
                  <a:pt x="3839" y="656"/>
                </a:cubicBezTo>
                <a:cubicBezTo>
                  <a:pt x="3855" y="702"/>
                  <a:pt x="3907" y="800"/>
                  <a:pt x="3966" y="800"/>
                </a:cubicBezTo>
                <a:cubicBezTo>
                  <a:pt x="4011" y="800"/>
                  <a:pt x="4035" y="761"/>
                  <a:pt x="4067" y="734"/>
                </a:cubicBezTo>
                <a:cubicBezTo>
                  <a:pt x="4152" y="662"/>
                  <a:pt x="4189" y="627"/>
                  <a:pt x="4295" y="601"/>
                </a:cubicBezTo>
                <a:cubicBezTo>
                  <a:pt x="4306" y="651"/>
                  <a:pt x="4331" y="705"/>
                  <a:pt x="4316" y="762"/>
                </a:cubicBezTo>
                <a:cubicBezTo>
                  <a:pt x="4294" y="846"/>
                  <a:pt x="4236" y="871"/>
                  <a:pt x="4157" y="873"/>
                </a:cubicBezTo>
                <a:cubicBezTo>
                  <a:pt x="4098" y="874"/>
                  <a:pt x="4021" y="851"/>
                  <a:pt x="4039" y="773"/>
                </a:cubicBezTo>
                <a:cubicBezTo>
                  <a:pt x="4057" y="696"/>
                  <a:pt x="4159" y="639"/>
                  <a:pt x="4221" y="601"/>
                </a:cubicBezTo>
                <a:cubicBezTo>
                  <a:pt x="4274" y="569"/>
                  <a:pt x="4359" y="521"/>
                  <a:pt x="4425" y="542"/>
                </a:cubicBezTo>
                <a:cubicBezTo>
                  <a:pt x="4496" y="565"/>
                  <a:pt x="4530" y="663"/>
                  <a:pt x="4598" y="698"/>
                </a:cubicBezTo>
                <a:cubicBezTo>
                  <a:pt x="4641" y="720"/>
                  <a:pt x="4710" y="733"/>
                  <a:pt x="4758" y="722"/>
                </a:cubicBezTo>
                <a:cubicBezTo>
                  <a:pt x="4809" y="710"/>
                  <a:pt x="4842" y="644"/>
                  <a:pt x="4817" y="593"/>
                </a:cubicBezTo>
                <a:cubicBezTo>
                  <a:pt x="4772" y="500"/>
                  <a:pt x="4638" y="469"/>
                  <a:pt x="4546" y="498"/>
                </a:cubicBezTo>
                <a:cubicBezTo>
                  <a:pt x="4468" y="523"/>
                  <a:pt x="4401" y="592"/>
                  <a:pt x="4388" y="673"/>
                </a:cubicBezTo>
                <a:cubicBezTo>
                  <a:pt x="4375" y="751"/>
                  <a:pt x="4420" y="805"/>
                  <a:pt x="4486" y="839"/>
                </a:cubicBezTo>
                <a:cubicBezTo>
                  <a:pt x="4591" y="893"/>
                  <a:pt x="4737" y="886"/>
                  <a:pt x="4840" y="834"/>
                </a:cubicBezTo>
                <a:cubicBezTo>
                  <a:pt x="4965" y="771"/>
                  <a:pt x="5070" y="633"/>
                  <a:pt x="5050" y="486"/>
                </a:cubicBezTo>
                <a:cubicBezTo>
                  <a:pt x="5050" y="458"/>
                  <a:pt x="5051" y="450"/>
                  <a:pt x="5032" y="440"/>
                </a:cubicBezTo>
                <a:cubicBezTo>
                  <a:pt x="4974" y="446"/>
                  <a:pt x="4936" y="428"/>
                  <a:pt x="4911" y="498"/>
                </a:cubicBezTo>
                <a:cubicBezTo>
                  <a:pt x="4893" y="550"/>
                  <a:pt x="4922" y="587"/>
                  <a:pt x="4962" y="614"/>
                </a:cubicBezTo>
                <a:cubicBezTo>
                  <a:pt x="5020" y="653"/>
                  <a:pt x="5127" y="641"/>
                  <a:pt x="5166" y="707"/>
                </a:cubicBezTo>
                <a:cubicBezTo>
                  <a:pt x="5186" y="740"/>
                  <a:pt x="5164" y="786"/>
                  <a:pt x="5159" y="818"/>
                </a:cubicBezTo>
                <a:cubicBezTo>
                  <a:pt x="5155" y="844"/>
                  <a:pt x="5136" y="884"/>
                  <a:pt x="5158" y="909"/>
                </a:cubicBezTo>
                <a:cubicBezTo>
                  <a:pt x="5206" y="965"/>
                  <a:pt x="5389" y="938"/>
                  <a:pt x="5450" y="93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4" name="Freeform 19"/>
          <p:cNvSpPr/>
          <p:nvPr/>
        </p:nvSpPr>
        <p:spPr>
          <a:xfrm>
            <a:off x="2691000" y="3259800"/>
            <a:ext cx="193320" cy="258840"/>
          </a:xfrm>
          <a:custGeom>
            <a:avLst/>
            <a:gdLst/>
            <a:ahLst/>
            <a:rect l="0" t="0" r="r" b="b"/>
            <a:pathLst>
              <a:path w="537" h="719">
                <a:moveTo>
                  <a:pt x="136" y="64"/>
                </a:moveTo>
                <a:cubicBezTo>
                  <a:pt x="126" y="76"/>
                  <a:pt x="140" y="0"/>
                  <a:pt x="117" y="75"/>
                </a:cubicBezTo>
                <a:cubicBezTo>
                  <a:pt x="91" y="158"/>
                  <a:pt x="91" y="247"/>
                  <a:pt x="90" y="333"/>
                </a:cubicBezTo>
                <a:cubicBezTo>
                  <a:pt x="89" y="425"/>
                  <a:pt x="99" y="517"/>
                  <a:pt x="139" y="603"/>
                </a:cubicBezTo>
                <a:cubicBezTo>
                  <a:pt x="147" y="616"/>
                  <a:pt x="148" y="620"/>
                  <a:pt x="157" y="623"/>
                </a:cubicBezTo>
                <a:cubicBezTo>
                  <a:pt x="193" y="607"/>
                  <a:pt x="217" y="586"/>
                  <a:pt x="251" y="563"/>
                </a:cubicBezTo>
                <a:cubicBezTo>
                  <a:pt x="314" y="521"/>
                  <a:pt x="366" y="506"/>
                  <a:pt x="440" y="504"/>
                </a:cubicBezTo>
                <a:cubicBezTo>
                  <a:pt x="505" y="502"/>
                  <a:pt x="530" y="521"/>
                  <a:pt x="533" y="584"/>
                </a:cubicBezTo>
                <a:cubicBezTo>
                  <a:pt x="536" y="648"/>
                  <a:pt x="471" y="683"/>
                  <a:pt x="413" y="697"/>
                </a:cubicBezTo>
                <a:cubicBezTo>
                  <a:pt x="330" y="718"/>
                  <a:pt x="234" y="706"/>
                  <a:pt x="153" y="687"/>
                </a:cubicBezTo>
                <a:cubicBezTo>
                  <a:pt x="114" y="679"/>
                  <a:pt x="55" y="666"/>
                  <a:pt x="20" y="642"/>
                </a:cubicBezTo>
                <a:cubicBezTo>
                  <a:pt x="0" y="629"/>
                  <a:pt x="35" y="649"/>
                  <a:pt x="13" y="62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5" name="Freeform 20"/>
          <p:cNvSpPr/>
          <p:nvPr/>
        </p:nvSpPr>
        <p:spPr>
          <a:xfrm>
            <a:off x="3193920" y="3274920"/>
            <a:ext cx="1181520" cy="410040"/>
          </a:xfrm>
          <a:custGeom>
            <a:avLst/>
            <a:gdLst/>
            <a:ahLst/>
            <a:rect l="0" t="0" r="r" b="b"/>
            <a:pathLst>
              <a:path w="3282" h="1139">
                <a:moveTo>
                  <a:pt x="551" y="322"/>
                </a:moveTo>
                <a:cubicBezTo>
                  <a:pt x="473" y="286"/>
                  <a:pt x="407" y="266"/>
                  <a:pt x="320" y="263"/>
                </a:cubicBezTo>
                <a:cubicBezTo>
                  <a:pt x="236" y="260"/>
                  <a:pt x="157" y="267"/>
                  <a:pt x="96" y="332"/>
                </a:cubicBezTo>
                <a:cubicBezTo>
                  <a:pt x="50" y="381"/>
                  <a:pt x="69" y="439"/>
                  <a:pt x="117" y="474"/>
                </a:cubicBezTo>
                <a:cubicBezTo>
                  <a:pt x="208" y="540"/>
                  <a:pt x="329" y="564"/>
                  <a:pt x="434" y="599"/>
                </a:cubicBezTo>
                <a:cubicBezTo>
                  <a:pt x="500" y="621"/>
                  <a:pt x="573" y="635"/>
                  <a:pt x="600" y="699"/>
                </a:cubicBezTo>
                <a:cubicBezTo>
                  <a:pt x="542" y="747"/>
                  <a:pt x="455" y="743"/>
                  <a:pt x="378" y="745"/>
                </a:cubicBezTo>
                <a:cubicBezTo>
                  <a:pt x="270" y="748"/>
                  <a:pt x="171" y="743"/>
                  <a:pt x="66" y="717"/>
                </a:cubicBezTo>
                <a:cubicBezTo>
                  <a:pt x="0" y="700"/>
                  <a:pt x="1" y="706"/>
                  <a:pt x="20" y="659"/>
                </a:cubicBezTo>
                <a:moveTo>
                  <a:pt x="720" y="0"/>
                </a:moveTo>
                <a:cubicBezTo>
                  <a:pt x="719" y="44"/>
                  <a:pt x="719" y="96"/>
                  <a:pt x="719" y="142"/>
                </a:cubicBezTo>
                <a:cubicBezTo>
                  <a:pt x="719" y="269"/>
                  <a:pt x="716" y="395"/>
                  <a:pt x="734" y="522"/>
                </a:cubicBezTo>
                <a:cubicBezTo>
                  <a:pt x="743" y="589"/>
                  <a:pt x="762" y="656"/>
                  <a:pt x="768" y="724"/>
                </a:cubicBezTo>
                <a:cubicBezTo>
                  <a:pt x="768" y="729"/>
                  <a:pt x="768" y="734"/>
                  <a:pt x="768" y="739"/>
                </a:cubicBezTo>
                <a:cubicBezTo>
                  <a:pt x="772" y="713"/>
                  <a:pt x="773" y="696"/>
                  <a:pt x="783" y="672"/>
                </a:cubicBezTo>
                <a:cubicBezTo>
                  <a:pt x="808" y="611"/>
                  <a:pt x="857" y="555"/>
                  <a:pt x="910" y="515"/>
                </a:cubicBezTo>
                <a:cubicBezTo>
                  <a:pt x="955" y="481"/>
                  <a:pt x="1034" y="443"/>
                  <a:pt x="1093" y="460"/>
                </a:cubicBezTo>
                <a:cubicBezTo>
                  <a:pt x="1159" y="479"/>
                  <a:pt x="1180" y="561"/>
                  <a:pt x="1189" y="618"/>
                </a:cubicBezTo>
                <a:cubicBezTo>
                  <a:pt x="1197" y="665"/>
                  <a:pt x="1167" y="819"/>
                  <a:pt x="1209" y="851"/>
                </a:cubicBezTo>
                <a:cubicBezTo>
                  <a:pt x="1218" y="854"/>
                  <a:pt x="1228" y="857"/>
                  <a:pt x="1237" y="860"/>
                </a:cubicBezTo>
                <a:moveTo>
                  <a:pt x="1587" y="528"/>
                </a:moveTo>
                <a:cubicBezTo>
                  <a:pt x="1587" y="468"/>
                  <a:pt x="1555" y="472"/>
                  <a:pt x="1493" y="490"/>
                </a:cubicBezTo>
                <a:cubicBezTo>
                  <a:pt x="1406" y="515"/>
                  <a:pt x="1299" y="570"/>
                  <a:pt x="1247" y="645"/>
                </a:cubicBezTo>
                <a:cubicBezTo>
                  <a:pt x="1208" y="701"/>
                  <a:pt x="1227" y="757"/>
                  <a:pt x="1286" y="782"/>
                </a:cubicBezTo>
                <a:cubicBezTo>
                  <a:pt x="1342" y="806"/>
                  <a:pt x="1435" y="813"/>
                  <a:pt x="1493" y="789"/>
                </a:cubicBezTo>
                <a:cubicBezTo>
                  <a:pt x="1549" y="766"/>
                  <a:pt x="1596" y="711"/>
                  <a:pt x="1626" y="660"/>
                </a:cubicBezTo>
                <a:cubicBezTo>
                  <a:pt x="1642" y="633"/>
                  <a:pt x="1650" y="603"/>
                  <a:pt x="1660" y="574"/>
                </a:cubicBezTo>
                <a:cubicBezTo>
                  <a:pt x="1660" y="653"/>
                  <a:pt x="1630" y="797"/>
                  <a:pt x="1666" y="868"/>
                </a:cubicBezTo>
                <a:cubicBezTo>
                  <a:pt x="1693" y="895"/>
                  <a:pt x="1702" y="904"/>
                  <a:pt x="1730" y="907"/>
                </a:cubicBezTo>
                <a:moveTo>
                  <a:pt x="2001" y="527"/>
                </a:moveTo>
                <a:cubicBezTo>
                  <a:pt x="2045" y="510"/>
                  <a:pt x="2061" y="488"/>
                  <a:pt x="2068" y="546"/>
                </a:cubicBezTo>
                <a:cubicBezTo>
                  <a:pt x="2077" y="627"/>
                  <a:pt x="2053" y="707"/>
                  <a:pt x="2049" y="788"/>
                </a:cubicBezTo>
                <a:cubicBezTo>
                  <a:pt x="2046" y="861"/>
                  <a:pt x="2053" y="869"/>
                  <a:pt x="2094" y="916"/>
                </a:cubicBezTo>
                <a:cubicBezTo>
                  <a:pt x="2145" y="897"/>
                  <a:pt x="2155" y="892"/>
                  <a:pt x="2185" y="837"/>
                </a:cubicBezTo>
                <a:cubicBezTo>
                  <a:pt x="2214" y="783"/>
                  <a:pt x="2236" y="726"/>
                  <a:pt x="2266" y="672"/>
                </a:cubicBezTo>
                <a:cubicBezTo>
                  <a:pt x="2291" y="625"/>
                  <a:pt x="2325" y="579"/>
                  <a:pt x="2370" y="549"/>
                </a:cubicBezTo>
                <a:cubicBezTo>
                  <a:pt x="2401" y="528"/>
                  <a:pt x="2453" y="515"/>
                  <a:pt x="2490" y="534"/>
                </a:cubicBezTo>
                <a:cubicBezTo>
                  <a:pt x="2524" y="552"/>
                  <a:pt x="2530" y="647"/>
                  <a:pt x="2540" y="679"/>
                </a:cubicBezTo>
                <a:cubicBezTo>
                  <a:pt x="2560" y="741"/>
                  <a:pt x="2591" y="791"/>
                  <a:pt x="2646" y="828"/>
                </a:cubicBezTo>
                <a:cubicBezTo>
                  <a:pt x="2688" y="856"/>
                  <a:pt x="2725" y="853"/>
                  <a:pt x="2771" y="855"/>
                </a:cubicBezTo>
                <a:cubicBezTo>
                  <a:pt x="2787" y="812"/>
                  <a:pt x="2809" y="771"/>
                  <a:pt x="2795" y="720"/>
                </a:cubicBezTo>
                <a:cubicBezTo>
                  <a:pt x="2771" y="635"/>
                  <a:pt x="2684" y="570"/>
                  <a:pt x="2607" y="535"/>
                </a:cubicBezTo>
                <a:cubicBezTo>
                  <a:pt x="2519" y="495"/>
                  <a:pt x="2407" y="484"/>
                  <a:pt x="2323" y="535"/>
                </a:cubicBezTo>
                <a:cubicBezTo>
                  <a:pt x="2223" y="596"/>
                  <a:pt x="2182" y="745"/>
                  <a:pt x="2285" y="820"/>
                </a:cubicBezTo>
                <a:cubicBezTo>
                  <a:pt x="2384" y="893"/>
                  <a:pt x="2546" y="899"/>
                  <a:pt x="2662" y="884"/>
                </a:cubicBezTo>
                <a:cubicBezTo>
                  <a:pt x="2799" y="867"/>
                  <a:pt x="2942" y="812"/>
                  <a:pt x="3063" y="749"/>
                </a:cubicBezTo>
                <a:cubicBezTo>
                  <a:pt x="3151" y="704"/>
                  <a:pt x="3240" y="645"/>
                  <a:pt x="3276" y="550"/>
                </a:cubicBezTo>
                <a:cubicBezTo>
                  <a:pt x="3278" y="539"/>
                  <a:pt x="3279" y="529"/>
                  <a:pt x="3281" y="518"/>
                </a:cubicBezTo>
                <a:cubicBezTo>
                  <a:pt x="3262" y="512"/>
                  <a:pt x="3281" y="455"/>
                  <a:pt x="3237" y="531"/>
                </a:cubicBezTo>
                <a:cubicBezTo>
                  <a:pt x="3162" y="659"/>
                  <a:pt x="3196" y="827"/>
                  <a:pt x="3188" y="966"/>
                </a:cubicBezTo>
                <a:cubicBezTo>
                  <a:pt x="3185" y="1019"/>
                  <a:pt x="3156" y="1042"/>
                  <a:pt x="3109" y="1062"/>
                </a:cubicBezTo>
                <a:cubicBezTo>
                  <a:pt x="3065" y="1080"/>
                  <a:pt x="3020" y="1092"/>
                  <a:pt x="2977" y="1111"/>
                </a:cubicBezTo>
                <a:cubicBezTo>
                  <a:pt x="2946" y="1125"/>
                  <a:pt x="2922" y="1131"/>
                  <a:pt x="2890" y="113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6" name="Freeform 21"/>
          <p:cNvSpPr/>
          <p:nvPr/>
        </p:nvSpPr>
        <p:spPr>
          <a:xfrm>
            <a:off x="4857480" y="3270240"/>
            <a:ext cx="1680120" cy="643320"/>
          </a:xfrm>
          <a:custGeom>
            <a:avLst/>
            <a:gdLst/>
            <a:ahLst/>
            <a:rect l="0" t="0" r="r" b="b"/>
            <a:pathLst>
              <a:path w="4667" h="1787">
                <a:moveTo>
                  <a:pt x="31" y="42"/>
                </a:moveTo>
                <a:cubicBezTo>
                  <a:pt x="12" y="31"/>
                  <a:pt x="15" y="0"/>
                  <a:pt x="12" y="48"/>
                </a:cubicBezTo>
                <a:cubicBezTo>
                  <a:pt x="2" y="201"/>
                  <a:pt x="9" y="357"/>
                  <a:pt x="4" y="510"/>
                </a:cubicBezTo>
                <a:cubicBezTo>
                  <a:pt x="0" y="619"/>
                  <a:pt x="1" y="729"/>
                  <a:pt x="1" y="838"/>
                </a:cubicBezTo>
                <a:cubicBezTo>
                  <a:pt x="6" y="798"/>
                  <a:pt x="9" y="755"/>
                  <a:pt x="19" y="716"/>
                </a:cubicBezTo>
                <a:cubicBezTo>
                  <a:pt x="39" y="639"/>
                  <a:pt x="85" y="573"/>
                  <a:pt x="145" y="521"/>
                </a:cubicBezTo>
                <a:cubicBezTo>
                  <a:pt x="178" y="492"/>
                  <a:pt x="269" y="434"/>
                  <a:pt x="319" y="466"/>
                </a:cubicBezTo>
                <a:cubicBezTo>
                  <a:pt x="390" y="512"/>
                  <a:pt x="391" y="660"/>
                  <a:pt x="399" y="732"/>
                </a:cubicBezTo>
                <a:cubicBezTo>
                  <a:pt x="405" y="789"/>
                  <a:pt x="402" y="854"/>
                  <a:pt x="422" y="909"/>
                </a:cubicBezTo>
                <a:cubicBezTo>
                  <a:pt x="439" y="956"/>
                  <a:pt x="463" y="949"/>
                  <a:pt x="505" y="940"/>
                </a:cubicBezTo>
                <a:moveTo>
                  <a:pt x="808" y="484"/>
                </a:moveTo>
                <a:cubicBezTo>
                  <a:pt x="805" y="530"/>
                  <a:pt x="797" y="572"/>
                  <a:pt x="789" y="618"/>
                </a:cubicBezTo>
                <a:cubicBezTo>
                  <a:pt x="778" y="678"/>
                  <a:pt x="767" y="762"/>
                  <a:pt x="780" y="823"/>
                </a:cubicBezTo>
                <a:cubicBezTo>
                  <a:pt x="794" y="884"/>
                  <a:pt x="825" y="879"/>
                  <a:pt x="865" y="854"/>
                </a:cubicBezTo>
                <a:moveTo>
                  <a:pt x="665" y="38"/>
                </a:moveTo>
                <a:cubicBezTo>
                  <a:pt x="680" y="76"/>
                  <a:pt x="689" y="98"/>
                  <a:pt x="706" y="135"/>
                </a:cubicBezTo>
                <a:cubicBezTo>
                  <a:pt x="738" y="204"/>
                  <a:pt x="775" y="265"/>
                  <a:pt x="814" y="329"/>
                </a:cubicBezTo>
                <a:moveTo>
                  <a:pt x="1025" y="475"/>
                </a:moveTo>
                <a:cubicBezTo>
                  <a:pt x="1086" y="461"/>
                  <a:pt x="1184" y="431"/>
                  <a:pt x="1233" y="484"/>
                </a:cubicBezTo>
                <a:cubicBezTo>
                  <a:pt x="1294" y="551"/>
                  <a:pt x="1320" y="685"/>
                  <a:pt x="1324" y="773"/>
                </a:cubicBezTo>
                <a:cubicBezTo>
                  <a:pt x="1324" y="781"/>
                  <a:pt x="1323" y="788"/>
                  <a:pt x="1323" y="796"/>
                </a:cubicBezTo>
                <a:cubicBezTo>
                  <a:pt x="1309" y="755"/>
                  <a:pt x="1296" y="718"/>
                  <a:pt x="1302" y="669"/>
                </a:cubicBezTo>
                <a:cubicBezTo>
                  <a:pt x="1310" y="601"/>
                  <a:pt x="1355" y="547"/>
                  <a:pt x="1415" y="514"/>
                </a:cubicBezTo>
                <a:cubicBezTo>
                  <a:pt x="1463" y="487"/>
                  <a:pt x="1534" y="479"/>
                  <a:pt x="1576" y="519"/>
                </a:cubicBezTo>
                <a:cubicBezTo>
                  <a:pt x="1649" y="588"/>
                  <a:pt x="1646" y="703"/>
                  <a:pt x="1646" y="795"/>
                </a:cubicBezTo>
                <a:cubicBezTo>
                  <a:pt x="1646" y="817"/>
                  <a:pt x="1638" y="821"/>
                  <a:pt x="1637" y="827"/>
                </a:cubicBezTo>
                <a:cubicBezTo>
                  <a:pt x="1633" y="788"/>
                  <a:pt x="1623" y="746"/>
                  <a:pt x="1641" y="706"/>
                </a:cubicBezTo>
                <a:cubicBezTo>
                  <a:pt x="1677" y="624"/>
                  <a:pt x="1769" y="549"/>
                  <a:pt x="1848" y="511"/>
                </a:cubicBezTo>
                <a:cubicBezTo>
                  <a:pt x="1888" y="492"/>
                  <a:pt x="1967" y="465"/>
                  <a:pt x="1985" y="522"/>
                </a:cubicBezTo>
                <a:cubicBezTo>
                  <a:pt x="2007" y="591"/>
                  <a:pt x="1986" y="685"/>
                  <a:pt x="1982" y="755"/>
                </a:cubicBezTo>
                <a:cubicBezTo>
                  <a:pt x="1977" y="843"/>
                  <a:pt x="1966" y="866"/>
                  <a:pt x="2049" y="891"/>
                </a:cubicBezTo>
                <a:moveTo>
                  <a:pt x="2435" y="360"/>
                </a:moveTo>
                <a:cubicBezTo>
                  <a:pt x="2423" y="316"/>
                  <a:pt x="2406" y="247"/>
                  <a:pt x="2339" y="271"/>
                </a:cubicBezTo>
                <a:cubicBezTo>
                  <a:pt x="2266" y="297"/>
                  <a:pt x="2248" y="409"/>
                  <a:pt x="2243" y="473"/>
                </a:cubicBezTo>
                <a:cubicBezTo>
                  <a:pt x="2236" y="553"/>
                  <a:pt x="2236" y="626"/>
                  <a:pt x="2296" y="686"/>
                </a:cubicBezTo>
                <a:cubicBezTo>
                  <a:pt x="2346" y="737"/>
                  <a:pt x="2446" y="756"/>
                  <a:pt x="2477" y="823"/>
                </a:cubicBezTo>
                <a:cubicBezTo>
                  <a:pt x="2499" y="870"/>
                  <a:pt x="2468" y="899"/>
                  <a:pt x="2425" y="910"/>
                </a:cubicBezTo>
                <a:cubicBezTo>
                  <a:pt x="2379" y="922"/>
                  <a:pt x="2299" y="929"/>
                  <a:pt x="2261" y="895"/>
                </a:cubicBezTo>
                <a:cubicBezTo>
                  <a:pt x="2224" y="862"/>
                  <a:pt x="2251" y="829"/>
                  <a:pt x="2265" y="795"/>
                </a:cubicBezTo>
                <a:moveTo>
                  <a:pt x="2751" y="491"/>
                </a:moveTo>
                <a:cubicBezTo>
                  <a:pt x="2772" y="557"/>
                  <a:pt x="2764" y="623"/>
                  <a:pt x="2766" y="692"/>
                </a:cubicBezTo>
                <a:cubicBezTo>
                  <a:pt x="2767" y="748"/>
                  <a:pt x="2780" y="778"/>
                  <a:pt x="2839" y="783"/>
                </a:cubicBezTo>
                <a:cubicBezTo>
                  <a:pt x="2909" y="789"/>
                  <a:pt x="2961" y="750"/>
                  <a:pt x="2998" y="693"/>
                </a:cubicBezTo>
                <a:cubicBezTo>
                  <a:pt x="3035" y="637"/>
                  <a:pt x="3060" y="528"/>
                  <a:pt x="2996" y="482"/>
                </a:cubicBezTo>
                <a:cubicBezTo>
                  <a:pt x="2940" y="441"/>
                  <a:pt x="2850" y="464"/>
                  <a:pt x="2802" y="502"/>
                </a:cubicBezTo>
                <a:cubicBezTo>
                  <a:pt x="2736" y="554"/>
                  <a:pt x="2709" y="623"/>
                  <a:pt x="2709" y="703"/>
                </a:cubicBezTo>
                <a:cubicBezTo>
                  <a:pt x="2709" y="786"/>
                  <a:pt x="2796" y="807"/>
                  <a:pt x="2865" y="818"/>
                </a:cubicBezTo>
                <a:cubicBezTo>
                  <a:pt x="3019" y="842"/>
                  <a:pt x="3173" y="809"/>
                  <a:pt x="3317" y="752"/>
                </a:cubicBezTo>
                <a:cubicBezTo>
                  <a:pt x="3417" y="712"/>
                  <a:pt x="3527" y="659"/>
                  <a:pt x="3564" y="550"/>
                </a:cubicBezTo>
                <a:cubicBezTo>
                  <a:pt x="3592" y="467"/>
                  <a:pt x="3579" y="361"/>
                  <a:pt x="3529" y="291"/>
                </a:cubicBezTo>
                <a:cubicBezTo>
                  <a:pt x="3485" y="230"/>
                  <a:pt x="3432" y="208"/>
                  <a:pt x="3362" y="202"/>
                </a:cubicBezTo>
                <a:cubicBezTo>
                  <a:pt x="3325" y="265"/>
                  <a:pt x="3319" y="321"/>
                  <a:pt x="3324" y="395"/>
                </a:cubicBezTo>
                <a:cubicBezTo>
                  <a:pt x="3331" y="499"/>
                  <a:pt x="3381" y="590"/>
                  <a:pt x="3425" y="683"/>
                </a:cubicBezTo>
                <a:cubicBezTo>
                  <a:pt x="3473" y="784"/>
                  <a:pt x="3528" y="881"/>
                  <a:pt x="3502" y="984"/>
                </a:cubicBezTo>
                <a:moveTo>
                  <a:pt x="3364" y="631"/>
                </a:moveTo>
                <a:cubicBezTo>
                  <a:pt x="3483" y="589"/>
                  <a:pt x="3602" y="553"/>
                  <a:pt x="3725" y="524"/>
                </a:cubicBezTo>
                <a:cubicBezTo>
                  <a:pt x="3861" y="492"/>
                  <a:pt x="4000" y="475"/>
                  <a:pt x="4135" y="441"/>
                </a:cubicBezTo>
                <a:cubicBezTo>
                  <a:pt x="4200" y="425"/>
                  <a:pt x="4212" y="416"/>
                  <a:pt x="4239" y="371"/>
                </a:cubicBezTo>
                <a:cubicBezTo>
                  <a:pt x="4205" y="355"/>
                  <a:pt x="4180" y="347"/>
                  <a:pt x="4138" y="346"/>
                </a:cubicBezTo>
                <a:cubicBezTo>
                  <a:pt x="4106" y="345"/>
                  <a:pt x="4074" y="344"/>
                  <a:pt x="4043" y="352"/>
                </a:cubicBezTo>
                <a:cubicBezTo>
                  <a:pt x="4039" y="353"/>
                  <a:pt x="4034" y="356"/>
                  <a:pt x="4030" y="357"/>
                </a:cubicBezTo>
                <a:cubicBezTo>
                  <a:pt x="4031" y="363"/>
                  <a:pt x="4035" y="383"/>
                  <a:pt x="4034" y="395"/>
                </a:cubicBezTo>
                <a:cubicBezTo>
                  <a:pt x="4031" y="434"/>
                  <a:pt x="4021" y="472"/>
                  <a:pt x="4010" y="510"/>
                </a:cubicBezTo>
                <a:cubicBezTo>
                  <a:pt x="4000" y="542"/>
                  <a:pt x="3988" y="568"/>
                  <a:pt x="3970" y="596"/>
                </a:cubicBezTo>
                <a:lnTo>
                  <a:pt x="3969" y="596"/>
                </a:lnTo>
                <a:cubicBezTo>
                  <a:pt x="3968" y="587"/>
                  <a:pt x="3967" y="578"/>
                  <a:pt x="3967" y="568"/>
                </a:cubicBezTo>
                <a:cubicBezTo>
                  <a:pt x="3966" y="551"/>
                  <a:pt x="3967" y="535"/>
                  <a:pt x="3967" y="518"/>
                </a:cubicBezTo>
                <a:moveTo>
                  <a:pt x="3241" y="858"/>
                </a:moveTo>
                <a:cubicBezTo>
                  <a:pt x="3243" y="854"/>
                  <a:pt x="3243" y="866"/>
                  <a:pt x="3245" y="862"/>
                </a:cubicBezTo>
                <a:cubicBezTo>
                  <a:pt x="3269" y="821"/>
                  <a:pt x="3290" y="776"/>
                  <a:pt x="3304" y="732"/>
                </a:cubicBezTo>
                <a:cubicBezTo>
                  <a:pt x="3341" y="618"/>
                  <a:pt x="3331" y="478"/>
                  <a:pt x="3319" y="361"/>
                </a:cubicBezTo>
                <a:cubicBezTo>
                  <a:pt x="3308" y="252"/>
                  <a:pt x="3292" y="140"/>
                  <a:pt x="3275" y="32"/>
                </a:cubicBezTo>
                <a:cubicBezTo>
                  <a:pt x="3253" y="98"/>
                  <a:pt x="3231" y="168"/>
                  <a:pt x="3214" y="237"/>
                </a:cubicBezTo>
                <a:cubicBezTo>
                  <a:pt x="3181" y="373"/>
                  <a:pt x="3152" y="521"/>
                  <a:pt x="3169" y="662"/>
                </a:cubicBezTo>
                <a:cubicBezTo>
                  <a:pt x="3181" y="759"/>
                  <a:pt x="3235" y="855"/>
                  <a:pt x="3304" y="924"/>
                </a:cubicBezTo>
                <a:cubicBezTo>
                  <a:pt x="3361" y="982"/>
                  <a:pt x="3416" y="991"/>
                  <a:pt x="3493" y="992"/>
                </a:cubicBezTo>
                <a:cubicBezTo>
                  <a:pt x="3600" y="994"/>
                  <a:pt x="3691" y="938"/>
                  <a:pt x="3778" y="878"/>
                </a:cubicBezTo>
                <a:cubicBezTo>
                  <a:pt x="3880" y="808"/>
                  <a:pt x="3973" y="718"/>
                  <a:pt x="4036" y="610"/>
                </a:cubicBezTo>
                <a:cubicBezTo>
                  <a:pt x="4075" y="543"/>
                  <a:pt x="4108" y="449"/>
                  <a:pt x="4036" y="398"/>
                </a:cubicBezTo>
                <a:cubicBezTo>
                  <a:pt x="4005" y="376"/>
                  <a:pt x="3936" y="376"/>
                  <a:pt x="3904" y="396"/>
                </a:cubicBezTo>
                <a:cubicBezTo>
                  <a:pt x="3851" y="430"/>
                  <a:pt x="3830" y="559"/>
                  <a:pt x="3819" y="613"/>
                </a:cubicBezTo>
                <a:cubicBezTo>
                  <a:pt x="3791" y="751"/>
                  <a:pt x="3799" y="903"/>
                  <a:pt x="3808" y="1043"/>
                </a:cubicBezTo>
                <a:cubicBezTo>
                  <a:pt x="3816" y="1166"/>
                  <a:pt x="3856" y="1336"/>
                  <a:pt x="3811" y="1456"/>
                </a:cubicBezTo>
                <a:cubicBezTo>
                  <a:pt x="3792" y="1506"/>
                  <a:pt x="3729" y="1531"/>
                  <a:pt x="3684" y="1496"/>
                </a:cubicBezTo>
                <a:cubicBezTo>
                  <a:pt x="3672" y="1482"/>
                  <a:pt x="3661" y="1467"/>
                  <a:pt x="3649" y="1453"/>
                </a:cubicBezTo>
                <a:moveTo>
                  <a:pt x="3814" y="844"/>
                </a:moveTo>
                <a:cubicBezTo>
                  <a:pt x="3905" y="829"/>
                  <a:pt x="3992" y="827"/>
                  <a:pt x="4085" y="825"/>
                </a:cubicBezTo>
                <a:cubicBezTo>
                  <a:pt x="4140" y="823"/>
                  <a:pt x="4159" y="822"/>
                  <a:pt x="4196" y="816"/>
                </a:cubicBezTo>
                <a:moveTo>
                  <a:pt x="4633" y="1024"/>
                </a:moveTo>
                <a:cubicBezTo>
                  <a:pt x="4656" y="1022"/>
                  <a:pt x="4664" y="1016"/>
                  <a:pt x="4632" y="1027"/>
                </a:cubicBezTo>
                <a:cubicBezTo>
                  <a:pt x="4617" y="1033"/>
                  <a:pt x="4613" y="1035"/>
                  <a:pt x="4602" y="1037"/>
                </a:cubicBezTo>
                <a:cubicBezTo>
                  <a:pt x="4616" y="1037"/>
                  <a:pt x="4623" y="1015"/>
                  <a:pt x="4632" y="1026"/>
                </a:cubicBezTo>
                <a:cubicBezTo>
                  <a:pt x="4666" y="1066"/>
                  <a:pt x="4629" y="1167"/>
                  <a:pt x="4609" y="1208"/>
                </a:cubicBezTo>
                <a:cubicBezTo>
                  <a:pt x="4480" y="1476"/>
                  <a:pt x="4235" y="1634"/>
                  <a:pt x="3992" y="178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7" name="Freeform 22"/>
          <p:cNvSpPr/>
          <p:nvPr/>
        </p:nvSpPr>
        <p:spPr>
          <a:xfrm>
            <a:off x="2100240" y="4110120"/>
            <a:ext cx="3959640" cy="263520"/>
          </a:xfrm>
          <a:custGeom>
            <a:avLst/>
            <a:gdLst/>
            <a:ahLst/>
            <a:rect l="0" t="0" r="r" b="b"/>
            <a:pathLst>
              <a:path w="10999" h="732">
                <a:moveTo>
                  <a:pt x="6338" y="409"/>
                </a:moveTo>
                <a:cubicBezTo>
                  <a:pt x="6340" y="405"/>
                  <a:pt x="6341" y="402"/>
                  <a:pt x="6343" y="398"/>
                </a:cubicBezTo>
                <a:moveTo>
                  <a:pt x="10998" y="0"/>
                </a:moveTo>
                <a:cubicBezTo>
                  <a:pt x="10930" y="11"/>
                  <a:pt x="10888" y="42"/>
                  <a:pt x="10850" y="105"/>
                </a:cubicBezTo>
                <a:cubicBezTo>
                  <a:pt x="10825" y="147"/>
                  <a:pt x="10810" y="219"/>
                  <a:pt x="10840" y="262"/>
                </a:cubicBezTo>
                <a:cubicBezTo>
                  <a:pt x="10874" y="310"/>
                  <a:pt x="10926" y="317"/>
                  <a:pt x="10977" y="333"/>
                </a:cubicBezTo>
                <a:moveTo>
                  <a:pt x="19" y="727"/>
                </a:moveTo>
                <a:cubicBezTo>
                  <a:pt x="6" y="727"/>
                  <a:pt x="1" y="731"/>
                  <a:pt x="0" y="72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8" name="Freeform 23"/>
          <p:cNvSpPr/>
          <p:nvPr/>
        </p:nvSpPr>
        <p:spPr>
          <a:xfrm>
            <a:off x="2266920" y="3873600"/>
            <a:ext cx="1015200" cy="514800"/>
          </a:xfrm>
          <a:custGeom>
            <a:avLst/>
            <a:gdLst/>
            <a:ahLst/>
            <a:rect l="0" t="0" r="r" b="b"/>
            <a:pathLst>
              <a:path w="2820" h="1430">
                <a:moveTo>
                  <a:pt x="232" y="735"/>
                </a:moveTo>
                <a:cubicBezTo>
                  <a:pt x="226" y="728"/>
                  <a:pt x="192" y="697"/>
                  <a:pt x="190" y="687"/>
                </a:cubicBezTo>
                <a:cubicBezTo>
                  <a:pt x="187" y="673"/>
                  <a:pt x="192" y="662"/>
                  <a:pt x="193" y="646"/>
                </a:cubicBezTo>
                <a:cubicBezTo>
                  <a:pt x="199" y="579"/>
                  <a:pt x="217" y="513"/>
                  <a:pt x="206" y="446"/>
                </a:cubicBezTo>
                <a:cubicBezTo>
                  <a:pt x="187" y="328"/>
                  <a:pt x="112" y="215"/>
                  <a:pt x="54" y="115"/>
                </a:cubicBezTo>
                <a:cubicBezTo>
                  <a:pt x="37" y="85"/>
                  <a:pt x="29" y="80"/>
                  <a:pt x="11" y="62"/>
                </a:cubicBezTo>
                <a:cubicBezTo>
                  <a:pt x="3" y="134"/>
                  <a:pt x="0" y="203"/>
                  <a:pt x="0" y="276"/>
                </a:cubicBezTo>
                <a:cubicBezTo>
                  <a:pt x="0" y="401"/>
                  <a:pt x="21" y="514"/>
                  <a:pt x="53" y="636"/>
                </a:cubicBezTo>
                <a:cubicBezTo>
                  <a:pt x="68" y="692"/>
                  <a:pt x="87" y="745"/>
                  <a:pt x="111" y="799"/>
                </a:cubicBezTo>
                <a:cubicBezTo>
                  <a:pt x="112" y="801"/>
                  <a:pt x="114" y="803"/>
                  <a:pt x="115" y="805"/>
                </a:cubicBezTo>
                <a:cubicBezTo>
                  <a:pt x="157" y="787"/>
                  <a:pt x="185" y="761"/>
                  <a:pt x="224" y="732"/>
                </a:cubicBezTo>
                <a:cubicBezTo>
                  <a:pt x="315" y="664"/>
                  <a:pt x="496" y="535"/>
                  <a:pt x="621" y="586"/>
                </a:cubicBezTo>
                <a:cubicBezTo>
                  <a:pt x="686" y="614"/>
                  <a:pt x="688" y="742"/>
                  <a:pt x="678" y="798"/>
                </a:cubicBezTo>
                <a:cubicBezTo>
                  <a:pt x="660" y="902"/>
                  <a:pt x="581" y="959"/>
                  <a:pt x="482" y="968"/>
                </a:cubicBezTo>
                <a:cubicBezTo>
                  <a:pt x="408" y="974"/>
                  <a:pt x="340" y="959"/>
                  <a:pt x="284" y="909"/>
                </a:cubicBezTo>
                <a:cubicBezTo>
                  <a:pt x="258" y="886"/>
                  <a:pt x="246" y="845"/>
                  <a:pt x="254" y="810"/>
                </a:cubicBezTo>
                <a:cubicBezTo>
                  <a:pt x="259" y="801"/>
                  <a:pt x="263" y="793"/>
                  <a:pt x="268" y="783"/>
                </a:cubicBezTo>
                <a:moveTo>
                  <a:pt x="1597" y="413"/>
                </a:moveTo>
                <a:cubicBezTo>
                  <a:pt x="1518" y="380"/>
                  <a:pt x="1443" y="370"/>
                  <a:pt x="1356" y="380"/>
                </a:cubicBezTo>
                <a:cubicBezTo>
                  <a:pt x="1224" y="395"/>
                  <a:pt x="1087" y="457"/>
                  <a:pt x="1037" y="589"/>
                </a:cubicBezTo>
                <a:cubicBezTo>
                  <a:pt x="997" y="695"/>
                  <a:pt x="1023" y="804"/>
                  <a:pt x="1106" y="879"/>
                </a:cubicBezTo>
                <a:cubicBezTo>
                  <a:pt x="1206" y="972"/>
                  <a:pt x="1351" y="990"/>
                  <a:pt x="1479" y="996"/>
                </a:cubicBezTo>
                <a:cubicBezTo>
                  <a:pt x="1598" y="1002"/>
                  <a:pt x="1721" y="999"/>
                  <a:pt x="1834" y="959"/>
                </a:cubicBezTo>
                <a:cubicBezTo>
                  <a:pt x="1864" y="944"/>
                  <a:pt x="1874" y="943"/>
                  <a:pt x="1873" y="919"/>
                </a:cubicBezTo>
                <a:moveTo>
                  <a:pt x="1097" y="452"/>
                </a:moveTo>
                <a:cubicBezTo>
                  <a:pt x="1148" y="400"/>
                  <a:pt x="1211" y="375"/>
                  <a:pt x="1285" y="360"/>
                </a:cubicBezTo>
                <a:cubicBezTo>
                  <a:pt x="1355" y="345"/>
                  <a:pt x="1431" y="349"/>
                  <a:pt x="1500" y="366"/>
                </a:cubicBezTo>
                <a:cubicBezTo>
                  <a:pt x="1588" y="388"/>
                  <a:pt x="1671" y="420"/>
                  <a:pt x="1761" y="435"/>
                </a:cubicBezTo>
                <a:cubicBezTo>
                  <a:pt x="1809" y="444"/>
                  <a:pt x="1857" y="444"/>
                  <a:pt x="1906" y="445"/>
                </a:cubicBezTo>
                <a:moveTo>
                  <a:pt x="1239" y="753"/>
                </a:moveTo>
                <a:cubicBezTo>
                  <a:pt x="1239" y="732"/>
                  <a:pt x="1235" y="712"/>
                  <a:pt x="1255" y="698"/>
                </a:cubicBezTo>
                <a:cubicBezTo>
                  <a:pt x="1274" y="685"/>
                  <a:pt x="1317" y="693"/>
                  <a:pt x="1338" y="693"/>
                </a:cubicBezTo>
                <a:cubicBezTo>
                  <a:pt x="1448" y="693"/>
                  <a:pt x="1559" y="696"/>
                  <a:pt x="1670" y="690"/>
                </a:cubicBezTo>
                <a:moveTo>
                  <a:pt x="1439" y="18"/>
                </a:moveTo>
                <a:cubicBezTo>
                  <a:pt x="1437" y="12"/>
                  <a:pt x="1435" y="6"/>
                  <a:pt x="1433" y="0"/>
                </a:cubicBezTo>
                <a:cubicBezTo>
                  <a:pt x="1432" y="4"/>
                  <a:pt x="1433" y="109"/>
                  <a:pt x="1433" y="136"/>
                </a:cubicBezTo>
                <a:cubicBezTo>
                  <a:pt x="1436" y="348"/>
                  <a:pt x="1426" y="560"/>
                  <a:pt x="1421" y="772"/>
                </a:cubicBezTo>
                <a:cubicBezTo>
                  <a:pt x="1418" y="898"/>
                  <a:pt x="1420" y="1024"/>
                  <a:pt x="1407" y="1150"/>
                </a:cubicBezTo>
                <a:cubicBezTo>
                  <a:pt x="1403" y="1200"/>
                  <a:pt x="1350" y="1331"/>
                  <a:pt x="1365" y="1377"/>
                </a:cubicBezTo>
                <a:cubicBezTo>
                  <a:pt x="1382" y="1429"/>
                  <a:pt x="1348" y="1356"/>
                  <a:pt x="1385" y="1398"/>
                </a:cubicBezTo>
                <a:moveTo>
                  <a:pt x="2786" y="357"/>
                </a:moveTo>
                <a:cubicBezTo>
                  <a:pt x="2734" y="320"/>
                  <a:pt x="2690" y="312"/>
                  <a:pt x="2625" y="309"/>
                </a:cubicBezTo>
                <a:cubicBezTo>
                  <a:pt x="2540" y="305"/>
                  <a:pt x="2460" y="304"/>
                  <a:pt x="2386" y="352"/>
                </a:cubicBezTo>
                <a:cubicBezTo>
                  <a:pt x="2330" y="388"/>
                  <a:pt x="2312" y="453"/>
                  <a:pt x="2323" y="517"/>
                </a:cubicBezTo>
                <a:cubicBezTo>
                  <a:pt x="2339" y="608"/>
                  <a:pt x="2420" y="679"/>
                  <a:pt x="2496" y="722"/>
                </a:cubicBezTo>
                <a:cubicBezTo>
                  <a:pt x="2577" y="768"/>
                  <a:pt x="2672" y="781"/>
                  <a:pt x="2753" y="827"/>
                </a:cubicBezTo>
                <a:cubicBezTo>
                  <a:pt x="2803" y="855"/>
                  <a:pt x="2819" y="901"/>
                  <a:pt x="2811" y="956"/>
                </a:cubicBezTo>
                <a:cubicBezTo>
                  <a:pt x="2800" y="1036"/>
                  <a:pt x="2732" y="1099"/>
                  <a:pt x="2664" y="1134"/>
                </a:cubicBezTo>
                <a:cubicBezTo>
                  <a:pt x="2591" y="1172"/>
                  <a:pt x="2513" y="1173"/>
                  <a:pt x="2434" y="1174"/>
                </a:cubicBezTo>
                <a:cubicBezTo>
                  <a:pt x="2387" y="1174"/>
                  <a:pt x="2339" y="1176"/>
                  <a:pt x="2292" y="1172"/>
                </a:cubicBezTo>
                <a:cubicBezTo>
                  <a:pt x="2282" y="1171"/>
                  <a:pt x="2272" y="1169"/>
                  <a:pt x="2262" y="116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9" name="Freeform 24"/>
          <p:cNvSpPr/>
          <p:nvPr/>
        </p:nvSpPr>
        <p:spPr>
          <a:xfrm>
            <a:off x="3624120" y="4282560"/>
            <a:ext cx="91440" cy="180000"/>
          </a:xfrm>
          <a:custGeom>
            <a:avLst/>
            <a:gdLst/>
            <a:ahLst/>
            <a:rect l="0" t="0" r="r" b="b"/>
            <a:pathLst>
              <a:path w="254" h="500">
                <a:moveTo>
                  <a:pt x="168" y="64"/>
                </a:moveTo>
                <a:cubicBezTo>
                  <a:pt x="169" y="60"/>
                  <a:pt x="178" y="54"/>
                  <a:pt x="174" y="54"/>
                </a:cubicBezTo>
                <a:cubicBezTo>
                  <a:pt x="165" y="55"/>
                  <a:pt x="155" y="66"/>
                  <a:pt x="144" y="67"/>
                </a:cubicBezTo>
                <a:cubicBezTo>
                  <a:pt x="124" y="69"/>
                  <a:pt x="91" y="71"/>
                  <a:pt x="72" y="64"/>
                </a:cubicBezTo>
                <a:cubicBezTo>
                  <a:pt x="50" y="55"/>
                  <a:pt x="39" y="36"/>
                  <a:pt x="33" y="16"/>
                </a:cubicBezTo>
                <a:cubicBezTo>
                  <a:pt x="47" y="4"/>
                  <a:pt x="56" y="1"/>
                  <a:pt x="82" y="1"/>
                </a:cubicBezTo>
                <a:cubicBezTo>
                  <a:pt x="108" y="1"/>
                  <a:pt x="121" y="0"/>
                  <a:pt x="132" y="26"/>
                </a:cubicBezTo>
                <a:cubicBezTo>
                  <a:pt x="134" y="30"/>
                  <a:pt x="141" y="63"/>
                  <a:pt x="136" y="67"/>
                </a:cubicBezTo>
                <a:cubicBezTo>
                  <a:pt x="132" y="70"/>
                  <a:pt x="122" y="67"/>
                  <a:pt x="116" y="68"/>
                </a:cubicBezTo>
                <a:cubicBezTo>
                  <a:pt x="115" y="68"/>
                  <a:pt x="114" y="68"/>
                  <a:pt x="113" y="68"/>
                </a:cubicBezTo>
                <a:cubicBezTo>
                  <a:pt x="149" y="74"/>
                  <a:pt x="170" y="78"/>
                  <a:pt x="190" y="115"/>
                </a:cubicBezTo>
                <a:cubicBezTo>
                  <a:pt x="253" y="229"/>
                  <a:pt x="188" y="333"/>
                  <a:pt x="108" y="413"/>
                </a:cubicBezTo>
                <a:cubicBezTo>
                  <a:pt x="72" y="441"/>
                  <a:pt x="36" y="470"/>
                  <a:pt x="0" y="49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0" name="Freeform 25"/>
          <p:cNvSpPr/>
          <p:nvPr/>
        </p:nvSpPr>
        <p:spPr>
          <a:xfrm>
            <a:off x="3978360" y="3889440"/>
            <a:ext cx="867960" cy="359280"/>
          </a:xfrm>
          <a:custGeom>
            <a:avLst/>
            <a:gdLst/>
            <a:ahLst/>
            <a:rect l="0" t="0" r="r" b="b"/>
            <a:pathLst>
              <a:path w="2411" h="998">
                <a:moveTo>
                  <a:pt x="327" y="492"/>
                </a:moveTo>
                <a:cubicBezTo>
                  <a:pt x="333" y="461"/>
                  <a:pt x="336" y="437"/>
                  <a:pt x="337" y="403"/>
                </a:cubicBezTo>
                <a:cubicBezTo>
                  <a:pt x="292" y="394"/>
                  <a:pt x="266" y="375"/>
                  <a:pt x="214" y="393"/>
                </a:cubicBezTo>
                <a:cubicBezTo>
                  <a:pt x="107" y="431"/>
                  <a:pt x="0" y="661"/>
                  <a:pt x="46" y="768"/>
                </a:cubicBezTo>
                <a:cubicBezTo>
                  <a:pt x="70" y="824"/>
                  <a:pt x="147" y="829"/>
                  <a:pt x="198" y="816"/>
                </a:cubicBezTo>
                <a:cubicBezTo>
                  <a:pt x="378" y="770"/>
                  <a:pt x="457" y="553"/>
                  <a:pt x="503" y="397"/>
                </a:cubicBezTo>
                <a:cubicBezTo>
                  <a:pt x="508" y="425"/>
                  <a:pt x="517" y="483"/>
                  <a:pt x="521" y="513"/>
                </a:cubicBezTo>
                <a:cubicBezTo>
                  <a:pt x="537" y="636"/>
                  <a:pt x="552" y="779"/>
                  <a:pt x="619" y="887"/>
                </a:cubicBezTo>
                <a:cubicBezTo>
                  <a:pt x="624" y="889"/>
                  <a:pt x="628" y="892"/>
                  <a:pt x="634" y="894"/>
                </a:cubicBezTo>
                <a:cubicBezTo>
                  <a:pt x="656" y="863"/>
                  <a:pt x="687" y="820"/>
                  <a:pt x="708" y="774"/>
                </a:cubicBezTo>
                <a:cubicBezTo>
                  <a:pt x="746" y="688"/>
                  <a:pt x="788" y="560"/>
                  <a:pt x="892" y="534"/>
                </a:cubicBezTo>
                <a:cubicBezTo>
                  <a:pt x="968" y="514"/>
                  <a:pt x="1005" y="574"/>
                  <a:pt x="1034" y="634"/>
                </a:cubicBezTo>
                <a:cubicBezTo>
                  <a:pt x="1067" y="705"/>
                  <a:pt x="1084" y="780"/>
                  <a:pt x="1134" y="836"/>
                </a:cubicBezTo>
                <a:cubicBezTo>
                  <a:pt x="1138" y="836"/>
                  <a:pt x="1142" y="836"/>
                  <a:pt x="1146" y="836"/>
                </a:cubicBezTo>
                <a:cubicBezTo>
                  <a:pt x="1171" y="789"/>
                  <a:pt x="1195" y="743"/>
                  <a:pt x="1215" y="692"/>
                </a:cubicBezTo>
                <a:cubicBezTo>
                  <a:pt x="1246" y="616"/>
                  <a:pt x="1277" y="531"/>
                  <a:pt x="1369" y="520"/>
                </a:cubicBezTo>
                <a:cubicBezTo>
                  <a:pt x="1440" y="512"/>
                  <a:pt x="1459" y="589"/>
                  <a:pt x="1486" y="640"/>
                </a:cubicBezTo>
                <a:cubicBezTo>
                  <a:pt x="1529" y="724"/>
                  <a:pt x="1570" y="792"/>
                  <a:pt x="1658" y="836"/>
                </a:cubicBezTo>
                <a:cubicBezTo>
                  <a:pt x="1737" y="876"/>
                  <a:pt x="1851" y="888"/>
                  <a:pt x="1939" y="874"/>
                </a:cubicBezTo>
                <a:cubicBezTo>
                  <a:pt x="2067" y="853"/>
                  <a:pt x="2171" y="766"/>
                  <a:pt x="2208" y="644"/>
                </a:cubicBezTo>
                <a:cubicBezTo>
                  <a:pt x="2208" y="631"/>
                  <a:pt x="2208" y="617"/>
                  <a:pt x="2208" y="604"/>
                </a:cubicBezTo>
                <a:cubicBezTo>
                  <a:pt x="2153" y="568"/>
                  <a:pt x="2117" y="535"/>
                  <a:pt x="2029" y="561"/>
                </a:cubicBezTo>
                <a:cubicBezTo>
                  <a:pt x="1946" y="586"/>
                  <a:pt x="1791" y="693"/>
                  <a:pt x="1816" y="801"/>
                </a:cubicBezTo>
                <a:cubicBezTo>
                  <a:pt x="1835" y="886"/>
                  <a:pt x="1874" y="893"/>
                  <a:pt x="1964" y="897"/>
                </a:cubicBezTo>
                <a:cubicBezTo>
                  <a:pt x="2078" y="902"/>
                  <a:pt x="2179" y="849"/>
                  <a:pt x="2262" y="772"/>
                </a:cubicBezTo>
                <a:cubicBezTo>
                  <a:pt x="2364" y="676"/>
                  <a:pt x="2410" y="535"/>
                  <a:pt x="2389" y="396"/>
                </a:cubicBezTo>
                <a:cubicBezTo>
                  <a:pt x="2371" y="277"/>
                  <a:pt x="2306" y="145"/>
                  <a:pt x="2250" y="39"/>
                </a:cubicBezTo>
                <a:cubicBezTo>
                  <a:pt x="2237" y="15"/>
                  <a:pt x="2236" y="12"/>
                  <a:pt x="2227" y="0"/>
                </a:cubicBezTo>
                <a:cubicBezTo>
                  <a:pt x="2219" y="65"/>
                  <a:pt x="2207" y="137"/>
                  <a:pt x="2205" y="205"/>
                </a:cubicBezTo>
                <a:cubicBezTo>
                  <a:pt x="2197" y="442"/>
                  <a:pt x="2205" y="682"/>
                  <a:pt x="2275" y="911"/>
                </a:cubicBezTo>
                <a:cubicBezTo>
                  <a:pt x="2286" y="940"/>
                  <a:pt x="2297" y="968"/>
                  <a:pt x="2308" y="99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1" name="Freeform 26"/>
          <p:cNvSpPr/>
          <p:nvPr/>
        </p:nvSpPr>
        <p:spPr>
          <a:xfrm>
            <a:off x="5149080" y="3968640"/>
            <a:ext cx="755280" cy="281520"/>
          </a:xfrm>
          <a:custGeom>
            <a:avLst/>
            <a:gdLst/>
            <a:ahLst/>
            <a:rect l="0" t="0" r="r" b="b"/>
            <a:pathLst>
              <a:path w="2098" h="782">
                <a:moveTo>
                  <a:pt x="74" y="68"/>
                </a:moveTo>
                <a:cubicBezTo>
                  <a:pt x="71" y="45"/>
                  <a:pt x="69" y="22"/>
                  <a:pt x="66" y="0"/>
                </a:cubicBezTo>
                <a:cubicBezTo>
                  <a:pt x="49" y="42"/>
                  <a:pt x="27" y="84"/>
                  <a:pt x="19" y="137"/>
                </a:cubicBezTo>
                <a:cubicBezTo>
                  <a:pt x="1" y="265"/>
                  <a:pt x="0" y="403"/>
                  <a:pt x="36" y="526"/>
                </a:cubicBezTo>
                <a:cubicBezTo>
                  <a:pt x="57" y="598"/>
                  <a:pt x="101" y="697"/>
                  <a:pt x="158" y="750"/>
                </a:cubicBezTo>
                <a:cubicBezTo>
                  <a:pt x="162" y="750"/>
                  <a:pt x="167" y="750"/>
                  <a:pt x="171" y="750"/>
                </a:cubicBezTo>
                <a:cubicBezTo>
                  <a:pt x="190" y="701"/>
                  <a:pt x="203" y="651"/>
                  <a:pt x="216" y="598"/>
                </a:cubicBezTo>
                <a:cubicBezTo>
                  <a:pt x="237" y="513"/>
                  <a:pt x="262" y="397"/>
                  <a:pt x="347" y="351"/>
                </a:cubicBezTo>
                <a:cubicBezTo>
                  <a:pt x="356" y="349"/>
                  <a:pt x="365" y="348"/>
                  <a:pt x="374" y="346"/>
                </a:cubicBezTo>
                <a:cubicBezTo>
                  <a:pt x="412" y="394"/>
                  <a:pt x="428" y="433"/>
                  <a:pt x="453" y="502"/>
                </a:cubicBezTo>
                <a:cubicBezTo>
                  <a:pt x="482" y="585"/>
                  <a:pt x="527" y="688"/>
                  <a:pt x="627" y="692"/>
                </a:cubicBezTo>
                <a:cubicBezTo>
                  <a:pt x="687" y="694"/>
                  <a:pt x="723" y="644"/>
                  <a:pt x="757" y="599"/>
                </a:cubicBezTo>
                <a:cubicBezTo>
                  <a:pt x="803" y="541"/>
                  <a:pt x="865" y="417"/>
                  <a:pt x="956" y="428"/>
                </a:cubicBezTo>
                <a:cubicBezTo>
                  <a:pt x="1001" y="434"/>
                  <a:pt x="996" y="481"/>
                  <a:pt x="1017" y="517"/>
                </a:cubicBezTo>
                <a:cubicBezTo>
                  <a:pt x="1058" y="588"/>
                  <a:pt x="1090" y="611"/>
                  <a:pt x="1173" y="613"/>
                </a:cubicBezTo>
                <a:cubicBezTo>
                  <a:pt x="1181" y="611"/>
                  <a:pt x="1189" y="608"/>
                  <a:pt x="1197" y="606"/>
                </a:cubicBezTo>
                <a:cubicBezTo>
                  <a:pt x="1199" y="547"/>
                  <a:pt x="1224" y="526"/>
                  <a:pt x="1182" y="467"/>
                </a:cubicBezTo>
                <a:cubicBezTo>
                  <a:pt x="1106" y="358"/>
                  <a:pt x="898" y="291"/>
                  <a:pt x="785" y="373"/>
                </a:cubicBezTo>
                <a:cubicBezTo>
                  <a:pt x="727" y="417"/>
                  <a:pt x="707" y="522"/>
                  <a:pt x="752" y="581"/>
                </a:cubicBezTo>
                <a:cubicBezTo>
                  <a:pt x="844" y="702"/>
                  <a:pt x="1110" y="738"/>
                  <a:pt x="1246" y="695"/>
                </a:cubicBezTo>
                <a:cubicBezTo>
                  <a:pt x="1394" y="649"/>
                  <a:pt x="1418" y="507"/>
                  <a:pt x="1491" y="395"/>
                </a:cubicBezTo>
                <a:cubicBezTo>
                  <a:pt x="1501" y="381"/>
                  <a:pt x="1501" y="374"/>
                  <a:pt x="1513" y="376"/>
                </a:cubicBezTo>
                <a:cubicBezTo>
                  <a:pt x="1521" y="429"/>
                  <a:pt x="1525" y="488"/>
                  <a:pt x="1528" y="545"/>
                </a:cubicBezTo>
                <a:cubicBezTo>
                  <a:pt x="1531" y="609"/>
                  <a:pt x="1532" y="727"/>
                  <a:pt x="1605" y="757"/>
                </a:cubicBezTo>
                <a:cubicBezTo>
                  <a:pt x="1664" y="781"/>
                  <a:pt x="1718" y="729"/>
                  <a:pt x="1757" y="695"/>
                </a:cubicBezTo>
                <a:cubicBezTo>
                  <a:pt x="1847" y="616"/>
                  <a:pt x="1923" y="503"/>
                  <a:pt x="2024" y="439"/>
                </a:cubicBezTo>
                <a:cubicBezTo>
                  <a:pt x="2051" y="421"/>
                  <a:pt x="2057" y="415"/>
                  <a:pt x="2077" y="412"/>
                </a:cubicBezTo>
                <a:cubicBezTo>
                  <a:pt x="2080" y="429"/>
                  <a:pt x="2094" y="475"/>
                  <a:pt x="2088" y="512"/>
                </a:cubicBezTo>
                <a:cubicBezTo>
                  <a:pt x="2082" y="555"/>
                  <a:pt x="2053" y="621"/>
                  <a:pt x="2070" y="666"/>
                </a:cubicBezTo>
                <a:cubicBezTo>
                  <a:pt x="2079" y="672"/>
                  <a:pt x="2088" y="678"/>
                  <a:pt x="2097" y="68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2" name="Freeform 27"/>
          <p:cNvSpPr/>
          <p:nvPr/>
        </p:nvSpPr>
        <p:spPr>
          <a:xfrm>
            <a:off x="6107760" y="4076280"/>
            <a:ext cx="258480" cy="177480"/>
          </a:xfrm>
          <a:custGeom>
            <a:avLst/>
            <a:gdLst/>
            <a:ahLst/>
            <a:rect l="0" t="0" r="r" b="b"/>
            <a:pathLst>
              <a:path w="718" h="493">
                <a:moveTo>
                  <a:pt x="243" y="181"/>
                </a:moveTo>
                <a:cubicBezTo>
                  <a:pt x="254" y="155"/>
                  <a:pt x="270" y="125"/>
                  <a:pt x="282" y="102"/>
                </a:cubicBezTo>
                <a:cubicBezTo>
                  <a:pt x="282" y="152"/>
                  <a:pt x="272" y="212"/>
                  <a:pt x="292" y="259"/>
                </a:cubicBezTo>
                <a:cubicBezTo>
                  <a:pt x="313" y="306"/>
                  <a:pt x="354" y="314"/>
                  <a:pt x="401" y="316"/>
                </a:cubicBezTo>
                <a:cubicBezTo>
                  <a:pt x="466" y="318"/>
                  <a:pt x="525" y="290"/>
                  <a:pt x="569" y="241"/>
                </a:cubicBezTo>
                <a:cubicBezTo>
                  <a:pt x="604" y="202"/>
                  <a:pt x="624" y="127"/>
                  <a:pt x="593" y="79"/>
                </a:cubicBezTo>
                <a:cubicBezTo>
                  <a:pt x="545" y="5"/>
                  <a:pt x="417" y="0"/>
                  <a:pt x="340" y="10"/>
                </a:cubicBezTo>
                <a:cubicBezTo>
                  <a:pt x="201" y="29"/>
                  <a:pt x="48" y="124"/>
                  <a:pt x="19" y="269"/>
                </a:cubicBezTo>
                <a:cubicBezTo>
                  <a:pt x="0" y="366"/>
                  <a:pt x="74" y="420"/>
                  <a:pt x="156" y="450"/>
                </a:cubicBezTo>
                <a:cubicBezTo>
                  <a:pt x="269" y="492"/>
                  <a:pt x="393" y="481"/>
                  <a:pt x="510" y="481"/>
                </a:cubicBezTo>
                <a:cubicBezTo>
                  <a:pt x="564" y="481"/>
                  <a:pt x="666" y="489"/>
                  <a:pt x="717" y="460"/>
                </a:cubicBezTo>
                <a:cubicBezTo>
                  <a:pt x="717" y="457"/>
                  <a:pt x="717" y="455"/>
                  <a:pt x="717" y="45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3" name="Freeform 28"/>
          <p:cNvSpPr/>
          <p:nvPr/>
        </p:nvSpPr>
        <p:spPr>
          <a:xfrm>
            <a:off x="7918560" y="4388400"/>
            <a:ext cx="44640" cy="69840"/>
          </a:xfrm>
          <a:custGeom>
            <a:avLst/>
            <a:gdLst/>
            <a:ahLst/>
            <a:rect l="0" t="0" r="r" b="b"/>
            <a:pathLst>
              <a:path w="124" h="194">
                <a:moveTo>
                  <a:pt x="0" y="76"/>
                </a:moveTo>
                <a:cubicBezTo>
                  <a:pt x="11" y="22"/>
                  <a:pt x="39" y="0"/>
                  <a:pt x="77" y="65"/>
                </a:cubicBezTo>
                <a:cubicBezTo>
                  <a:pt x="103" y="126"/>
                  <a:pt x="112" y="149"/>
                  <a:pt x="123" y="19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4" name="Freeform 29"/>
          <p:cNvSpPr/>
          <p:nvPr/>
        </p:nvSpPr>
        <p:spPr>
          <a:xfrm>
            <a:off x="1595520" y="4653360"/>
            <a:ext cx="1572480" cy="341280"/>
          </a:xfrm>
          <a:custGeom>
            <a:avLst/>
            <a:gdLst/>
            <a:ahLst/>
            <a:rect l="0" t="0" r="r" b="b"/>
            <a:pathLst>
              <a:path w="4368" h="948">
                <a:moveTo>
                  <a:pt x="197" y="276"/>
                </a:moveTo>
                <a:cubicBezTo>
                  <a:pt x="203" y="223"/>
                  <a:pt x="196" y="189"/>
                  <a:pt x="171" y="140"/>
                </a:cubicBezTo>
                <a:cubicBezTo>
                  <a:pt x="153" y="103"/>
                  <a:pt x="134" y="63"/>
                  <a:pt x="112" y="30"/>
                </a:cubicBezTo>
                <a:cubicBezTo>
                  <a:pt x="106" y="22"/>
                  <a:pt x="107" y="18"/>
                  <a:pt x="102" y="19"/>
                </a:cubicBezTo>
                <a:cubicBezTo>
                  <a:pt x="100" y="70"/>
                  <a:pt x="98" y="120"/>
                  <a:pt x="94" y="172"/>
                </a:cubicBezTo>
                <a:cubicBezTo>
                  <a:pt x="86" y="270"/>
                  <a:pt x="72" y="366"/>
                  <a:pt x="46" y="462"/>
                </a:cubicBezTo>
                <a:cubicBezTo>
                  <a:pt x="32" y="513"/>
                  <a:pt x="14" y="563"/>
                  <a:pt x="0" y="615"/>
                </a:cubicBezTo>
                <a:cubicBezTo>
                  <a:pt x="1" y="539"/>
                  <a:pt x="14" y="468"/>
                  <a:pt x="31" y="394"/>
                </a:cubicBezTo>
                <a:cubicBezTo>
                  <a:pt x="52" y="298"/>
                  <a:pt x="77" y="210"/>
                  <a:pt x="125" y="124"/>
                </a:cubicBezTo>
                <a:cubicBezTo>
                  <a:pt x="152" y="77"/>
                  <a:pt x="174" y="35"/>
                  <a:pt x="228" y="26"/>
                </a:cubicBezTo>
                <a:cubicBezTo>
                  <a:pt x="270" y="83"/>
                  <a:pt x="276" y="153"/>
                  <a:pt x="292" y="223"/>
                </a:cubicBezTo>
                <a:cubicBezTo>
                  <a:pt x="315" y="322"/>
                  <a:pt x="346" y="414"/>
                  <a:pt x="397" y="504"/>
                </a:cubicBezTo>
                <a:cubicBezTo>
                  <a:pt x="421" y="547"/>
                  <a:pt x="449" y="587"/>
                  <a:pt x="477" y="628"/>
                </a:cubicBezTo>
                <a:moveTo>
                  <a:pt x="88" y="397"/>
                </a:moveTo>
                <a:cubicBezTo>
                  <a:pt x="188" y="370"/>
                  <a:pt x="304" y="353"/>
                  <a:pt x="416" y="344"/>
                </a:cubicBezTo>
                <a:cubicBezTo>
                  <a:pt x="634" y="326"/>
                  <a:pt x="853" y="318"/>
                  <a:pt x="1071" y="305"/>
                </a:cubicBezTo>
                <a:cubicBezTo>
                  <a:pt x="1154" y="300"/>
                  <a:pt x="1263" y="304"/>
                  <a:pt x="1340" y="268"/>
                </a:cubicBezTo>
                <a:cubicBezTo>
                  <a:pt x="1339" y="265"/>
                  <a:pt x="1338" y="261"/>
                  <a:pt x="1337" y="258"/>
                </a:cubicBezTo>
                <a:cubicBezTo>
                  <a:pt x="1225" y="253"/>
                  <a:pt x="1125" y="259"/>
                  <a:pt x="1017" y="286"/>
                </a:cubicBezTo>
                <a:cubicBezTo>
                  <a:pt x="903" y="314"/>
                  <a:pt x="777" y="346"/>
                  <a:pt x="713" y="449"/>
                </a:cubicBezTo>
                <a:cubicBezTo>
                  <a:pt x="735" y="518"/>
                  <a:pt x="813" y="518"/>
                  <a:pt x="886" y="522"/>
                </a:cubicBezTo>
                <a:cubicBezTo>
                  <a:pt x="919" y="522"/>
                  <a:pt x="953" y="522"/>
                  <a:pt x="986" y="522"/>
                </a:cubicBezTo>
                <a:moveTo>
                  <a:pt x="1540" y="68"/>
                </a:moveTo>
                <a:cubicBezTo>
                  <a:pt x="1498" y="40"/>
                  <a:pt x="1490" y="67"/>
                  <a:pt x="1471" y="114"/>
                </a:cubicBezTo>
                <a:cubicBezTo>
                  <a:pt x="1435" y="204"/>
                  <a:pt x="1423" y="312"/>
                  <a:pt x="1436" y="409"/>
                </a:cubicBezTo>
                <a:cubicBezTo>
                  <a:pt x="1449" y="501"/>
                  <a:pt x="1496" y="588"/>
                  <a:pt x="1537" y="671"/>
                </a:cubicBezTo>
                <a:moveTo>
                  <a:pt x="1216" y="434"/>
                </a:moveTo>
                <a:cubicBezTo>
                  <a:pt x="1305" y="371"/>
                  <a:pt x="1412" y="367"/>
                  <a:pt x="1522" y="355"/>
                </a:cubicBezTo>
                <a:cubicBezTo>
                  <a:pt x="1642" y="343"/>
                  <a:pt x="1763" y="345"/>
                  <a:pt x="1884" y="336"/>
                </a:cubicBezTo>
                <a:cubicBezTo>
                  <a:pt x="1929" y="333"/>
                  <a:pt x="1966" y="331"/>
                  <a:pt x="1999" y="304"/>
                </a:cubicBezTo>
                <a:cubicBezTo>
                  <a:pt x="1999" y="301"/>
                  <a:pt x="1999" y="301"/>
                  <a:pt x="1999" y="299"/>
                </a:cubicBezTo>
                <a:cubicBezTo>
                  <a:pt x="1999" y="387"/>
                  <a:pt x="2011" y="489"/>
                  <a:pt x="1987" y="568"/>
                </a:cubicBezTo>
                <a:moveTo>
                  <a:pt x="2017" y="19"/>
                </a:moveTo>
                <a:cubicBezTo>
                  <a:pt x="2102" y="7"/>
                  <a:pt x="2138" y="0"/>
                  <a:pt x="2181" y="85"/>
                </a:cubicBezTo>
                <a:cubicBezTo>
                  <a:pt x="2213" y="146"/>
                  <a:pt x="2233" y="227"/>
                  <a:pt x="2239" y="293"/>
                </a:cubicBezTo>
                <a:cubicBezTo>
                  <a:pt x="2243" y="342"/>
                  <a:pt x="2240" y="389"/>
                  <a:pt x="2226" y="435"/>
                </a:cubicBezTo>
                <a:cubicBezTo>
                  <a:pt x="2216" y="469"/>
                  <a:pt x="2195" y="535"/>
                  <a:pt x="2221" y="568"/>
                </a:cubicBezTo>
                <a:cubicBezTo>
                  <a:pt x="2261" y="621"/>
                  <a:pt x="2388" y="621"/>
                  <a:pt x="2444" y="607"/>
                </a:cubicBezTo>
                <a:cubicBezTo>
                  <a:pt x="2507" y="590"/>
                  <a:pt x="2529" y="539"/>
                  <a:pt x="2522" y="479"/>
                </a:cubicBezTo>
                <a:cubicBezTo>
                  <a:pt x="2512" y="392"/>
                  <a:pt x="2443" y="321"/>
                  <a:pt x="2383" y="263"/>
                </a:cubicBezTo>
                <a:cubicBezTo>
                  <a:pt x="2347" y="229"/>
                  <a:pt x="2312" y="209"/>
                  <a:pt x="2269" y="190"/>
                </a:cubicBezTo>
                <a:cubicBezTo>
                  <a:pt x="2287" y="233"/>
                  <a:pt x="2302" y="246"/>
                  <a:pt x="2348" y="270"/>
                </a:cubicBezTo>
                <a:cubicBezTo>
                  <a:pt x="2435" y="315"/>
                  <a:pt x="2540" y="322"/>
                  <a:pt x="2631" y="299"/>
                </a:cubicBezTo>
                <a:cubicBezTo>
                  <a:pt x="2678" y="287"/>
                  <a:pt x="2717" y="274"/>
                  <a:pt x="2761" y="305"/>
                </a:cubicBezTo>
                <a:cubicBezTo>
                  <a:pt x="2827" y="351"/>
                  <a:pt x="2862" y="442"/>
                  <a:pt x="2885" y="515"/>
                </a:cubicBezTo>
                <a:cubicBezTo>
                  <a:pt x="2891" y="532"/>
                  <a:pt x="2892" y="535"/>
                  <a:pt x="2894" y="545"/>
                </a:cubicBezTo>
                <a:cubicBezTo>
                  <a:pt x="2866" y="522"/>
                  <a:pt x="2845" y="501"/>
                  <a:pt x="2833" y="462"/>
                </a:cubicBezTo>
                <a:cubicBezTo>
                  <a:pt x="2817" y="407"/>
                  <a:pt x="2820" y="355"/>
                  <a:pt x="2868" y="321"/>
                </a:cubicBezTo>
                <a:cubicBezTo>
                  <a:pt x="2927" y="279"/>
                  <a:pt x="3098" y="223"/>
                  <a:pt x="3153" y="297"/>
                </a:cubicBezTo>
                <a:cubicBezTo>
                  <a:pt x="3198" y="359"/>
                  <a:pt x="3168" y="447"/>
                  <a:pt x="3202" y="512"/>
                </a:cubicBezTo>
                <a:cubicBezTo>
                  <a:pt x="3230" y="550"/>
                  <a:pt x="3240" y="563"/>
                  <a:pt x="3275" y="570"/>
                </a:cubicBezTo>
                <a:moveTo>
                  <a:pt x="3649" y="245"/>
                </a:moveTo>
                <a:cubicBezTo>
                  <a:pt x="3640" y="239"/>
                  <a:pt x="3631" y="233"/>
                  <a:pt x="3622" y="226"/>
                </a:cubicBezTo>
                <a:cubicBezTo>
                  <a:pt x="3651" y="220"/>
                  <a:pt x="3727" y="219"/>
                  <a:pt x="3765" y="219"/>
                </a:cubicBezTo>
                <a:cubicBezTo>
                  <a:pt x="3889" y="219"/>
                  <a:pt x="4005" y="215"/>
                  <a:pt x="4123" y="259"/>
                </a:cubicBezTo>
                <a:cubicBezTo>
                  <a:pt x="4175" y="279"/>
                  <a:pt x="4196" y="297"/>
                  <a:pt x="4220" y="341"/>
                </a:cubicBezTo>
                <a:moveTo>
                  <a:pt x="3726" y="508"/>
                </a:moveTo>
                <a:cubicBezTo>
                  <a:pt x="3793" y="493"/>
                  <a:pt x="3861" y="479"/>
                  <a:pt x="3929" y="468"/>
                </a:cubicBezTo>
                <a:cubicBezTo>
                  <a:pt x="4025" y="453"/>
                  <a:pt x="4121" y="452"/>
                  <a:pt x="4217" y="439"/>
                </a:cubicBezTo>
                <a:cubicBezTo>
                  <a:pt x="4229" y="436"/>
                  <a:pt x="4241" y="434"/>
                  <a:pt x="4253" y="431"/>
                </a:cubicBezTo>
                <a:moveTo>
                  <a:pt x="3908" y="50"/>
                </a:moveTo>
                <a:cubicBezTo>
                  <a:pt x="3901" y="45"/>
                  <a:pt x="3893" y="40"/>
                  <a:pt x="3886" y="35"/>
                </a:cubicBezTo>
                <a:cubicBezTo>
                  <a:pt x="3905" y="37"/>
                  <a:pt x="3960" y="43"/>
                  <a:pt x="3990" y="57"/>
                </a:cubicBezTo>
                <a:cubicBezTo>
                  <a:pt x="4109" y="110"/>
                  <a:pt x="4228" y="198"/>
                  <a:pt x="4319" y="290"/>
                </a:cubicBezTo>
                <a:cubicBezTo>
                  <a:pt x="4354" y="325"/>
                  <a:pt x="4365" y="353"/>
                  <a:pt x="4366" y="402"/>
                </a:cubicBezTo>
                <a:cubicBezTo>
                  <a:pt x="4367" y="452"/>
                  <a:pt x="4319" y="494"/>
                  <a:pt x="4289" y="531"/>
                </a:cubicBezTo>
                <a:cubicBezTo>
                  <a:pt x="4205" y="637"/>
                  <a:pt x="4127" y="747"/>
                  <a:pt x="4056" y="862"/>
                </a:cubicBezTo>
                <a:cubicBezTo>
                  <a:pt x="4044" y="881"/>
                  <a:pt x="4042" y="889"/>
                  <a:pt x="4037" y="909"/>
                </a:cubicBezTo>
                <a:cubicBezTo>
                  <a:pt x="4034" y="921"/>
                  <a:pt x="4031" y="935"/>
                  <a:pt x="4028" y="94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5" name="Freeform 30"/>
          <p:cNvSpPr/>
          <p:nvPr/>
        </p:nvSpPr>
        <p:spPr>
          <a:xfrm>
            <a:off x="3554280" y="4657680"/>
            <a:ext cx="233640" cy="241920"/>
          </a:xfrm>
          <a:custGeom>
            <a:avLst/>
            <a:gdLst/>
            <a:ahLst/>
            <a:rect l="0" t="0" r="r" b="b"/>
            <a:pathLst>
              <a:path w="649" h="672">
                <a:moveTo>
                  <a:pt x="0" y="143"/>
                </a:moveTo>
                <a:cubicBezTo>
                  <a:pt x="0" y="104"/>
                  <a:pt x="5" y="63"/>
                  <a:pt x="6" y="24"/>
                </a:cubicBezTo>
                <a:cubicBezTo>
                  <a:pt x="6" y="13"/>
                  <a:pt x="6" y="11"/>
                  <a:pt x="6" y="0"/>
                </a:cubicBezTo>
                <a:cubicBezTo>
                  <a:pt x="9" y="58"/>
                  <a:pt x="19" y="117"/>
                  <a:pt x="30" y="174"/>
                </a:cubicBezTo>
                <a:cubicBezTo>
                  <a:pt x="53" y="305"/>
                  <a:pt x="73" y="442"/>
                  <a:pt x="107" y="569"/>
                </a:cubicBezTo>
                <a:cubicBezTo>
                  <a:pt x="110" y="579"/>
                  <a:pt x="111" y="581"/>
                  <a:pt x="113" y="589"/>
                </a:cubicBezTo>
                <a:cubicBezTo>
                  <a:pt x="113" y="538"/>
                  <a:pt x="99" y="467"/>
                  <a:pt x="127" y="425"/>
                </a:cubicBezTo>
                <a:cubicBezTo>
                  <a:pt x="170" y="358"/>
                  <a:pt x="267" y="337"/>
                  <a:pt x="338" y="328"/>
                </a:cubicBezTo>
                <a:cubicBezTo>
                  <a:pt x="412" y="319"/>
                  <a:pt x="495" y="314"/>
                  <a:pt x="555" y="364"/>
                </a:cubicBezTo>
                <a:cubicBezTo>
                  <a:pt x="607" y="407"/>
                  <a:pt x="648" y="513"/>
                  <a:pt x="623" y="581"/>
                </a:cubicBezTo>
                <a:cubicBezTo>
                  <a:pt x="598" y="649"/>
                  <a:pt x="515" y="662"/>
                  <a:pt x="457" y="665"/>
                </a:cubicBezTo>
                <a:cubicBezTo>
                  <a:pt x="357" y="671"/>
                  <a:pt x="266" y="656"/>
                  <a:pt x="173" y="618"/>
                </a:cubicBezTo>
                <a:cubicBezTo>
                  <a:pt x="165" y="615"/>
                  <a:pt x="63" y="574"/>
                  <a:pt x="75" y="548"/>
                </a:cubicBezTo>
                <a:cubicBezTo>
                  <a:pt x="75" y="536"/>
                  <a:pt x="83" y="534"/>
                  <a:pt x="102" y="54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6" name="Freeform 31"/>
          <p:cNvSpPr/>
          <p:nvPr/>
        </p:nvSpPr>
        <p:spPr>
          <a:xfrm>
            <a:off x="4146480" y="4554360"/>
            <a:ext cx="1013040" cy="309240"/>
          </a:xfrm>
          <a:custGeom>
            <a:avLst/>
            <a:gdLst/>
            <a:ahLst/>
            <a:rect l="0" t="0" r="r" b="b"/>
            <a:pathLst>
              <a:path w="2814" h="859">
                <a:moveTo>
                  <a:pt x="57" y="432"/>
                </a:moveTo>
                <a:cubicBezTo>
                  <a:pt x="32" y="402"/>
                  <a:pt x="11" y="378"/>
                  <a:pt x="0" y="341"/>
                </a:cubicBezTo>
                <a:cubicBezTo>
                  <a:pt x="0" y="336"/>
                  <a:pt x="0" y="330"/>
                  <a:pt x="0" y="325"/>
                </a:cubicBezTo>
                <a:cubicBezTo>
                  <a:pt x="20" y="291"/>
                  <a:pt x="20" y="291"/>
                  <a:pt x="73" y="292"/>
                </a:cubicBezTo>
                <a:cubicBezTo>
                  <a:pt x="151" y="294"/>
                  <a:pt x="211" y="340"/>
                  <a:pt x="262" y="397"/>
                </a:cubicBezTo>
                <a:cubicBezTo>
                  <a:pt x="308" y="448"/>
                  <a:pt x="345" y="509"/>
                  <a:pt x="353" y="577"/>
                </a:cubicBezTo>
                <a:cubicBezTo>
                  <a:pt x="353" y="610"/>
                  <a:pt x="353" y="619"/>
                  <a:pt x="351" y="640"/>
                </a:cubicBezTo>
                <a:cubicBezTo>
                  <a:pt x="320" y="655"/>
                  <a:pt x="283" y="668"/>
                  <a:pt x="251" y="642"/>
                </a:cubicBezTo>
                <a:cubicBezTo>
                  <a:pt x="203" y="604"/>
                  <a:pt x="187" y="512"/>
                  <a:pt x="227" y="465"/>
                </a:cubicBezTo>
                <a:cubicBezTo>
                  <a:pt x="286" y="395"/>
                  <a:pt x="397" y="378"/>
                  <a:pt x="481" y="373"/>
                </a:cubicBezTo>
                <a:cubicBezTo>
                  <a:pt x="561" y="368"/>
                  <a:pt x="656" y="365"/>
                  <a:pt x="687" y="456"/>
                </a:cubicBezTo>
                <a:cubicBezTo>
                  <a:pt x="708" y="517"/>
                  <a:pt x="693" y="595"/>
                  <a:pt x="657" y="645"/>
                </a:cubicBezTo>
                <a:cubicBezTo>
                  <a:pt x="634" y="678"/>
                  <a:pt x="585" y="709"/>
                  <a:pt x="543" y="691"/>
                </a:cubicBezTo>
                <a:cubicBezTo>
                  <a:pt x="501" y="675"/>
                  <a:pt x="495" y="601"/>
                  <a:pt x="504" y="565"/>
                </a:cubicBezTo>
                <a:cubicBezTo>
                  <a:pt x="522" y="495"/>
                  <a:pt x="594" y="439"/>
                  <a:pt x="657" y="413"/>
                </a:cubicBezTo>
                <a:cubicBezTo>
                  <a:pt x="721" y="386"/>
                  <a:pt x="846" y="364"/>
                  <a:pt x="912" y="398"/>
                </a:cubicBezTo>
                <a:cubicBezTo>
                  <a:pt x="980" y="434"/>
                  <a:pt x="979" y="531"/>
                  <a:pt x="981" y="595"/>
                </a:cubicBezTo>
                <a:cubicBezTo>
                  <a:pt x="983" y="653"/>
                  <a:pt x="979" y="716"/>
                  <a:pt x="990" y="768"/>
                </a:cubicBezTo>
                <a:moveTo>
                  <a:pt x="1096" y="430"/>
                </a:moveTo>
                <a:cubicBezTo>
                  <a:pt x="1108" y="393"/>
                  <a:pt x="1119" y="384"/>
                  <a:pt x="1136" y="361"/>
                </a:cubicBezTo>
                <a:cubicBezTo>
                  <a:pt x="1161" y="411"/>
                  <a:pt x="1184" y="463"/>
                  <a:pt x="1218" y="509"/>
                </a:cubicBezTo>
                <a:cubicBezTo>
                  <a:pt x="1258" y="563"/>
                  <a:pt x="1309" y="620"/>
                  <a:pt x="1372" y="647"/>
                </a:cubicBezTo>
                <a:cubicBezTo>
                  <a:pt x="1415" y="666"/>
                  <a:pt x="1451" y="659"/>
                  <a:pt x="1476" y="620"/>
                </a:cubicBezTo>
                <a:cubicBezTo>
                  <a:pt x="1523" y="545"/>
                  <a:pt x="1540" y="448"/>
                  <a:pt x="1547" y="361"/>
                </a:cubicBezTo>
                <a:cubicBezTo>
                  <a:pt x="1547" y="415"/>
                  <a:pt x="1534" y="473"/>
                  <a:pt x="1569" y="519"/>
                </a:cubicBezTo>
                <a:cubicBezTo>
                  <a:pt x="1633" y="603"/>
                  <a:pt x="1764" y="606"/>
                  <a:pt x="1859" y="601"/>
                </a:cubicBezTo>
                <a:cubicBezTo>
                  <a:pt x="1937" y="596"/>
                  <a:pt x="2002" y="565"/>
                  <a:pt x="2055" y="509"/>
                </a:cubicBezTo>
                <a:cubicBezTo>
                  <a:pt x="2088" y="474"/>
                  <a:pt x="2112" y="430"/>
                  <a:pt x="2118" y="381"/>
                </a:cubicBezTo>
                <a:cubicBezTo>
                  <a:pt x="2120" y="361"/>
                  <a:pt x="2116" y="342"/>
                  <a:pt x="2115" y="323"/>
                </a:cubicBezTo>
                <a:cubicBezTo>
                  <a:pt x="2058" y="322"/>
                  <a:pt x="2027" y="321"/>
                  <a:pt x="2018" y="390"/>
                </a:cubicBezTo>
                <a:cubicBezTo>
                  <a:pt x="2009" y="462"/>
                  <a:pt x="2054" y="505"/>
                  <a:pt x="2104" y="549"/>
                </a:cubicBezTo>
                <a:cubicBezTo>
                  <a:pt x="2155" y="594"/>
                  <a:pt x="2218" y="627"/>
                  <a:pt x="2250" y="689"/>
                </a:cubicBezTo>
                <a:cubicBezTo>
                  <a:pt x="2250" y="694"/>
                  <a:pt x="2250" y="699"/>
                  <a:pt x="2250" y="704"/>
                </a:cubicBezTo>
                <a:cubicBezTo>
                  <a:pt x="2213" y="721"/>
                  <a:pt x="2178" y="727"/>
                  <a:pt x="2126" y="727"/>
                </a:cubicBezTo>
                <a:cubicBezTo>
                  <a:pt x="2052" y="727"/>
                  <a:pt x="1987" y="720"/>
                  <a:pt x="1916" y="703"/>
                </a:cubicBezTo>
                <a:moveTo>
                  <a:pt x="2262" y="50"/>
                </a:moveTo>
                <a:cubicBezTo>
                  <a:pt x="2265" y="12"/>
                  <a:pt x="2264" y="26"/>
                  <a:pt x="2278" y="0"/>
                </a:cubicBezTo>
                <a:cubicBezTo>
                  <a:pt x="2296" y="25"/>
                  <a:pt x="2301" y="65"/>
                  <a:pt x="2308" y="103"/>
                </a:cubicBezTo>
                <a:cubicBezTo>
                  <a:pt x="2329" y="213"/>
                  <a:pt x="2360" y="316"/>
                  <a:pt x="2400" y="420"/>
                </a:cubicBezTo>
                <a:cubicBezTo>
                  <a:pt x="2420" y="473"/>
                  <a:pt x="2445" y="525"/>
                  <a:pt x="2459" y="580"/>
                </a:cubicBezTo>
                <a:cubicBezTo>
                  <a:pt x="2448" y="568"/>
                  <a:pt x="2423" y="535"/>
                  <a:pt x="2436" y="516"/>
                </a:cubicBezTo>
                <a:cubicBezTo>
                  <a:pt x="2443" y="506"/>
                  <a:pt x="2458" y="512"/>
                  <a:pt x="2468" y="511"/>
                </a:cubicBezTo>
                <a:cubicBezTo>
                  <a:pt x="2470" y="523"/>
                  <a:pt x="2471" y="527"/>
                  <a:pt x="2470" y="535"/>
                </a:cubicBezTo>
                <a:moveTo>
                  <a:pt x="2304" y="122"/>
                </a:moveTo>
                <a:cubicBezTo>
                  <a:pt x="2315" y="124"/>
                  <a:pt x="2313" y="88"/>
                  <a:pt x="2328" y="125"/>
                </a:cubicBezTo>
                <a:cubicBezTo>
                  <a:pt x="2354" y="192"/>
                  <a:pt x="2346" y="290"/>
                  <a:pt x="2357" y="361"/>
                </a:cubicBezTo>
                <a:cubicBezTo>
                  <a:pt x="2376" y="482"/>
                  <a:pt x="2403" y="605"/>
                  <a:pt x="2445" y="720"/>
                </a:cubicBezTo>
                <a:cubicBezTo>
                  <a:pt x="2461" y="764"/>
                  <a:pt x="2481" y="823"/>
                  <a:pt x="2531" y="841"/>
                </a:cubicBezTo>
                <a:cubicBezTo>
                  <a:pt x="2578" y="858"/>
                  <a:pt x="2646" y="849"/>
                  <a:pt x="2695" y="847"/>
                </a:cubicBezTo>
                <a:cubicBezTo>
                  <a:pt x="2739" y="845"/>
                  <a:pt x="2776" y="842"/>
                  <a:pt x="2813" y="819"/>
                </a:cubicBezTo>
                <a:moveTo>
                  <a:pt x="1982" y="366"/>
                </a:moveTo>
                <a:cubicBezTo>
                  <a:pt x="2078" y="354"/>
                  <a:pt x="2176" y="355"/>
                  <a:pt x="2273" y="351"/>
                </a:cubicBezTo>
                <a:cubicBezTo>
                  <a:pt x="2428" y="345"/>
                  <a:pt x="2587" y="337"/>
                  <a:pt x="2743" y="347"/>
                </a:cubicBezTo>
                <a:cubicBezTo>
                  <a:pt x="2755" y="348"/>
                  <a:pt x="2762" y="348"/>
                  <a:pt x="2767" y="353"/>
                </a:cubicBezTo>
                <a:cubicBezTo>
                  <a:pt x="2767" y="355"/>
                  <a:pt x="2767" y="358"/>
                  <a:pt x="2767" y="36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7" name="Freeform 32"/>
          <p:cNvSpPr/>
          <p:nvPr/>
        </p:nvSpPr>
        <p:spPr>
          <a:xfrm>
            <a:off x="5406840" y="4502160"/>
            <a:ext cx="1983600" cy="314640"/>
          </a:xfrm>
          <a:custGeom>
            <a:avLst/>
            <a:gdLst/>
            <a:ahLst/>
            <a:rect l="0" t="0" r="r" b="b"/>
            <a:pathLst>
              <a:path w="5510" h="874">
                <a:moveTo>
                  <a:pt x="32" y="645"/>
                </a:moveTo>
                <a:cubicBezTo>
                  <a:pt x="11" y="617"/>
                  <a:pt x="2" y="612"/>
                  <a:pt x="1" y="574"/>
                </a:cubicBezTo>
                <a:cubicBezTo>
                  <a:pt x="0" y="546"/>
                  <a:pt x="2" y="524"/>
                  <a:pt x="20" y="501"/>
                </a:cubicBezTo>
                <a:cubicBezTo>
                  <a:pt x="35" y="481"/>
                  <a:pt x="57" y="470"/>
                  <a:pt x="81" y="465"/>
                </a:cubicBezTo>
                <a:cubicBezTo>
                  <a:pt x="122" y="456"/>
                  <a:pt x="198" y="452"/>
                  <a:pt x="235" y="473"/>
                </a:cubicBezTo>
                <a:cubicBezTo>
                  <a:pt x="325" y="525"/>
                  <a:pt x="337" y="665"/>
                  <a:pt x="339" y="756"/>
                </a:cubicBezTo>
                <a:cubicBezTo>
                  <a:pt x="340" y="800"/>
                  <a:pt x="344" y="823"/>
                  <a:pt x="317" y="856"/>
                </a:cubicBezTo>
                <a:cubicBezTo>
                  <a:pt x="314" y="856"/>
                  <a:pt x="312" y="857"/>
                  <a:pt x="309" y="857"/>
                </a:cubicBezTo>
                <a:cubicBezTo>
                  <a:pt x="299" y="836"/>
                  <a:pt x="285" y="821"/>
                  <a:pt x="283" y="786"/>
                </a:cubicBezTo>
                <a:cubicBezTo>
                  <a:pt x="278" y="710"/>
                  <a:pt x="288" y="648"/>
                  <a:pt x="326" y="578"/>
                </a:cubicBezTo>
                <a:cubicBezTo>
                  <a:pt x="387" y="468"/>
                  <a:pt x="482" y="394"/>
                  <a:pt x="606" y="376"/>
                </a:cubicBezTo>
                <a:cubicBezTo>
                  <a:pt x="706" y="362"/>
                  <a:pt x="709" y="430"/>
                  <a:pt x="711" y="510"/>
                </a:cubicBezTo>
                <a:cubicBezTo>
                  <a:pt x="713" y="592"/>
                  <a:pt x="692" y="665"/>
                  <a:pt x="683" y="744"/>
                </a:cubicBezTo>
                <a:cubicBezTo>
                  <a:pt x="679" y="777"/>
                  <a:pt x="666" y="842"/>
                  <a:pt x="709" y="853"/>
                </a:cubicBezTo>
                <a:cubicBezTo>
                  <a:pt x="742" y="853"/>
                  <a:pt x="755" y="853"/>
                  <a:pt x="778" y="853"/>
                </a:cubicBezTo>
                <a:moveTo>
                  <a:pt x="967" y="669"/>
                </a:moveTo>
                <a:cubicBezTo>
                  <a:pt x="986" y="624"/>
                  <a:pt x="1003" y="587"/>
                  <a:pt x="1006" y="538"/>
                </a:cubicBezTo>
                <a:cubicBezTo>
                  <a:pt x="985" y="577"/>
                  <a:pt x="965" y="614"/>
                  <a:pt x="960" y="661"/>
                </a:cubicBezTo>
                <a:cubicBezTo>
                  <a:pt x="953" y="722"/>
                  <a:pt x="955" y="781"/>
                  <a:pt x="1011" y="818"/>
                </a:cubicBezTo>
                <a:cubicBezTo>
                  <a:pt x="1055" y="848"/>
                  <a:pt x="1132" y="849"/>
                  <a:pt x="1177" y="822"/>
                </a:cubicBezTo>
                <a:cubicBezTo>
                  <a:pt x="1226" y="792"/>
                  <a:pt x="1254" y="729"/>
                  <a:pt x="1245" y="674"/>
                </a:cubicBezTo>
                <a:cubicBezTo>
                  <a:pt x="1233" y="602"/>
                  <a:pt x="1166" y="542"/>
                  <a:pt x="1105" y="511"/>
                </a:cubicBezTo>
                <a:cubicBezTo>
                  <a:pt x="1041" y="479"/>
                  <a:pt x="978" y="489"/>
                  <a:pt x="917" y="513"/>
                </a:cubicBezTo>
                <a:moveTo>
                  <a:pt x="1582" y="124"/>
                </a:moveTo>
                <a:cubicBezTo>
                  <a:pt x="1579" y="118"/>
                  <a:pt x="1576" y="112"/>
                  <a:pt x="1573" y="106"/>
                </a:cubicBezTo>
                <a:cubicBezTo>
                  <a:pt x="1567" y="134"/>
                  <a:pt x="1564" y="183"/>
                  <a:pt x="1564" y="215"/>
                </a:cubicBezTo>
                <a:cubicBezTo>
                  <a:pt x="1562" y="333"/>
                  <a:pt x="1560" y="449"/>
                  <a:pt x="1577" y="566"/>
                </a:cubicBezTo>
                <a:cubicBezTo>
                  <a:pt x="1589" y="651"/>
                  <a:pt x="1609" y="733"/>
                  <a:pt x="1634" y="815"/>
                </a:cubicBezTo>
                <a:cubicBezTo>
                  <a:pt x="1645" y="848"/>
                  <a:pt x="1646" y="857"/>
                  <a:pt x="1661" y="873"/>
                </a:cubicBezTo>
                <a:moveTo>
                  <a:pt x="1467" y="552"/>
                </a:moveTo>
                <a:cubicBezTo>
                  <a:pt x="1484" y="483"/>
                  <a:pt x="1582" y="496"/>
                  <a:pt x="1644" y="491"/>
                </a:cubicBezTo>
                <a:cubicBezTo>
                  <a:pt x="1797" y="477"/>
                  <a:pt x="1955" y="471"/>
                  <a:pt x="2108" y="489"/>
                </a:cubicBezTo>
                <a:cubicBezTo>
                  <a:pt x="2144" y="495"/>
                  <a:pt x="2180" y="500"/>
                  <a:pt x="2216" y="506"/>
                </a:cubicBezTo>
                <a:moveTo>
                  <a:pt x="3158" y="301"/>
                </a:moveTo>
                <a:cubicBezTo>
                  <a:pt x="3087" y="251"/>
                  <a:pt x="3034" y="243"/>
                  <a:pt x="2946" y="270"/>
                </a:cubicBezTo>
                <a:cubicBezTo>
                  <a:pt x="2884" y="290"/>
                  <a:pt x="2787" y="331"/>
                  <a:pt x="2766" y="403"/>
                </a:cubicBezTo>
                <a:cubicBezTo>
                  <a:pt x="2743" y="476"/>
                  <a:pt x="2861" y="489"/>
                  <a:pt x="2904" y="496"/>
                </a:cubicBezTo>
                <a:cubicBezTo>
                  <a:pt x="2992" y="510"/>
                  <a:pt x="3091" y="493"/>
                  <a:pt x="3168" y="537"/>
                </a:cubicBezTo>
                <a:cubicBezTo>
                  <a:pt x="3157" y="598"/>
                  <a:pt x="3105" y="617"/>
                  <a:pt x="3048" y="635"/>
                </a:cubicBezTo>
                <a:cubicBezTo>
                  <a:pt x="2965" y="663"/>
                  <a:pt x="2861" y="672"/>
                  <a:pt x="2775" y="661"/>
                </a:cubicBezTo>
                <a:cubicBezTo>
                  <a:pt x="2714" y="653"/>
                  <a:pt x="2676" y="640"/>
                  <a:pt x="2674" y="580"/>
                </a:cubicBezTo>
                <a:moveTo>
                  <a:pt x="3153" y="0"/>
                </a:moveTo>
                <a:cubicBezTo>
                  <a:pt x="3126" y="34"/>
                  <a:pt x="3142" y="50"/>
                  <a:pt x="3150" y="93"/>
                </a:cubicBezTo>
                <a:cubicBezTo>
                  <a:pt x="3169" y="189"/>
                  <a:pt x="3206" y="280"/>
                  <a:pt x="3240" y="372"/>
                </a:cubicBezTo>
                <a:cubicBezTo>
                  <a:pt x="3264" y="438"/>
                  <a:pt x="3286" y="511"/>
                  <a:pt x="3319" y="573"/>
                </a:cubicBezTo>
                <a:cubicBezTo>
                  <a:pt x="3326" y="587"/>
                  <a:pt x="3326" y="592"/>
                  <a:pt x="3335" y="597"/>
                </a:cubicBezTo>
                <a:cubicBezTo>
                  <a:pt x="3374" y="580"/>
                  <a:pt x="3396" y="561"/>
                  <a:pt x="3429" y="527"/>
                </a:cubicBezTo>
                <a:cubicBezTo>
                  <a:pt x="3500" y="455"/>
                  <a:pt x="3567" y="372"/>
                  <a:pt x="3658" y="326"/>
                </a:cubicBezTo>
                <a:cubicBezTo>
                  <a:pt x="3684" y="317"/>
                  <a:pt x="3690" y="314"/>
                  <a:pt x="3707" y="316"/>
                </a:cubicBezTo>
                <a:cubicBezTo>
                  <a:pt x="3717" y="380"/>
                  <a:pt x="3716" y="446"/>
                  <a:pt x="3729" y="510"/>
                </a:cubicBezTo>
                <a:cubicBezTo>
                  <a:pt x="3744" y="585"/>
                  <a:pt x="3769" y="605"/>
                  <a:pt x="3823" y="654"/>
                </a:cubicBezTo>
                <a:moveTo>
                  <a:pt x="4262" y="549"/>
                </a:moveTo>
                <a:cubicBezTo>
                  <a:pt x="4261" y="489"/>
                  <a:pt x="4274" y="423"/>
                  <a:pt x="4202" y="402"/>
                </a:cubicBezTo>
                <a:cubicBezTo>
                  <a:pt x="4129" y="380"/>
                  <a:pt x="4050" y="409"/>
                  <a:pt x="3993" y="454"/>
                </a:cubicBezTo>
                <a:cubicBezTo>
                  <a:pt x="3966" y="476"/>
                  <a:pt x="3904" y="557"/>
                  <a:pt x="3939" y="599"/>
                </a:cubicBezTo>
                <a:cubicBezTo>
                  <a:pt x="3974" y="639"/>
                  <a:pt x="4080" y="632"/>
                  <a:pt x="4124" y="618"/>
                </a:cubicBezTo>
                <a:cubicBezTo>
                  <a:pt x="4191" y="597"/>
                  <a:pt x="4243" y="538"/>
                  <a:pt x="4284" y="483"/>
                </a:cubicBezTo>
                <a:cubicBezTo>
                  <a:pt x="4315" y="442"/>
                  <a:pt x="4335" y="397"/>
                  <a:pt x="4363" y="354"/>
                </a:cubicBezTo>
                <a:cubicBezTo>
                  <a:pt x="4366" y="365"/>
                  <a:pt x="4377" y="411"/>
                  <a:pt x="4377" y="439"/>
                </a:cubicBezTo>
                <a:cubicBezTo>
                  <a:pt x="4377" y="510"/>
                  <a:pt x="4367" y="588"/>
                  <a:pt x="4393" y="657"/>
                </a:cubicBezTo>
                <a:cubicBezTo>
                  <a:pt x="4408" y="697"/>
                  <a:pt x="4426" y="705"/>
                  <a:pt x="4460" y="720"/>
                </a:cubicBezTo>
                <a:moveTo>
                  <a:pt x="4499" y="375"/>
                </a:moveTo>
                <a:cubicBezTo>
                  <a:pt x="4499" y="330"/>
                  <a:pt x="4497" y="305"/>
                  <a:pt x="4513" y="266"/>
                </a:cubicBezTo>
                <a:cubicBezTo>
                  <a:pt x="4553" y="276"/>
                  <a:pt x="4543" y="291"/>
                  <a:pt x="4558" y="346"/>
                </a:cubicBezTo>
                <a:cubicBezTo>
                  <a:pt x="4584" y="440"/>
                  <a:pt x="4603" y="548"/>
                  <a:pt x="4672" y="622"/>
                </a:cubicBezTo>
                <a:cubicBezTo>
                  <a:pt x="4700" y="653"/>
                  <a:pt x="4764" y="675"/>
                  <a:pt x="4805" y="659"/>
                </a:cubicBezTo>
                <a:cubicBezTo>
                  <a:pt x="4889" y="625"/>
                  <a:pt x="4930" y="482"/>
                  <a:pt x="4963" y="409"/>
                </a:cubicBezTo>
                <a:cubicBezTo>
                  <a:pt x="4978" y="374"/>
                  <a:pt x="4997" y="346"/>
                  <a:pt x="5018" y="322"/>
                </a:cubicBezTo>
                <a:cubicBezTo>
                  <a:pt x="5025" y="349"/>
                  <a:pt x="5034" y="394"/>
                  <a:pt x="5046" y="424"/>
                </a:cubicBezTo>
                <a:cubicBezTo>
                  <a:pt x="5066" y="471"/>
                  <a:pt x="5098" y="515"/>
                  <a:pt x="5145" y="537"/>
                </a:cubicBezTo>
                <a:cubicBezTo>
                  <a:pt x="5189" y="559"/>
                  <a:pt x="5249" y="561"/>
                  <a:pt x="5297" y="556"/>
                </a:cubicBezTo>
                <a:cubicBezTo>
                  <a:pt x="5344" y="551"/>
                  <a:pt x="5353" y="519"/>
                  <a:pt x="5352" y="476"/>
                </a:cubicBezTo>
                <a:cubicBezTo>
                  <a:pt x="5350" y="410"/>
                  <a:pt x="5283" y="362"/>
                  <a:pt x="5228" y="337"/>
                </a:cubicBezTo>
                <a:cubicBezTo>
                  <a:pt x="5153" y="301"/>
                  <a:pt x="5049" y="293"/>
                  <a:pt x="4979" y="342"/>
                </a:cubicBezTo>
                <a:cubicBezTo>
                  <a:pt x="4905" y="394"/>
                  <a:pt x="4868" y="523"/>
                  <a:pt x="4915" y="604"/>
                </a:cubicBezTo>
                <a:cubicBezTo>
                  <a:pt x="4961" y="681"/>
                  <a:pt x="5072" y="701"/>
                  <a:pt x="5150" y="714"/>
                </a:cubicBezTo>
                <a:cubicBezTo>
                  <a:pt x="5269" y="733"/>
                  <a:pt x="5388" y="729"/>
                  <a:pt x="5509" y="73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8" name="Freeform 33"/>
          <p:cNvSpPr/>
          <p:nvPr/>
        </p:nvSpPr>
        <p:spPr>
          <a:xfrm>
            <a:off x="7683120" y="4374720"/>
            <a:ext cx="808560" cy="386640"/>
          </a:xfrm>
          <a:custGeom>
            <a:avLst/>
            <a:gdLst/>
            <a:ahLst/>
            <a:rect l="0" t="0" r="r" b="b"/>
            <a:pathLst>
              <a:path w="2246" h="1074">
                <a:moveTo>
                  <a:pt x="21" y="66"/>
                </a:moveTo>
                <a:cubicBezTo>
                  <a:pt x="0" y="43"/>
                  <a:pt x="3" y="0"/>
                  <a:pt x="9" y="72"/>
                </a:cubicBezTo>
                <a:cubicBezTo>
                  <a:pt x="18" y="187"/>
                  <a:pt x="20" y="299"/>
                  <a:pt x="25" y="413"/>
                </a:cubicBezTo>
                <a:cubicBezTo>
                  <a:pt x="30" y="526"/>
                  <a:pt x="36" y="638"/>
                  <a:pt x="48" y="751"/>
                </a:cubicBezTo>
                <a:cubicBezTo>
                  <a:pt x="52" y="789"/>
                  <a:pt x="59" y="820"/>
                  <a:pt x="67" y="856"/>
                </a:cubicBezTo>
                <a:cubicBezTo>
                  <a:pt x="113" y="840"/>
                  <a:pt x="116" y="823"/>
                  <a:pt x="148" y="776"/>
                </a:cubicBezTo>
                <a:cubicBezTo>
                  <a:pt x="199" y="699"/>
                  <a:pt x="250" y="620"/>
                  <a:pt x="315" y="554"/>
                </a:cubicBezTo>
                <a:cubicBezTo>
                  <a:pt x="346" y="523"/>
                  <a:pt x="388" y="483"/>
                  <a:pt x="431" y="516"/>
                </a:cubicBezTo>
                <a:cubicBezTo>
                  <a:pt x="512" y="578"/>
                  <a:pt x="456" y="740"/>
                  <a:pt x="574" y="793"/>
                </a:cubicBezTo>
                <a:cubicBezTo>
                  <a:pt x="654" y="828"/>
                  <a:pt x="725" y="780"/>
                  <a:pt x="772" y="719"/>
                </a:cubicBezTo>
                <a:cubicBezTo>
                  <a:pt x="818" y="659"/>
                  <a:pt x="842" y="587"/>
                  <a:pt x="882" y="524"/>
                </a:cubicBezTo>
                <a:cubicBezTo>
                  <a:pt x="911" y="478"/>
                  <a:pt x="925" y="472"/>
                  <a:pt x="968" y="456"/>
                </a:cubicBezTo>
                <a:cubicBezTo>
                  <a:pt x="990" y="522"/>
                  <a:pt x="998" y="572"/>
                  <a:pt x="998" y="648"/>
                </a:cubicBezTo>
                <a:cubicBezTo>
                  <a:pt x="998" y="724"/>
                  <a:pt x="987" y="792"/>
                  <a:pt x="973" y="864"/>
                </a:cubicBezTo>
                <a:moveTo>
                  <a:pt x="1084" y="473"/>
                </a:moveTo>
                <a:cubicBezTo>
                  <a:pt x="1107" y="437"/>
                  <a:pt x="1107" y="446"/>
                  <a:pt x="1136" y="428"/>
                </a:cubicBezTo>
                <a:cubicBezTo>
                  <a:pt x="1150" y="484"/>
                  <a:pt x="1155" y="534"/>
                  <a:pt x="1155" y="595"/>
                </a:cubicBezTo>
                <a:cubicBezTo>
                  <a:pt x="1155" y="666"/>
                  <a:pt x="1154" y="736"/>
                  <a:pt x="1147" y="806"/>
                </a:cubicBezTo>
                <a:cubicBezTo>
                  <a:pt x="1146" y="818"/>
                  <a:pt x="1141" y="827"/>
                  <a:pt x="1138" y="840"/>
                </a:cubicBezTo>
                <a:cubicBezTo>
                  <a:pt x="1138" y="784"/>
                  <a:pt x="1142" y="745"/>
                  <a:pt x="1174" y="695"/>
                </a:cubicBezTo>
                <a:cubicBezTo>
                  <a:pt x="1202" y="651"/>
                  <a:pt x="1311" y="554"/>
                  <a:pt x="1371" y="606"/>
                </a:cubicBezTo>
                <a:cubicBezTo>
                  <a:pt x="1413" y="642"/>
                  <a:pt x="1412" y="739"/>
                  <a:pt x="1418" y="788"/>
                </a:cubicBezTo>
                <a:cubicBezTo>
                  <a:pt x="1423" y="823"/>
                  <a:pt x="1427" y="858"/>
                  <a:pt x="1431" y="894"/>
                </a:cubicBezTo>
                <a:cubicBezTo>
                  <a:pt x="1433" y="847"/>
                  <a:pt x="1437" y="810"/>
                  <a:pt x="1453" y="764"/>
                </a:cubicBezTo>
                <a:cubicBezTo>
                  <a:pt x="1479" y="691"/>
                  <a:pt x="1521" y="622"/>
                  <a:pt x="1578" y="570"/>
                </a:cubicBezTo>
                <a:cubicBezTo>
                  <a:pt x="1636" y="517"/>
                  <a:pt x="1706" y="497"/>
                  <a:pt x="1784" y="506"/>
                </a:cubicBezTo>
                <a:cubicBezTo>
                  <a:pt x="1883" y="518"/>
                  <a:pt x="1900" y="592"/>
                  <a:pt x="1897" y="679"/>
                </a:cubicBezTo>
                <a:cubicBezTo>
                  <a:pt x="1894" y="772"/>
                  <a:pt x="1856" y="850"/>
                  <a:pt x="1830" y="936"/>
                </a:cubicBezTo>
                <a:cubicBezTo>
                  <a:pt x="1821" y="965"/>
                  <a:pt x="1798" y="1040"/>
                  <a:pt x="1833" y="1062"/>
                </a:cubicBezTo>
                <a:cubicBezTo>
                  <a:pt x="1846" y="1066"/>
                  <a:pt x="1859" y="1069"/>
                  <a:pt x="1872" y="1073"/>
                </a:cubicBezTo>
                <a:moveTo>
                  <a:pt x="2231" y="942"/>
                </a:moveTo>
                <a:cubicBezTo>
                  <a:pt x="2235" y="925"/>
                  <a:pt x="2244" y="908"/>
                  <a:pt x="2245" y="890"/>
                </a:cubicBezTo>
                <a:cubicBezTo>
                  <a:pt x="2245" y="884"/>
                  <a:pt x="2245" y="877"/>
                  <a:pt x="2245" y="871"/>
                </a:cubicBezTo>
                <a:cubicBezTo>
                  <a:pt x="2233" y="868"/>
                  <a:pt x="2221" y="869"/>
                  <a:pt x="2208" y="869"/>
                </a:cubicBezTo>
                <a:cubicBezTo>
                  <a:pt x="2206" y="869"/>
                  <a:pt x="2203" y="869"/>
                  <a:pt x="2201" y="869"/>
                </a:cubicBezTo>
                <a:moveTo>
                  <a:pt x="2181" y="932"/>
                </a:moveTo>
                <a:cubicBezTo>
                  <a:pt x="2181" y="919"/>
                  <a:pt x="2180" y="919"/>
                  <a:pt x="2188" y="911"/>
                </a:cubicBezTo>
                <a:cubicBezTo>
                  <a:pt x="2190" y="909"/>
                  <a:pt x="2189" y="908"/>
                  <a:pt x="2191" y="908"/>
                </a:cubicBezTo>
                <a:cubicBezTo>
                  <a:pt x="2201" y="908"/>
                  <a:pt x="2198" y="909"/>
                  <a:pt x="2198" y="920"/>
                </a:cubicBezTo>
                <a:cubicBezTo>
                  <a:pt x="2198" y="935"/>
                  <a:pt x="2201" y="951"/>
                  <a:pt x="2184" y="957"/>
                </a:cubicBezTo>
                <a:cubicBezTo>
                  <a:pt x="2171" y="962"/>
                  <a:pt x="2162" y="956"/>
                  <a:pt x="2157" y="946"/>
                </a:cubicBezTo>
                <a:cubicBezTo>
                  <a:pt x="2149" y="930"/>
                  <a:pt x="2146" y="913"/>
                  <a:pt x="2148" y="897"/>
                </a:cubicBezTo>
                <a:cubicBezTo>
                  <a:pt x="2148" y="896"/>
                  <a:pt x="2149" y="895"/>
                  <a:pt x="2149" y="894"/>
                </a:cubicBezTo>
                <a:cubicBezTo>
                  <a:pt x="2177" y="894"/>
                  <a:pt x="2196" y="891"/>
                  <a:pt x="2212" y="918"/>
                </a:cubicBezTo>
                <a:cubicBezTo>
                  <a:pt x="2222" y="935"/>
                  <a:pt x="2229" y="982"/>
                  <a:pt x="2214" y="998"/>
                </a:cubicBezTo>
                <a:cubicBezTo>
                  <a:pt x="2208" y="1001"/>
                  <a:pt x="2203" y="1004"/>
                  <a:pt x="2197" y="100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9" name="Freeform 34"/>
          <p:cNvSpPr/>
          <p:nvPr/>
        </p:nvSpPr>
        <p:spPr>
          <a:xfrm>
            <a:off x="1342800" y="5192640"/>
            <a:ext cx="199080" cy="160920"/>
          </a:xfrm>
          <a:custGeom>
            <a:avLst/>
            <a:gdLst/>
            <a:ahLst/>
            <a:rect l="0" t="0" r="r" b="b"/>
            <a:pathLst>
              <a:path w="553" h="447">
                <a:moveTo>
                  <a:pt x="552" y="114"/>
                </a:moveTo>
                <a:cubicBezTo>
                  <a:pt x="457" y="38"/>
                  <a:pt x="390" y="0"/>
                  <a:pt x="262" y="11"/>
                </a:cubicBezTo>
                <a:cubicBezTo>
                  <a:pt x="151" y="21"/>
                  <a:pt x="11" y="81"/>
                  <a:pt x="5" y="208"/>
                </a:cubicBezTo>
                <a:cubicBezTo>
                  <a:pt x="0" y="313"/>
                  <a:pt x="133" y="379"/>
                  <a:pt x="216" y="411"/>
                </a:cubicBezTo>
                <a:cubicBezTo>
                  <a:pt x="312" y="436"/>
                  <a:pt x="345" y="445"/>
                  <a:pt x="411" y="44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0" name="Freeform 35"/>
          <p:cNvSpPr/>
          <p:nvPr/>
        </p:nvSpPr>
        <p:spPr>
          <a:xfrm>
            <a:off x="884160" y="5002200"/>
            <a:ext cx="3103920" cy="630720"/>
          </a:xfrm>
          <a:custGeom>
            <a:avLst/>
            <a:gdLst/>
            <a:ahLst/>
            <a:rect l="0" t="0" r="r" b="b"/>
            <a:pathLst>
              <a:path w="8622" h="1752">
                <a:moveTo>
                  <a:pt x="15" y="306"/>
                </a:moveTo>
                <a:cubicBezTo>
                  <a:pt x="3" y="242"/>
                  <a:pt x="0" y="181"/>
                  <a:pt x="0" y="114"/>
                </a:cubicBezTo>
                <a:cubicBezTo>
                  <a:pt x="0" y="76"/>
                  <a:pt x="0" y="38"/>
                  <a:pt x="0" y="0"/>
                </a:cubicBezTo>
                <a:cubicBezTo>
                  <a:pt x="8" y="112"/>
                  <a:pt x="20" y="224"/>
                  <a:pt x="27" y="336"/>
                </a:cubicBezTo>
                <a:cubicBezTo>
                  <a:pt x="34" y="441"/>
                  <a:pt x="36" y="546"/>
                  <a:pt x="63" y="648"/>
                </a:cubicBezTo>
                <a:cubicBezTo>
                  <a:pt x="76" y="699"/>
                  <a:pt x="99" y="750"/>
                  <a:pt x="155" y="759"/>
                </a:cubicBezTo>
                <a:cubicBezTo>
                  <a:pt x="165" y="759"/>
                  <a:pt x="174" y="759"/>
                  <a:pt x="184" y="759"/>
                </a:cubicBezTo>
                <a:moveTo>
                  <a:pt x="110" y="182"/>
                </a:moveTo>
                <a:cubicBezTo>
                  <a:pt x="98" y="130"/>
                  <a:pt x="90" y="88"/>
                  <a:pt x="88" y="35"/>
                </a:cubicBezTo>
                <a:cubicBezTo>
                  <a:pt x="127" y="69"/>
                  <a:pt x="168" y="111"/>
                  <a:pt x="204" y="150"/>
                </a:cubicBezTo>
                <a:cubicBezTo>
                  <a:pt x="272" y="224"/>
                  <a:pt x="347" y="305"/>
                  <a:pt x="394" y="395"/>
                </a:cubicBezTo>
                <a:cubicBezTo>
                  <a:pt x="419" y="443"/>
                  <a:pt x="432" y="505"/>
                  <a:pt x="372" y="526"/>
                </a:cubicBezTo>
                <a:cubicBezTo>
                  <a:pt x="330" y="541"/>
                  <a:pt x="276" y="535"/>
                  <a:pt x="233" y="528"/>
                </a:cubicBezTo>
                <a:cubicBezTo>
                  <a:pt x="270" y="496"/>
                  <a:pt x="302" y="497"/>
                  <a:pt x="364" y="496"/>
                </a:cubicBezTo>
                <a:cubicBezTo>
                  <a:pt x="433" y="495"/>
                  <a:pt x="535" y="509"/>
                  <a:pt x="565" y="587"/>
                </a:cubicBezTo>
                <a:cubicBezTo>
                  <a:pt x="594" y="664"/>
                  <a:pt x="459" y="698"/>
                  <a:pt x="415" y="710"/>
                </a:cubicBezTo>
                <a:cubicBezTo>
                  <a:pt x="312" y="738"/>
                  <a:pt x="204" y="744"/>
                  <a:pt x="99" y="756"/>
                </a:cubicBezTo>
                <a:cubicBezTo>
                  <a:pt x="66" y="760"/>
                  <a:pt x="68" y="761"/>
                  <a:pt x="130" y="755"/>
                </a:cubicBezTo>
                <a:moveTo>
                  <a:pt x="907" y="526"/>
                </a:moveTo>
                <a:cubicBezTo>
                  <a:pt x="896" y="554"/>
                  <a:pt x="883" y="580"/>
                  <a:pt x="891" y="614"/>
                </a:cubicBezTo>
                <a:cubicBezTo>
                  <a:pt x="902" y="663"/>
                  <a:pt x="975" y="678"/>
                  <a:pt x="1017" y="683"/>
                </a:cubicBezTo>
                <a:cubicBezTo>
                  <a:pt x="1062" y="688"/>
                  <a:pt x="1126" y="694"/>
                  <a:pt x="1159" y="655"/>
                </a:cubicBezTo>
                <a:cubicBezTo>
                  <a:pt x="1190" y="618"/>
                  <a:pt x="1173" y="562"/>
                  <a:pt x="1138" y="538"/>
                </a:cubicBezTo>
                <a:cubicBezTo>
                  <a:pt x="1070" y="491"/>
                  <a:pt x="966" y="501"/>
                  <a:pt x="895" y="533"/>
                </a:cubicBezTo>
                <a:cubicBezTo>
                  <a:pt x="798" y="576"/>
                  <a:pt x="705" y="656"/>
                  <a:pt x="691" y="765"/>
                </a:cubicBezTo>
                <a:cubicBezTo>
                  <a:pt x="674" y="890"/>
                  <a:pt x="844" y="955"/>
                  <a:pt x="938" y="990"/>
                </a:cubicBezTo>
                <a:cubicBezTo>
                  <a:pt x="1062" y="1026"/>
                  <a:pt x="1105" y="1038"/>
                  <a:pt x="1192" y="1044"/>
                </a:cubicBezTo>
                <a:moveTo>
                  <a:pt x="2084" y="650"/>
                </a:moveTo>
                <a:cubicBezTo>
                  <a:pt x="2050" y="614"/>
                  <a:pt x="2031" y="568"/>
                  <a:pt x="1969" y="587"/>
                </a:cubicBezTo>
                <a:cubicBezTo>
                  <a:pt x="1898" y="608"/>
                  <a:pt x="1876" y="686"/>
                  <a:pt x="1887" y="752"/>
                </a:cubicBezTo>
                <a:cubicBezTo>
                  <a:pt x="1904" y="854"/>
                  <a:pt x="2069" y="860"/>
                  <a:pt x="2126" y="814"/>
                </a:cubicBezTo>
                <a:cubicBezTo>
                  <a:pt x="2162" y="785"/>
                  <a:pt x="2173" y="700"/>
                  <a:pt x="2191" y="659"/>
                </a:cubicBezTo>
                <a:cubicBezTo>
                  <a:pt x="2196" y="646"/>
                  <a:pt x="2194" y="642"/>
                  <a:pt x="2203" y="639"/>
                </a:cubicBezTo>
                <a:cubicBezTo>
                  <a:pt x="2214" y="721"/>
                  <a:pt x="2215" y="829"/>
                  <a:pt x="2285" y="886"/>
                </a:cubicBezTo>
                <a:cubicBezTo>
                  <a:pt x="2305" y="900"/>
                  <a:pt x="2310" y="905"/>
                  <a:pt x="2327" y="901"/>
                </a:cubicBezTo>
                <a:cubicBezTo>
                  <a:pt x="2346" y="872"/>
                  <a:pt x="2363" y="849"/>
                  <a:pt x="2373" y="800"/>
                </a:cubicBezTo>
                <a:cubicBezTo>
                  <a:pt x="2384" y="745"/>
                  <a:pt x="2398" y="694"/>
                  <a:pt x="2416" y="642"/>
                </a:cubicBezTo>
                <a:cubicBezTo>
                  <a:pt x="2424" y="660"/>
                  <a:pt x="2440" y="696"/>
                  <a:pt x="2449" y="717"/>
                </a:cubicBezTo>
                <a:cubicBezTo>
                  <a:pt x="2490" y="814"/>
                  <a:pt x="2543" y="909"/>
                  <a:pt x="2658" y="923"/>
                </a:cubicBezTo>
                <a:cubicBezTo>
                  <a:pt x="2735" y="933"/>
                  <a:pt x="2775" y="892"/>
                  <a:pt x="2810" y="831"/>
                </a:cubicBezTo>
                <a:cubicBezTo>
                  <a:pt x="2851" y="758"/>
                  <a:pt x="2867" y="681"/>
                  <a:pt x="2889" y="602"/>
                </a:cubicBezTo>
                <a:cubicBezTo>
                  <a:pt x="2890" y="602"/>
                  <a:pt x="2890" y="602"/>
                  <a:pt x="2891" y="602"/>
                </a:cubicBezTo>
                <a:cubicBezTo>
                  <a:pt x="2943" y="727"/>
                  <a:pt x="2990" y="785"/>
                  <a:pt x="3122" y="844"/>
                </a:cubicBezTo>
                <a:cubicBezTo>
                  <a:pt x="3179" y="869"/>
                  <a:pt x="3240" y="885"/>
                  <a:pt x="3292" y="919"/>
                </a:cubicBezTo>
                <a:cubicBezTo>
                  <a:pt x="3293" y="922"/>
                  <a:pt x="3295" y="925"/>
                  <a:pt x="3296" y="928"/>
                </a:cubicBezTo>
                <a:cubicBezTo>
                  <a:pt x="3263" y="934"/>
                  <a:pt x="3213" y="945"/>
                  <a:pt x="3170" y="946"/>
                </a:cubicBezTo>
                <a:cubicBezTo>
                  <a:pt x="3121" y="947"/>
                  <a:pt x="3113" y="938"/>
                  <a:pt x="3074" y="926"/>
                </a:cubicBezTo>
                <a:cubicBezTo>
                  <a:pt x="3081" y="862"/>
                  <a:pt x="3084" y="854"/>
                  <a:pt x="3144" y="807"/>
                </a:cubicBezTo>
                <a:cubicBezTo>
                  <a:pt x="3217" y="749"/>
                  <a:pt x="3351" y="634"/>
                  <a:pt x="3450" y="634"/>
                </a:cubicBezTo>
                <a:cubicBezTo>
                  <a:pt x="3502" y="634"/>
                  <a:pt x="3490" y="651"/>
                  <a:pt x="3519" y="690"/>
                </a:cubicBezTo>
                <a:cubicBezTo>
                  <a:pt x="3557" y="740"/>
                  <a:pt x="3565" y="775"/>
                  <a:pt x="3627" y="804"/>
                </a:cubicBezTo>
                <a:cubicBezTo>
                  <a:pt x="3677" y="827"/>
                  <a:pt x="3758" y="828"/>
                  <a:pt x="3805" y="799"/>
                </a:cubicBezTo>
                <a:cubicBezTo>
                  <a:pt x="3854" y="768"/>
                  <a:pt x="3868" y="704"/>
                  <a:pt x="3859" y="650"/>
                </a:cubicBezTo>
                <a:cubicBezTo>
                  <a:pt x="3848" y="583"/>
                  <a:pt x="3769" y="551"/>
                  <a:pt x="3711" y="545"/>
                </a:cubicBezTo>
                <a:cubicBezTo>
                  <a:pt x="3632" y="536"/>
                  <a:pt x="3586" y="579"/>
                  <a:pt x="3575" y="656"/>
                </a:cubicBezTo>
                <a:cubicBezTo>
                  <a:pt x="3561" y="749"/>
                  <a:pt x="3599" y="814"/>
                  <a:pt x="3674" y="866"/>
                </a:cubicBezTo>
                <a:cubicBezTo>
                  <a:pt x="3772" y="932"/>
                  <a:pt x="3905" y="964"/>
                  <a:pt x="4020" y="986"/>
                </a:cubicBezTo>
                <a:cubicBezTo>
                  <a:pt x="4137" y="1004"/>
                  <a:pt x="4177" y="1010"/>
                  <a:pt x="4256" y="1014"/>
                </a:cubicBezTo>
                <a:moveTo>
                  <a:pt x="5019" y="310"/>
                </a:moveTo>
                <a:cubicBezTo>
                  <a:pt x="5017" y="337"/>
                  <a:pt x="5014" y="428"/>
                  <a:pt x="5019" y="473"/>
                </a:cubicBezTo>
                <a:cubicBezTo>
                  <a:pt x="5032" y="585"/>
                  <a:pt x="5069" y="696"/>
                  <a:pt x="5107" y="802"/>
                </a:cubicBezTo>
                <a:cubicBezTo>
                  <a:pt x="5129" y="863"/>
                  <a:pt x="5155" y="919"/>
                  <a:pt x="5182" y="977"/>
                </a:cubicBezTo>
                <a:cubicBezTo>
                  <a:pt x="5192" y="961"/>
                  <a:pt x="5218" y="915"/>
                  <a:pt x="5230" y="893"/>
                </a:cubicBezTo>
                <a:cubicBezTo>
                  <a:pt x="5274" y="815"/>
                  <a:pt x="5333" y="738"/>
                  <a:pt x="5416" y="696"/>
                </a:cubicBezTo>
                <a:cubicBezTo>
                  <a:pt x="5483" y="662"/>
                  <a:pt x="5577" y="647"/>
                  <a:pt x="5622" y="717"/>
                </a:cubicBezTo>
                <a:cubicBezTo>
                  <a:pt x="5664" y="782"/>
                  <a:pt x="5663" y="897"/>
                  <a:pt x="5625" y="962"/>
                </a:cubicBezTo>
                <a:cubicBezTo>
                  <a:pt x="5577" y="1044"/>
                  <a:pt x="5485" y="1044"/>
                  <a:pt x="5403" y="1046"/>
                </a:cubicBezTo>
                <a:cubicBezTo>
                  <a:pt x="5350" y="1047"/>
                  <a:pt x="5263" y="1050"/>
                  <a:pt x="5222" y="1008"/>
                </a:cubicBezTo>
                <a:cubicBezTo>
                  <a:pt x="5220" y="1002"/>
                  <a:pt x="5217" y="996"/>
                  <a:pt x="5215" y="990"/>
                </a:cubicBezTo>
                <a:moveTo>
                  <a:pt x="6568" y="739"/>
                </a:moveTo>
                <a:cubicBezTo>
                  <a:pt x="6485" y="744"/>
                  <a:pt x="6408" y="750"/>
                  <a:pt x="6361" y="832"/>
                </a:cubicBezTo>
                <a:cubicBezTo>
                  <a:pt x="6317" y="906"/>
                  <a:pt x="6348" y="995"/>
                  <a:pt x="6413" y="1044"/>
                </a:cubicBezTo>
                <a:cubicBezTo>
                  <a:pt x="6486" y="1099"/>
                  <a:pt x="6595" y="1113"/>
                  <a:pt x="6684" y="1107"/>
                </a:cubicBezTo>
                <a:cubicBezTo>
                  <a:pt x="6771" y="1101"/>
                  <a:pt x="6813" y="1043"/>
                  <a:pt x="6824" y="960"/>
                </a:cubicBezTo>
                <a:cubicBezTo>
                  <a:pt x="6835" y="874"/>
                  <a:pt x="6807" y="797"/>
                  <a:pt x="6736" y="745"/>
                </a:cubicBezTo>
                <a:cubicBezTo>
                  <a:pt x="6695" y="715"/>
                  <a:pt x="6643" y="714"/>
                  <a:pt x="6634" y="769"/>
                </a:cubicBezTo>
                <a:cubicBezTo>
                  <a:pt x="6634" y="783"/>
                  <a:pt x="6634" y="796"/>
                  <a:pt x="6634" y="810"/>
                </a:cubicBezTo>
                <a:moveTo>
                  <a:pt x="7048" y="849"/>
                </a:moveTo>
                <a:cubicBezTo>
                  <a:pt x="7064" y="821"/>
                  <a:pt x="7091" y="783"/>
                  <a:pt x="7133" y="806"/>
                </a:cubicBezTo>
                <a:cubicBezTo>
                  <a:pt x="7220" y="853"/>
                  <a:pt x="7256" y="991"/>
                  <a:pt x="7288" y="1075"/>
                </a:cubicBezTo>
                <a:cubicBezTo>
                  <a:pt x="7302" y="1112"/>
                  <a:pt x="7312" y="1141"/>
                  <a:pt x="7316" y="1180"/>
                </a:cubicBezTo>
                <a:cubicBezTo>
                  <a:pt x="7293" y="1129"/>
                  <a:pt x="7284" y="1095"/>
                  <a:pt x="7283" y="1035"/>
                </a:cubicBezTo>
                <a:cubicBezTo>
                  <a:pt x="7281" y="943"/>
                  <a:pt x="7312" y="871"/>
                  <a:pt x="7370" y="802"/>
                </a:cubicBezTo>
                <a:cubicBezTo>
                  <a:pt x="7413" y="750"/>
                  <a:pt x="7465" y="712"/>
                  <a:pt x="7534" y="716"/>
                </a:cubicBezTo>
                <a:cubicBezTo>
                  <a:pt x="7622" y="721"/>
                  <a:pt x="7630" y="859"/>
                  <a:pt x="7637" y="921"/>
                </a:cubicBezTo>
                <a:cubicBezTo>
                  <a:pt x="7650" y="1041"/>
                  <a:pt x="7641" y="1166"/>
                  <a:pt x="7641" y="1287"/>
                </a:cubicBezTo>
                <a:moveTo>
                  <a:pt x="7751" y="575"/>
                </a:moveTo>
                <a:cubicBezTo>
                  <a:pt x="7763" y="640"/>
                  <a:pt x="7779" y="704"/>
                  <a:pt x="7795" y="769"/>
                </a:cubicBezTo>
                <a:cubicBezTo>
                  <a:pt x="7835" y="933"/>
                  <a:pt x="7881" y="1090"/>
                  <a:pt x="7968" y="1237"/>
                </a:cubicBezTo>
                <a:moveTo>
                  <a:pt x="8144" y="870"/>
                </a:moveTo>
                <a:cubicBezTo>
                  <a:pt x="8159" y="829"/>
                  <a:pt x="8142" y="814"/>
                  <a:pt x="8165" y="869"/>
                </a:cubicBezTo>
                <a:cubicBezTo>
                  <a:pt x="8196" y="941"/>
                  <a:pt x="8219" y="1015"/>
                  <a:pt x="8265" y="1082"/>
                </a:cubicBezTo>
                <a:cubicBezTo>
                  <a:pt x="8295" y="1125"/>
                  <a:pt x="8324" y="1152"/>
                  <a:pt x="8377" y="1152"/>
                </a:cubicBezTo>
                <a:cubicBezTo>
                  <a:pt x="8425" y="1152"/>
                  <a:pt x="8483" y="1059"/>
                  <a:pt x="8511" y="1028"/>
                </a:cubicBezTo>
                <a:cubicBezTo>
                  <a:pt x="8547" y="988"/>
                  <a:pt x="8580" y="942"/>
                  <a:pt x="8621" y="911"/>
                </a:cubicBezTo>
                <a:cubicBezTo>
                  <a:pt x="8618" y="993"/>
                  <a:pt x="8607" y="1068"/>
                  <a:pt x="8592" y="1150"/>
                </a:cubicBezTo>
                <a:cubicBezTo>
                  <a:pt x="8567" y="1284"/>
                  <a:pt x="8558" y="1421"/>
                  <a:pt x="8524" y="1552"/>
                </a:cubicBezTo>
                <a:cubicBezTo>
                  <a:pt x="8502" y="1639"/>
                  <a:pt x="8463" y="1710"/>
                  <a:pt x="8371" y="1732"/>
                </a:cubicBezTo>
                <a:cubicBezTo>
                  <a:pt x="8288" y="1751"/>
                  <a:pt x="8190" y="1738"/>
                  <a:pt x="8105" y="1738"/>
                </a:cubicBezTo>
                <a:cubicBezTo>
                  <a:pt x="8032" y="1738"/>
                  <a:pt x="7964" y="1735"/>
                  <a:pt x="7891" y="172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1" name="Freeform 36"/>
          <p:cNvSpPr/>
          <p:nvPr/>
        </p:nvSpPr>
        <p:spPr>
          <a:xfrm>
            <a:off x="4410000" y="5210640"/>
            <a:ext cx="1411920" cy="248760"/>
          </a:xfrm>
          <a:custGeom>
            <a:avLst/>
            <a:gdLst/>
            <a:ahLst/>
            <a:rect l="0" t="0" r="r" b="b"/>
            <a:pathLst>
              <a:path w="3922" h="691">
                <a:moveTo>
                  <a:pt x="752" y="434"/>
                </a:moveTo>
                <a:cubicBezTo>
                  <a:pt x="749" y="343"/>
                  <a:pt x="765" y="238"/>
                  <a:pt x="672" y="191"/>
                </a:cubicBezTo>
                <a:cubicBezTo>
                  <a:pt x="601" y="154"/>
                  <a:pt x="480" y="178"/>
                  <a:pt x="413" y="208"/>
                </a:cubicBezTo>
                <a:cubicBezTo>
                  <a:pt x="346" y="238"/>
                  <a:pt x="271" y="317"/>
                  <a:pt x="301" y="401"/>
                </a:cubicBezTo>
                <a:cubicBezTo>
                  <a:pt x="338" y="503"/>
                  <a:pt x="489" y="533"/>
                  <a:pt x="577" y="560"/>
                </a:cubicBezTo>
                <a:cubicBezTo>
                  <a:pt x="652" y="584"/>
                  <a:pt x="709" y="602"/>
                  <a:pt x="762" y="642"/>
                </a:cubicBezTo>
                <a:cubicBezTo>
                  <a:pt x="685" y="690"/>
                  <a:pt x="584" y="682"/>
                  <a:pt x="493" y="683"/>
                </a:cubicBezTo>
                <a:cubicBezTo>
                  <a:pt x="353" y="685"/>
                  <a:pt x="214" y="679"/>
                  <a:pt x="81" y="629"/>
                </a:cubicBezTo>
                <a:cubicBezTo>
                  <a:pt x="0" y="599"/>
                  <a:pt x="26" y="585"/>
                  <a:pt x="61" y="532"/>
                </a:cubicBezTo>
                <a:moveTo>
                  <a:pt x="868" y="24"/>
                </a:moveTo>
                <a:cubicBezTo>
                  <a:pt x="817" y="88"/>
                  <a:pt x="798" y="161"/>
                  <a:pt x="790" y="245"/>
                </a:cubicBezTo>
                <a:cubicBezTo>
                  <a:pt x="781" y="343"/>
                  <a:pt x="785" y="420"/>
                  <a:pt x="850" y="497"/>
                </a:cubicBezTo>
                <a:cubicBezTo>
                  <a:pt x="872" y="524"/>
                  <a:pt x="925" y="570"/>
                  <a:pt x="965" y="553"/>
                </a:cubicBezTo>
                <a:cubicBezTo>
                  <a:pt x="1018" y="531"/>
                  <a:pt x="1047" y="433"/>
                  <a:pt x="1075" y="390"/>
                </a:cubicBezTo>
                <a:cubicBezTo>
                  <a:pt x="1118" y="323"/>
                  <a:pt x="1164" y="262"/>
                  <a:pt x="1249" y="262"/>
                </a:cubicBezTo>
                <a:cubicBezTo>
                  <a:pt x="1331" y="262"/>
                  <a:pt x="1344" y="363"/>
                  <a:pt x="1360" y="424"/>
                </a:cubicBezTo>
                <a:cubicBezTo>
                  <a:pt x="1382" y="507"/>
                  <a:pt x="1402" y="571"/>
                  <a:pt x="1451" y="641"/>
                </a:cubicBezTo>
                <a:moveTo>
                  <a:pt x="1825" y="342"/>
                </a:moveTo>
                <a:cubicBezTo>
                  <a:pt x="1825" y="304"/>
                  <a:pt x="1827" y="293"/>
                  <a:pt x="1810" y="274"/>
                </a:cubicBezTo>
                <a:cubicBezTo>
                  <a:pt x="1729" y="279"/>
                  <a:pt x="1687" y="312"/>
                  <a:pt x="1638" y="381"/>
                </a:cubicBezTo>
                <a:cubicBezTo>
                  <a:pt x="1603" y="431"/>
                  <a:pt x="1560" y="529"/>
                  <a:pt x="1610" y="585"/>
                </a:cubicBezTo>
                <a:cubicBezTo>
                  <a:pt x="1645" y="624"/>
                  <a:pt x="1735" y="632"/>
                  <a:pt x="1779" y="607"/>
                </a:cubicBezTo>
                <a:cubicBezTo>
                  <a:pt x="1837" y="575"/>
                  <a:pt x="1869" y="492"/>
                  <a:pt x="1891" y="435"/>
                </a:cubicBezTo>
                <a:cubicBezTo>
                  <a:pt x="1907" y="393"/>
                  <a:pt x="1917" y="368"/>
                  <a:pt x="1943" y="341"/>
                </a:cubicBezTo>
                <a:cubicBezTo>
                  <a:pt x="1960" y="380"/>
                  <a:pt x="1974" y="426"/>
                  <a:pt x="1987" y="470"/>
                </a:cubicBezTo>
                <a:cubicBezTo>
                  <a:pt x="2003" y="525"/>
                  <a:pt x="2024" y="595"/>
                  <a:pt x="2075" y="628"/>
                </a:cubicBezTo>
                <a:cubicBezTo>
                  <a:pt x="2084" y="631"/>
                  <a:pt x="2092" y="633"/>
                  <a:pt x="2101" y="636"/>
                </a:cubicBezTo>
                <a:moveTo>
                  <a:pt x="2236" y="265"/>
                </a:moveTo>
                <a:cubicBezTo>
                  <a:pt x="2272" y="227"/>
                  <a:pt x="2270" y="237"/>
                  <a:pt x="2312" y="221"/>
                </a:cubicBezTo>
                <a:cubicBezTo>
                  <a:pt x="2343" y="281"/>
                  <a:pt x="2349" y="346"/>
                  <a:pt x="2370" y="410"/>
                </a:cubicBezTo>
                <a:cubicBezTo>
                  <a:pt x="2385" y="455"/>
                  <a:pt x="2411" y="541"/>
                  <a:pt x="2462" y="562"/>
                </a:cubicBezTo>
                <a:cubicBezTo>
                  <a:pt x="2481" y="567"/>
                  <a:pt x="2487" y="569"/>
                  <a:pt x="2500" y="567"/>
                </a:cubicBezTo>
                <a:cubicBezTo>
                  <a:pt x="2543" y="522"/>
                  <a:pt x="2573" y="466"/>
                  <a:pt x="2607" y="413"/>
                </a:cubicBezTo>
                <a:cubicBezTo>
                  <a:pt x="2644" y="356"/>
                  <a:pt x="2679" y="284"/>
                  <a:pt x="2743" y="252"/>
                </a:cubicBezTo>
                <a:cubicBezTo>
                  <a:pt x="2786" y="231"/>
                  <a:pt x="2810" y="245"/>
                  <a:pt x="2834" y="279"/>
                </a:cubicBezTo>
                <a:cubicBezTo>
                  <a:pt x="2874" y="336"/>
                  <a:pt x="2890" y="391"/>
                  <a:pt x="2946" y="438"/>
                </a:cubicBezTo>
                <a:cubicBezTo>
                  <a:pt x="3013" y="493"/>
                  <a:pt x="3145" y="548"/>
                  <a:pt x="3232" y="507"/>
                </a:cubicBezTo>
                <a:cubicBezTo>
                  <a:pt x="3310" y="472"/>
                  <a:pt x="3322" y="381"/>
                  <a:pt x="3323" y="307"/>
                </a:cubicBezTo>
                <a:cubicBezTo>
                  <a:pt x="3325" y="205"/>
                  <a:pt x="3264" y="163"/>
                  <a:pt x="3167" y="161"/>
                </a:cubicBezTo>
                <a:cubicBezTo>
                  <a:pt x="3057" y="159"/>
                  <a:pt x="2969" y="234"/>
                  <a:pt x="2911" y="324"/>
                </a:cubicBezTo>
                <a:cubicBezTo>
                  <a:pt x="2865" y="398"/>
                  <a:pt x="2839" y="508"/>
                  <a:pt x="2903" y="577"/>
                </a:cubicBezTo>
                <a:cubicBezTo>
                  <a:pt x="2962" y="639"/>
                  <a:pt x="3063" y="649"/>
                  <a:pt x="3142" y="655"/>
                </a:cubicBezTo>
                <a:cubicBezTo>
                  <a:pt x="3217" y="658"/>
                  <a:pt x="3243" y="659"/>
                  <a:pt x="3294" y="658"/>
                </a:cubicBezTo>
                <a:moveTo>
                  <a:pt x="3825" y="93"/>
                </a:moveTo>
                <a:cubicBezTo>
                  <a:pt x="3843" y="65"/>
                  <a:pt x="3852" y="47"/>
                  <a:pt x="3858" y="15"/>
                </a:cubicBezTo>
                <a:cubicBezTo>
                  <a:pt x="3813" y="10"/>
                  <a:pt x="3767" y="0"/>
                  <a:pt x="3721" y="21"/>
                </a:cubicBezTo>
                <a:cubicBezTo>
                  <a:pt x="3647" y="55"/>
                  <a:pt x="3621" y="125"/>
                  <a:pt x="3619" y="201"/>
                </a:cubicBezTo>
                <a:cubicBezTo>
                  <a:pt x="3615" y="315"/>
                  <a:pt x="3714" y="371"/>
                  <a:pt x="3801" y="424"/>
                </a:cubicBezTo>
                <a:cubicBezTo>
                  <a:pt x="3840" y="448"/>
                  <a:pt x="3881" y="467"/>
                  <a:pt x="3921" y="490"/>
                </a:cubicBezTo>
                <a:cubicBezTo>
                  <a:pt x="3877" y="495"/>
                  <a:pt x="3796" y="496"/>
                  <a:pt x="3743" y="496"/>
                </a:cubicBezTo>
                <a:cubicBezTo>
                  <a:pt x="3640" y="496"/>
                  <a:pt x="3517" y="478"/>
                  <a:pt x="3415" y="500"/>
                </a:cubicBezTo>
                <a:cubicBezTo>
                  <a:pt x="3395" y="512"/>
                  <a:pt x="3387" y="512"/>
                  <a:pt x="3391" y="53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2" name="Freeform 37"/>
          <p:cNvSpPr/>
          <p:nvPr/>
        </p:nvSpPr>
        <p:spPr>
          <a:xfrm>
            <a:off x="6192720" y="4999680"/>
            <a:ext cx="2813400" cy="453960"/>
          </a:xfrm>
          <a:custGeom>
            <a:avLst/>
            <a:gdLst/>
            <a:ahLst/>
            <a:rect l="0" t="0" r="r" b="b"/>
            <a:pathLst>
              <a:path w="7815" h="1261">
                <a:moveTo>
                  <a:pt x="273" y="437"/>
                </a:moveTo>
                <a:cubicBezTo>
                  <a:pt x="282" y="433"/>
                  <a:pt x="291" y="416"/>
                  <a:pt x="305" y="420"/>
                </a:cubicBezTo>
                <a:cubicBezTo>
                  <a:pt x="309" y="421"/>
                  <a:pt x="303" y="430"/>
                  <a:pt x="306" y="430"/>
                </a:cubicBezTo>
                <a:cubicBezTo>
                  <a:pt x="305" y="430"/>
                  <a:pt x="308" y="441"/>
                  <a:pt x="305" y="440"/>
                </a:cubicBezTo>
                <a:cubicBezTo>
                  <a:pt x="287" y="433"/>
                  <a:pt x="271" y="421"/>
                  <a:pt x="254" y="413"/>
                </a:cubicBezTo>
                <a:cubicBezTo>
                  <a:pt x="224" y="398"/>
                  <a:pt x="185" y="373"/>
                  <a:pt x="151" y="374"/>
                </a:cubicBezTo>
                <a:cubicBezTo>
                  <a:pt x="110" y="375"/>
                  <a:pt x="111" y="419"/>
                  <a:pt x="109" y="453"/>
                </a:cubicBezTo>
                <a:cubicBezTo>
                  <a:pt x="103" y="563"/>
                  <a:pt x="163" y="653"/>
                  <a:pt x="203" y="752"/>
                </a:cubicBezTo>
                <a:cubicBezTo>
                  <a:pt x="256" y="881"/>
                  <a:pt x="306" y="1019"/>
                  <a:pt x="318" y="1159"/>
                </a:cubicBezTo>
                <a:cubicBezTo>
                  <a:pt x="322" y="1209"/>
                  <a:pt x="315" y="1232"/>
                  <a:pt x="299" y="1260"/>
                </a:cubicBezTo>
                <a:moveTo>
                  <a:pt x="0" y="834"/>
                </a:moveTo>
                <a:cubicBezTo>
                  <a:pt x="109" y="788"/>
                  <a:pt x="217" y="767"/>
                  <a:pt x="337" y="762"/>
                </a:cubicBezTo>
                <a:cubicBezTo>
                  <a:pt x="446" y="757"/>
                  <a:pt x="548" y="769"/>
                  <a:pt x="655" y="780"/>
                </a:cubicBezTo>
                <a:cubicBezTo>
                  <a:pt x="669" y="781"/>
                  <a:pt x="683" y="781"/>
                  <a:pt x="697" y="782"/>
                </a:cubicBezTo>
                <a:moveTo>
                  <a:pt x="689" y="518"/>
                </a:moveTo>
                <a:cubicBezTo>
                  <a:pt x="690" y="498"/>
                  <a:pt x="692" y="478"/>
                  <a:pt x="694" y="460"/>
                </a:cubicBezTo>
                <a:cubicBezTo>
                  <a:pt x="741" y="466"/>
                  <a:pt x="759" y="474"/>
                  <a:pt x="801" y="501"/>
                </a:cubicBezTo>
                <a:cubicBezTo>
                  <a:pt x="865" y="542"/>
                  <a:pt x="937" y="583"/>
                  <a:pt x="974" y="653"/>
                </a:cubicBezTo>
                <a:cubicBezTo>
                  <a:pt x="1009" y="720"/>
                  <a:pt x="998" y="802"/>
                  <a:pt x="998" y="875"/>
                </a:cubicBezTo>
                <a:cubicBezTo>
                  <a:pt x="998" y="899"/>
                  <a:pt x="1001" y="916"/>
                  <a:pt x="1004" y="937"/>
                </a:cubicBezTo>
                <a:cubicBezTo>
                  <a:pt x="1057" y="931"/>
                  <a:pt x="1078" y="922"/>
                  <a:pt x="1125" y="889"/>
                </a:cubicBezTo>
                <a:cubicBezTo>
                  <a:pt x="1267" y="791"/>
                  <a:pt x="1370" y="659"/>
                  <a:pt x="1451" y="508"/>
                </a:cubicBezTo>
                <a:cubicBezTo>
                  <a:pt x="1454" y="502"/>
                  <a:pt x="1456" y="497"/>
                  <a:pt x="1459" y="491"/>
                </a:cubicBezTo>
                <a:cubicBezTo>
                  <a:pt x="1443" y="532"/>
                  <a:pt x="1427" y="570"/>
                  <a:pt x="1419" y="614"/>
                </a:cubicBezTo>
                <a:cubicBezTo>
                  <a:pt x="1408" y="674"/>
                  <a:pt x="1402" y="747"/>
                  <a:pt x="1437" y="799"/>
                </a:cubicBezTo>
                <a:cubicBezTo>
                  <a:pt x="1453" y="823"/>
                  <a:pt x="1506" y="854"/>
                  <a:pt x="1534" y="827"/>
                </a:cubicBezTo>
                <a:cubicBezTo>
                  <a:pt x="1575" y="788"/>
                  <a:pt x="1574" y="708"/>
                  <a:pt x="1575" y="657"/>
                </a:cubicBezTo>
                <a:cubicBezTo>
                  <a:pt x="1576" y="621"/>
                  <a:pt x="1589" y="539"/>
                  <a:pt x="1549" y="515"/>
                </a:cubicBezTo>
                <a:cubicBezTo>
                  <a:pt x="1537" y="512"/>
                  <a:pt x="1534" y="511"/>
                  <a:pt x="1526" y="512"/>
                </a:cubicBezTo>
                <a:moveTo>
                  <a:pt x="1783" y="549"/>
                </a:moveTo>
                <a:cubicBezTo>
                  <a:pt x="1813" y="528"/>
                  <a:pt x="1871" y="489"/>
                  <a:pt x="1912" y="512"/>
                </a:cubicBezTo>
                <a:cubicBezTo>
                  <a:pt x="1963" y="541"/>
                  <a:pt x="1971" y="644"/>
                  <a:pt x="1974" y="693"/>
                </a:cubicBezTo>
                <a:cubicBezTo>
                  <a:pt x="1976" y="728"/>
                  <a:pt x="1991" y="834"/>
                  <a:pt x="1972" y="866"/>
                </a:cubicBezTo>
                <a:cubicBezTo>
                  <a:pt x="1963" y="874"/>
                  <a:pt x="1962" y="877"/>
                  <a:pt x="1954" y="875"/>
                </a:cubicBezTo>
                <a:cubicBezTo>
                  <a:pt x="1951" y="820"/>
                  <a:pt x="1945" y="774"/>
                  <a:pt x="1966" y="720"/>
                </a:cubicBezTo>
                <a:cubicBezTo>
                  <a:pt x="1995" y="646"/>
                  <a:pt x="2053" y="580"/>
                  <a:pt x="2123" y="542"/>
                </a:cubicBezTo>
                <a:cubicBezTo>
                  <a:pt x="2162" y="521"/>
                  <a:pt x="2227" y="506"/>
                  <a:pt x="2242" y="559"/>
                </a:cubicBezTo>
                <a:cubicBezTo>
                  <a:pt x="2258" y="616"/>
                  <a:pt x="2245" y="690"/>
                  <a:pt x="2232" y="745"/>
                </a:cubicBezTo>
                <a:cubicBezTo>
                  <a:pt x="2227" y="767"/>
                  <a:pt x="2222" y="787"/>
                  <a:pt x="2218" y="809"/>
                </a:cubicBezTo>
                <a:cubicBezTo>
                  <a:pt x="2242" y="776"/>
                  <a:pt x="2268" y="743"/>
                  <a:pt x="2299" y="714"/>
                </a:cubicBezTo>
                <a:cubicBezTo>
                  <a:pt x="2349" y="666"/>
                  <a:pt x="2407" y="631"/>
                  <a:pt x="2478" y="622"/>
                </a:cubicBezTo>
                <a:cubicBezTo>
                  <a:pt x="2560" y="612"/>
                  <a:pt x="2622" y="614"/>
                  <a:pt x="2648" y="701"/>
                </a:cubicBezTo>
                <a:cubicBezTo>
                  <a:pt x="2671" y="781"/>
                  <a:pt x="2665" y="856"/>
                  <a:pt x="2697" y="934"/>
                </a:cubicBezTo>
                <a:moveTo>
                  <a:pt x="3394" y="430"/>
                </a:moveTo>
                <a:cubicBezTo>
                  <a:pt x="3374" y="396"/>
                  <a:pt x="3348" y="358"/>
                  <a:pt x="3306" y="402"/>
                </a:cubicBezTo>
                <a:cubicBezTo>
                  <a:pt x="3271" y="439"/>
                  <a:pt x="3272" y="539"/>
                  <a:pt x="3285" y="584"/>
                </a:cubicBezTo>
                <a:cubicBezTo>
                  <a:pt x="3309" y="669"/>
                  <a:pt x="3384" y="726"/>
                  <a:pt x="3434" y="794"/>
                </a:cubicBezTo>
                <a:cubicBezTo>
                  <a:pt x="3454" y="821"/>
                  <a:pt x="3512" y="914"/>
                  <a:pt x="3474" y="951"/>
                </a:cubicBezTo>
                <a:cubicBezTo>
                  <a:pt x="3439" y="985"/>
                  <a:pt x="3331" y="981"/>
                  <a:pt x="3291" y="961"/>
                </a:cubicBezTo>
                <a:cubicBezTo>
                  <a:pt x="3222" y="926"/>
                  <a:pt x="3242" y="859"/>
                  <a:pt x="3257" y="801"/>
                </a:cubicBezTo>
                <a:moveTo>
                  <a:pt x="7814" y="585"/>
                </a:moveTo>
                <a:cubicBezTo>
                  <a:pt x="6423" y="571"/>
                  <a:pt x="5033" y="557"/>
                  <a:pt x="3640" y="543"/>
                </a:cubicBezTo>
                <a:cubicBezTo>
                  <a:pt x="3682" y="533"/>
                  <a:pt x="3750" y="463"/>
                  <a:pt x="3786" y="512"/>
                </a:cubicBezTo>
                <a:cubicBezTo>
                  <a:pt x="3831" y="573"/>
                  <a:pt x="3752" y="673"/>
                  <a:pt x="3826" y="741"/>
                </a:cubicBezTo>
                <a:cubicBezTo>
                  <a:pt x="3889" y="798"/>
                  <a:pt x="4017" y="813"/>
                  <a:pt x="4084" y="762"/>
                </a:cubicBezTo>
                <a:cubicBezTo>
                  <a:pt x="4164" y="701"/>
                  <a:pt x="4148" y="571"/>
                  <a:pt x="4114" y="496"/>
                </a:cubicBezTo>
                <a:cubicBezTo>
                  <a:pt x="4105" y="489"/>
                  <a:pt x="4097" y="481"/>
                  <a:pt x="4088" y="474"/>
                </a:cubicBezTo>
                <a:cubicBezTo>
                  <a:pt x="4005" y="487"/>
                  <a:pt x="3978" y="462"/>
                  <a:pt x="3909" y="540"/>
                </a:cubicBezTo>
                <a:cubicBezTo>
                  <a:pt x="3796" y="666"/>
                  <a:pt x="3833" y="788"/>
                  <a:pt x="3968" y="873"/>
                </a:cubicBezTo>
                <a:cubicBezTo>
                  <a:pt x="4066" y="936"/>
                  <a:pt x="4202" y="922"/>
                  <a:pt x="4304" y="882"/>
                </a:cubicBezTo>
                <a:cubicBezTo>
                  <a:pt x="4485" y="811"/>
                  <a:pt x="4601" y="693"/>
                  <a:pt x="4623" y="501"/>
                </a:cubicBezTo>
                <a:cubicBezTo>
                  <a:pt x="4636" y="389"/>
                  <a:pt x="4593" y="263"/>
                  <a:pt x="4577" y="152"/>
                </a:cubicBezTo>
                <a:cubicBezTo>
                  <a:pt x="4552" y="205"/>
                  <a:pt x="4513" y="274"/>
                  <a:pt x="4496" y="340"/>
                </a:cubicBezTo>
                <a:cubicBezTo>
                  <a:pt x="4466" y="456"/>
                  <a:pt x="4468" y="576"/>
                  <a:pt x="4498" y="690"/>
                </a:cubicBezTo>
                <a:cubicBezTo>
                  <a:pt x="4524" y="791"/>
                  <a:pt x="4567" y="889"/>
                  <a:pt x="4604" y="986"/>
                </a:cubicBezTo>
                <a:moveTo>
                  <a:pt x="4352" y="582"/>
                </a:moveTo>
                <a:cubicBezTo>
                  <a:pt x="4439" y="559"/>
                  <a:pt x="4532" y="559"/>
                  <a:pt x="4623" y="564"/>
                </a:cubicBezTo>
                <a:cubicBezTo>
                  <a:pt x="4802" y="574"/>
                  <a:pt x="4978" y="618"/>
                  <a:pt x="5156" y="639"/>
                </a:cubicBezTo>
                <a:cubicBezTo>
                  <a:pt x="5205" y="644"/>
                  <a:pt x="5253" y="648"/>
                  <a:pt x="5302" y="653"/>
                </a:cubicBezTo>
                <a:moveTo>
                  <a:pt x="5930" y="83"/>
                </a:moveTo>
                <a:cubicBezTo>
                  <a:pt x="5922" y="19"/>
                  <a:pt x="5919" y="0"/>
                  <a:pt x="5847" y="4"/>
                </a:cubicBezTo>
                <a:cubicBezTo>
                  <a:pt x="5751" y="9"/>
                  <a:pt x="5676" y="105"/>
                  <a:pt x="5621" y="175"/>
                </a:cubicBezTo>
                <a:cubicBezTo>
                  <a:pt x="5563" y="249"/>
                  <a:pt x="5490" y="365"/>
                  <a:pt x="5517" y="467"/>
                </a:cubicBezTo>
                <a:cubicBezTo>
                  <a:pt x="5540" y="553"/>
                  <a:pt x="5650" y="602"/>
                  <a:pt x="5724" y="629"/>
                </a:cubicBezTo>
                <a:cubicBezTo>
                  <a:pt x="5852" y="676"/>
                  <a:pt x="6003" y="676"/>
                  <a:pt x="6125" y="739"/>
                </a:cubicBezTo>
                <a:cubicBezTo>
                  <a:pt x="6211" y="784"/>
                  <a:pt x="6181" y="873"/>
                  <a:pt x="6131" y="932"/>
                </a:cubicBezTo>
                <a:cubicBezTo>
                  <a:pt x="6040" y="1040"/>
                  <a:pt x="5870" y="1101"/>
                  <a:pt x="5730" y="1071"/>
                </a:cubicBezTo>
                <a:cubicBezTo>
                  <a:pt x="5686" y="1061"/>
                  <a:pt x="5677" y="1044"/>
                  <a:pt x="5662" y="1012"/>
                </a:cubicBezTo>
                <a:cubicBezTo>
                  <a:pt x="5710" y="998"/>
                  <a:pt x="5755" y="992"/>
                  <a:pt x="5805" y="986"/>
                </a:cubicBezTo>
                <a:moveTo>
                  <a:pt x="6321" y="1085"/>
                </a:moveTo>
                <a:cubicBezTo>
                  <a:pt x="6361" y="1064"/>
                  <a:pt x="6401" y="1050"/>
                  <a:pt x="6446" y="1043"/>
                </a:cubicBezTo>
                <a:cubicBezTo>
                  <a:pt x="6463" y="1040"/>
                  <a:pt x="6480" y="1040"/>
                  <a:pt x="6497" y="1043"/>
                </a:cubicBezTo>
                <a:cubicBezTo>
                  <a:pt x="6488" y="1084"/>
                  <a:pt x="6461" y="1101"/>
                  <a:pt x="6419" y="1113"/>
                </a:cubicBezTo>
                <a:cubicBezTo>
                  <a:pt x="6393" y="1120"/>
                  <a:pt x="6356" y="1126"/>
                  <a:pt x="6343" y="1098"/>
                </a:cubicBezTo>
                <a:cubicBezTo>
                  <a:pt x="6331" y="1072"/>
                  <a:pt x="6338" y="1032"/>
                  <a:pt x="6338" y="100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3" name="Freeform 38"/>
          <p:cNvSpPr/>
          <p:nvPr/>
        </p:nvSpPr>
        <p:spPr>
          <a:xfrm>
            <a:off x="2769480" y="2424960"/>
            <a:ext cx="783720" cy="92520"/>
          </a:xfrm>
          <a:custGeom>
            <a:avLst/>
            <a:gdLst/>
            <a:ahLst/>
            <a:rect l="0" t="0" r="r" b="b"/>
            <a:pathLst>
              <a:path w="2177" h="257">
                <a:moveTo>
                  <a:pt x="63" y="253"/>
                </a:moveTo>
                <a:cubicBezTo>
                  <a:pt x="46" y="252"/>
                  <a:pt x="20" y="256"/>
                  <a:pt x="9" y="249"/>
                </a:cubicBezTo>
                <a:cubicBezTo>
                  <a:pt x="9" y="243"/>
                  <a:pt x="9" y="240"/>
                  <a:pt x="9" y="236"/>
                </a:cubicBezTo>
                <a:cubicBezTo>
                  <a:pt x="17" y="233"/>
                  <a:pt x="0" y="224"/>
                  <a:pt x="8" y="224"/>
                </a:cubicBezTo>
                <a:cubicBezTo>
                  <a:pt x="297" y="208"/>
                  <a:pt x="588" y="212"/>
                  <a:pt x="877" y="193"/>
                </a:cubicBezTo>
                <a:cubicBezTo>
                  <a:pt x="1169" y="173"/>
                  <a:pt x="1460" y="143"/>
                  <a:pt x="1754" y="121"/>
                </a:cubicBezTo>
                <a:cubicBezTo>
                  <a:pt x="1784" y="119"/>
                  <a:pt x="1787" y="122"/>
                  <a:pt x="1802" y="116"/>
                </a:cubicBezTo>
                <a:cubicBezTo>
                  <a:pt x="1783" y="116"/>
                  <a:pt x="1759" y="114"/>
                  <a:pt x="1738" y="115"/>
                </a:cubicBezTo>
                <a:cubicBezTo>
                  <a:pt x="1705" y="119"/>
                  <a:pt x="1691" y="122"/>
                  <a:pt x="1669" y="131"/>
                </a:cubicBezTo>
                <a:moveTo>
                  <a:pt x="182" y="161"/>
                </a:moveTo>
                <a:cubicBezTo>
                  <a:pt x="212" y="152"/>
                  <a:pt x="258" y="136"/>
                  <a:pt x="296" y="129"/>
                </a:cubicBezTo>
                <a:cubicBezTo>
                  <a:pt x="537" y="88"/>
                  <a:pt x="786" y="71"/>
                  <a:pt x="1030" y="55"/>
                </a:cubicBezTo>
                <a:cubicBezTo>
                  <a:pt x="1317" y="36"/>
                  <a:pt x="1608" y="34"/>
                  <a:pt x="1897" y="48"/>
                </a:cubicBezTo>
                <a:cubicBezTo>
                  <a:pt x="1990" y="53"/>
                  <a:pt x="2083" y="61"/>
                  <a:pt x="2176" y="64"/>
                </a:cubicBezTo>
                <a:cubicBezTo>
                  <a:pt x="2085" y="71"/>
                  <a:pt x="1994" y="82"/>
                  <a:pt x="1903" y="92"/>
                </a:cubicBezTo>
                <a:moveTo>
                  <a:pt x="693" y="154"/>
                </a:moveTo>
                <a:cubicBezTo>
                  <a:pt x="659" y="148"/>
                  <a:pt x="620" y="163"/>
                  <a:pt x="699" y="142"/>
                </a:cubicBezTo>
                <a:cubicBezTo>
                  <a:pt x="831" y="106"/>
                  <a:pt x="972" y="93"/>
                  <a:pt x="1108" y="78"/>
                </a:cubicBezTo>
                <a:cubicBezTo>
                  <a:pt x="1382" y="48"/>
                  <a:pt x="1660" y="28"/>
                  <a:pt x="1936" y="22"/>
                </a:cubicBezTo>
                <a:cubicBezTo>
                  <a:pt x="1984" y="21"/>
                  <a:pt x="2082" y="0"/>
                  <a:pt x="2051" y="35"/>
                </a:cubicBezTo>
                <a:cubicBezTo>
                  <a:pt x="2032" y="40"/>
                  <a:pt x="2013" y="45"/>
                  <a:pt x="1994" y="50"/>
                </a:cubicBezTo>
                <a:moveTo>
                  <a:pt x="890" y="199"/>
                </a:moveTo>
                <a:cubicBezTo>
                  <a:pt x="1022" y="188"/>
                  <a:pt x="1154" y="167"/>
                  <a:pt x="1287" y="163"/>
                </a:cubicBezTo>
                <a:cubicBezTo>
                  <a:pt x="1380" y="163"/>
                  <a:pt x="1408" y="163"/>
                  <a:pt x="1469" y="16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4" name="Freeform 39"/>
          <p:cNvSpPr/>
          <p:nvPr/>
        </p:nvSpPr>
        <p:spPr>
          <a:xfrm>
            <a:off x="3511440" y="4994280"/>
            <a:ext cx="326160" cy="105120"/>
          </a:xfrm>
          <a:custGeom>
            <a:avLst/>
            <a:gdLst/>
            <a:ahLst/>
            <a:rect l="0" t="0" r="r" b="b"/>
            <a:pathLst>
              <a:path w="906" h="292">
                <a:moveTo>
                  <a:pt x="15" y="67"/>
                </a:moveTo>
                <a:cubicBezTo>
                  <a:pt x="15" y="67"/>
                  <a:pt x="0" y="69"/>
                  <a:pt x="6" y="62"/>
                </a:cubicBezTo>
                <a:cubicBezTo>
                  <a:pt x="11" y="56"/>
                  <a:pt x="19" y="55"/>
                  <a:pt x="26" y="52"/>
                </a:cubicBezTo>
                <a:cubicBezTo>
                  <a:pt x="34" y="49"/>
                  <a:pt x="38" y="46"/>
                  <a:pt x="47" y="45"/>
                </a:cubicBezTo>
                <a:cubicBezTo>
                  <a:pt x="116" y="35"/>
                  <a:pt x="186" y="28"/>
                  <a:pt x="256" y="20"/>
                </a:cubicBezTo>
                <a:cubicBezTo>
                  <a:pt x="380" y="6"/>
                  <a:pt x="501" y="0"/>
                  <a:pt x="625" y="0"/>
                </a:cubicBezTo>
                <a:cubicBezTo>
                  <a:pt x="704" y="0"/>
                  <a:pt x="773" y="9"/>
                  <a:pt x="850" y="21"/>
                </a:cubicBezTo>
                <a:moveTo>
                  <a:pt x="154" y="128"/>
                </a:moveTo>
                <a:cubicBezTo>
                  <a:pt x="166" y="151"/>
                  <a:pt x="195" y="149"/>
                  <a:pt x="237" y="151"/>
                </a:cubicBezTo>
                <a:cubicBezTo>
                  <a:pt x="349" y="155"/>
                  <a:pt x="461" y="153"/>
                  <a:pt x="573" y="146"/>
                </a:cubicBezTo>
                <a:cubicBezTo>
                  <a:pt x="671" y="138"/>
                  <a:pt x="796" y="107"/>
                  <a:pt x="894" y="127"/>
                </a:cubicBezTo>
                <a:cubicBezTo>
                  <a:pt x="898" y="130"/>
                  <a:pt x="901" y="132"/>
                  <a:pt x="905" y="135"/>
                </a:cubicBezTo>
                <a:moveTo>
                  <a:pt x="138" y="291"/>
                </a:moveTo>
                <a:cubicBezTo>
                  <a:pt x="247" y="291"/>
                  <a:pt x="351" y="280"/>
                  <a:pt x="459" y="271"/>
                </a:cubicBezTo>
                <a:cubicBezTo>
                  <a:pt x="579" y="260"/>
                  <a:pt x="699" y="256"/>
                  <a:pt x="820" y="256"/>
                </a:cubicBezTo>
                <a:cubicBezTo>
                  <a:pt x="835" y="256"/>
                  <a:pt x="851" y="256"/>
                  <a:pt x="866" y="25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5" name="Freeform 40"/>
          <p:cNvSpPr/>
          <p:nvPr/>
        </p:nvSpPr>
        <p:spPr>
          <a:xfrm>
            <a:off x="2274840" y="4398840"/>
            <a:ext cx="711720" cy="92520"/>
          </a:xfrm>
          <a:custGeom>
            <a:avLst/>
            <a:gdLst/>
            <a:ahLst/>
            <a:rect l="0" t="0" r="r" b="b"/>
            <a:pathLst>
              <a:path w="1977" h="257">
                <a:moveTo>
                  <a:pt x="192" y="41"/>
                </a:moveTo>
                <a:cubicBezTo>
                  <a:pt x="155" y="25"/>
                  <a:pt x="117" y="10"/>
                  <a:pt x="77" y="0"/>
                </a:cubicBezTo>
                <a:cubicBezTo>
                  <a:pt x="74" y="0"/>
                  <a:pt x="73" y="0"/>
                  <a:pt x="71" y="0"/>
                </a:cubicBezTo>
                <a:cubicBezTo>
                  <a:pt x="106" y="6"/>
                  <a:pt x="142" y="14"/>
                  <a:pt x="177" y="19"/>
                </a:cubicBezTo>
                <a:cubicBezTo>
                  <a:pt x="314" y="37"/>
                  <a:pt x="456" y="34"/>
                  <a:pt x="594" y="34"/>
                </a:cubicBezTo>
                <a:cubicBezTo>
                  <a:pt x="797" y="34"/>
                  <a:pt x="1008" y="21"/>
                  <a:pt x="1208" y="58"/>
                </a:cubicBezTo>
                <a:cubicBezTo>
                  <a:pt x="1241" y="64"/>
                  <a:pt x="1257" y="74"/>
                  <a:pt x="1284" y="86"/>
                </a:cubicBezTo>
                <a:moveTo>
                  <a:pt x="124" y="51"/>
                </a:moveTo>
                <a:cubicBezTo>
                  <a:pt x="83" y="47"/>
                  <a:pt x="41" y="43"/>
                  <a:pt x="0" y="39"/>
                </a:cubicBezTo>
                <a:cubicBezTo>
                  <a:pt x="104" y="39"/>
                  <a:pt x="206" y="43"/>
                  <a:pt x="310" y="48"/>
                </a:cubicBezTo>
                <a:cubicBezTo>
                  <a:pt x="585" y="61"/>
                  <a:pt x="860" y="62"/>
                  <a:pt x="1136" y="45"/>
                </a:cubicBezTo>
                <a:cubicBezTo>
                  <a:pt x="1326" y="33"/>
                  <a:pt x="1525" y="10"/>
                  <a:pt x="1716" y="26"/>
                </a:cubicBezTo>
                <a:cubicBezTo>
                  <a:pt x="1758" y="29"/>
                  <a:pt x="1794" y="43"/>
                  <a:pt x="1834" y="54"/>
                </a:cubicBezTo>
                <a:moveTo>
                  <a:pt x="338" y="96"/>
                </a:moveTo>
                <a:cubicBezTo>
                  <a:pt x="372" y="73"/>
                  <a:pt x="396" y="64"/>
                  <a:pt x="450" y="62"/>
                </a:cubicBezTo>
                <a:cubicBezTo>
                  <a:pt x="633" y="56"/>
                  <a:pt x="817" y="67"/>
                  <a:pt x="1002" y="71"/>
                </a:cubicBezTo>
                <a:cubicBezTo>
                  <a:pt x="1299" y="78"/>
                  <a:pt x="1610" y="44"/>
                  <a:pt x="1906" y="84"/>
                </a:cubicBezTo>
                <a:cubicBezTo>
                  <a:pt x="1972" y="93"/>
                  <a:pt x="1947" y="98"/>
                  <a:pt x="1976" y="122"/>
                </a:cubicBezTo>
                <a:moveTo>
                  <a:pt x="933" y="116"/>
                </a:moveTo>
                <a:cubicBezTo>
                  <a:pt x="990" y="115"/>
                  <a:pt x="1041" y="113"/>
                  <a:pt x="1095" y="123"/>
                </a:cubicBezTo>
                <a:cubicBezTo>
                  <a:pt x="1257" y="154"/>
                  <a:pt x="1578" y="96"/>
                  <a:pt x="1713" y="182"/>
                </a:cubicBezTo>
                <a:cubicBezTo>
                  <a:pt x="1716" y="186"/>
                  <a:pt x="1717" y="188"/>
                  <a:pt x="1716" y="192"/>
                </a:cubicBezTo>
                <a:cubicBezTo>
                  <a:pt x="1672" y="202"/>
                  <a:pt x="1628" y="208"/>
                  <a:pt x="1583" y="214"/>
                </a:cubicBezTo>
                <a:cubicBezTo>
                  <a:pt x="1543" y="220"/>
                  <a:pt x="1530" y="222"/>
                  <a:pt x="1503" y="225"/>
                </a:cubicBezTo>
                <a:moveTo>
                  <a:pt x="1092" y="211"/>
                </a:moveTo>
                <a:cubicBezTo>
                  <a:pt x="1189" y="201"/>
                  <a:pt x="1288" y="201"/>
                  <a:pt x="1385" y="204"/>
                </a:cubicBezTo>
                <a:cubicBezTo>
                  <a:pt x="1483" y="207"/>
                  <a:pt x="1580" y="220"/>
                  <a:pt x="1679" y="221"/>
                </a:cubicBezTo>
                <a:cubicBezTo>
                  <a:pt x="1718" y="222"/>
                  <a:pt x="1758" y="221"/>
                  <a:pt x="1797" y="221"/>
                </a:cubicBezTo>
                <a:cubicBezTo>
                  <a:pt x="1788" y="228"/>
                  <a:pt x="1787" y="233"/>
                  <a:pt x="1767" y="238"/>
                </a:cubicBezTo>
                <a:cubicBezTo>
                  <a:pt x="1761" y="240"/>
                  <a:pt x="1741" y="239"/>
                  <a:pt x="1736" y="243"/>
                </a:cubicBezTo>
                <a:cubicBezTo>
                  <a:pt x="1732" y="245"/>
                  <a:pt x="1736" y="246"/>
                  <a:pt x="1731" y="251"/>
                </a:cubicBezTo>
                <a:cubicBezTo>
                  <a:pt x="1730" y="253"/>
                  <a:pt x="1728" y="254"/>
                  <a:pt x="1727" y="25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6" name="Freeform 41"/>
          <p:cNvSpPr/>
          <p:nvPr/>
        </p:nvSpPr>
        <p:spPr>
          <a:xfrm>
            <a:off x="547560" y="1005840"/>
            <a:ext cx="3430800" cy="220320"/>
          </a:xfrm>
          <a:custGeom>
            <a:avLst/>
            <a:gdLst/>
            <a:ahLst/>
            <a:rect l="0" t="0" r="r" b="b"/>
            <a:pathLst>
              <a:path w="9530" h="612">
                <a:moveTo>
                  <a:pt x="9529" y="23"/>
                </a:moveTo>
                <a:cubicBezTo>
                  <a:pt x="9510" y="22"/>
                  <a:pt x="9510" y="2"/>
                  <a:pt x="9491" y="2"/>
                </a:cubicBezTo>
                <a:cubicBezTo>
                  <a:pt x="9266" y="0"/>
                  <a:pt x="9035" y="43"/>
                  <a:pt x="8811" y="63"/>
                </a:cubicBezTo>
                <a:cubicBezTo>
                  <a:pt x="8292" y="110"/>
                  <a:pt x="7787" y="143"/>
                  <a:pt x="7266" y="143"/>
                </a:cubicBezTo>
                <a:cubicBezTo>
                  <a:pt x="6890" y="143"/>
                  <a:pt x="6527" y="155"/>
                  <a:pt x="6154" y="193"/>
                </a:cubicBezTo>
                <a:cubicBezTo>
                  <a:pt x="5619" y="247"/>
                  <a:pt x="5092" y="267"/>
                  <a:pt x="4556" y="300"/>
                </a:cubicBezTo>
                <a:cubicBezTo>
                  <a:pt x="3988" y="336"/>
                  <a:pt x="3420" y="378"/>
                  <a:pt x="2851" y="402"/>
                </a:cubicBezTo>
                <a:cubicBezTo>
                  <a:pt x="2338" y="424"/>
                  <a:pt x="1805" y="432"/>
                  <a:pt x="1297" y="508"/>
                </a:cubicBezTo>
                <a:cubicBezTo>
                  <a:pt x="1039" y="547"/>
                  <a:pt x="820" y="604"/>
                  <a:pt x="556" y="606"/>
                </a:cubicBezTo>
                <a:cubicBezTo>
                  <a:pt x="375" y="607"/>
                  <a:pt x="170" y="601"/>
                  <a:pt x="0" y="606"/>
                </a:cubicBezTo>
                <a:cubicBezTo>
                  <a:pt x="1" y="608"/>
                  <a:pt x="2" y="609"/>
                  <a:pt x="3" y="61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 1"/>
          <p:cNvSpPr/>
          <p:nvPr/>
        </p:nvSpPr>
        <p:spPr>
          <a:xfrm>
            <a:off x="290520" y="642960"/>
            <a:ext cx="5780160" cy="618480"/>
          </a:xfrm>
          <a:custGeom>
            <a:avLst/>
            <a:gdLst/>
            <a:ahLst/>
            <a:rect l="0" t="0" r="r" b="b"/>
            <a:pathLst>
              <a:path w="16056" h="1718">
                <a:moveTo>
                  <a:pt x="0" y="371"/>
                </a:moveTo>
                <a:cubicBezTo>
                  <a:pt x="10" y="362"/>
                  <a:pt x="21" y="349"/>
                  <a:pt x="32" y="340"/>
                </a:cubicBezTo>
                <a:cubicBezTo>
                  <a:pt x="56" y="319"/>
                  <a:pt x="104" y="346"/>
                  <a:pt x="125" y="281"/>
                </a:cubicBezTo>
                <a:cubicBezTo>
                  <a:pt x="128" y="270"/>
                  <a:pt x="129" y="269"/>
                  <a:pt x="129" y="256"/>
                </a:cubicBezTo>
                <a:cubicBezTo>
                  <a:pt x="122" y="232"/>
                  <a:pt x="116" y="215"/>
                  <a:pt x="106" y="207"/>
                </a:cubicBezTo>
                <a:cubicBezTo>
                  <a:pt x="93" y="198"/>
                  <a:pt x="88" y="197"/>
                  <a:pt x="83" y="255"/>
                </a:cubicBezTo>
                <a:cubicBezTo>
                  <a:pt x="72" y="403"/>
                  <a:pt x="79" y="606"/>
                  <a:pt x="79" y="761"/>
                </a:cubicBezTo>
                <a:cubicBezTo>
                  <a:pt x="79" y="896"/>
                  <a:pt x="81" y="1035"/>
                  <a:pt x="70" y="1163"/>
                </a:cubicBezTo>
                <a:cubicBezTo>
                  <a:pt x="63" y="1243"/>
                  <a:pt x="42" y="1305"/>
                  <a:pt x="23" y="1273"/>
                </a:cubicBezTo>
                <a:cubicBezTo>
                  <a:pt x="11" y="1253"/>
                  <a:pt x="8" y="1175"/>
                  <a:pt x="15" y="1130"/>
                </a:cubicBezTo>
                <a:cubicBezTo>
                  <a:pt x="33" y="1015"/>
                  <a:pt x="73" y="978"/>
                  <a:pt x="101" y="963"/>
                </a:cubicBezTo>
                <a:cubicBezTo>
                  <a:pt x="129" y="948"/>
                  <a:pt x="157" y="955"/>
                  <a:pt x="185" y="941"/>
                </a:cubicBezTo>
                <a:cubicBezTo>
                  <a:pt x="204" y="927"/>
                  <a:pt x="211" y="923"/>
                  <a:pt x="223" y="903"/>
                </a:cubicBezTo>
                <a:moveTo>
                  <a:pt x="260" y="781"/>
                </a:moveTo>
                <a:cubicBezTo>
                  <a:pt x="268" y="692"/>
                  <a:pt x="274" y="587"/>
                  <a:pt x="268" y="492"/>
                </a:cubicBezTo>
                <a:cubicBezTo>
                  <a:pt x="265" y="466"/>
                  <a:pt x="264" y="459"/>
                  <a:pt x="261" y="447"/>
                </a:cubicBezTo>
                <a:cubicBezTo>
                  <a:pt x="254" y="454"/>
                  <a:pt x="255" y="483"/>
                  <a:pt x="253" y="540"/>
                </a:cubicBezTo>
                <a:cubicBezTo>
                  <a:pt x="250" y="689"/>
                  <a:pt x="249" y="843"/>
                  <a:pt x="257" y="988"/>
                </a:cubicBezTo>
                <a:cubicBezTo>
                  <a:pt x="264" y="1113"/>
                  <a:pt x="276" y="1232"/>
                  <a:pt x="284" y="1356"/>
                </a:cubicBezTo>
                <a:cubicBezTo>
                  <a:pt x="287" y="1421"/>
                  <a:pt x="288" y="1439"/>
                  <a:pt x="289" y="1482"/>
                </a:cubicBezTo>
                <a:moveTo>
                  <a:pt x="215" y="1049"/>
                </a:moveTo>
                <a:cubicBezTo>
                  <a:pt x="241" y="1002"/>
                  <a:pt x="266" y="981"/>
                  <a:pt x="294" y="970"/>
                </a:cubicBezTo>
                <a:cubicBezTo>
                  <a:pt x="326" y="958"/>
                  <a:pt x="359" y="964"/>
                  <a:pt x="392" y="964"/>
                </a:cubicBezTo>
                <a:moveTo>
                  <a:pt x="521" y="779"/>
                </a:moveTo>
                <a:cubicBezTo>
                  <a:pt x="522" y="807"/>
                  <a:pt x="522" y="819"/>
                  <a:pt x="528" y="837"/>
                </a:cubicBezTo>
                <a:cubicBezTo>
                  <a:pt x="536" y="859"/>
                  <a:pt x="543" y="838"/>
                  <a:pt x="547" y="810"/>
                </a:cubicBezTo>
                <a:cubicBezTo>
                  <a:pt x="560" y="733"/>
                  <a:pt x="566" y="629"/>
                  <a:pt x="567" y="535"/>
                </a:cubicBezTo>
                <a:cubicBezTo>
                  <a:pt x="569" y="422"/>
                  <a:pt x="566" y="316"/>
                  <a:pt x="561" y="207"/>
                </a:cubicBezTo>
                <a:cubicBezTo>
                  <a:pt x="558" y="138"/>
                  <a:pt x="554" y="69"/>
                  <a:pt x="551" y="0"/>
                </a:cubicBezTo>
                <a:cubicBezTo>
                  <a:pt x="552" y="108"/>
                  <a:pt x="555" y="213"/>
                  <a:pt x="555" y="321"/>
                </a:cubicBezTo>
                <a:cubicBezTo>
                  <a:pt x="556" y="506"/>
                  <a:pt x="558" y="699"/>
                  <a:pt x="552" y="884"/>
                </a:cubicBezTo>
                <a:cubicBezTo>
                  <a:pt x="551" y="899"/>
                  <a:pt x="550" y="913"/>
                  <a:pt x="550" y="928"/>
                </a:cubicBezTo>
                <a:moveTo>
                  <a:pt x="543" y="938"/>
                </a:moveTo>
                <a:cubicBezTo>
                  <a:pt x="546" y="861"/>
                  <a:pt x="556" y="802"/>
                  <a:pt x="569" y="751"/>
                </a:cubicBezTo>
                <a:cubicBezTo>
                  <a:pt x="585" y="688"/>
                  <a:pt x="615" y="617"/>
                  <a:pt x="636" y="668"/>
                </a:cubicBezTo>
                <a:cubicBezTo>
                  <a:pt x="654" y="713"/>
                  <a:pt x="660" y="866"/>
                  <a:pt x="653" y="950"/>
                </a:cubicBezTo>
                <a:cubicBezTo>
                  <a:pt x="640" y="1104"/>
                  <a:pt x="603" y="1135"/>
                  <a:pt x="572" y="1139"/>
                </a:cubicBezTo>
                <a:cubicBezTo>
                  <a:pt x="555" y="1141"/>
                  <a:pt x="529" y="1135"/>
                  <a:pt x="523" y="1037"/>
                </a:cubicBezTo>
                <a:cubicBezTo>
                  <a:pt x="523" y="1020"/>
                  <a:pt x="523" y="1004"/>
                  <a:pt x="523" y="987"/>
                </a:cubicBezTo>
                <a:moveTo>
                  <a:pt x="798" y="598"/>
                </a:moveTo>
                <a:cubicBezTo>
                  <a:pt x="786" y="628"/>
                  <a:pt x="773" y="658"/>
                  <a:pt x="761" y="688"/>
                </a:cubicBezTo>
                <a:cubicBezTo>
                  <a:pt x="739" y="745"/>
                  <a:pt x="715" y="805"/>
                  <a:pt x="706" y="921"/>
                </a:cubicBezTo>
                <a:cubicBezTo>
                  <a:pt x="703" y="958"/>
                  <a:pt x="704" y="983"/>
                  <a:pt x="704" y="1020"/>
                </a:cubicBezTo>
                <a:cubicBezTo>
                  <a:pt x="716" y="1035"/>
                  <a:pt x="723" y="1028"/>
                  <a:pt x="733" y="994"/>
                </a:cubicBezTo>
                <a:cubicBezTo>
                  <a:pt x="746" y="951"/>
                  <a:pt x="755" y="850"/>
                  <a:pt x="769" y="819"/>
                </a:cubicBezTo>
                <a:cubicBezTo>
                  <a:pt x="776" y="803"/>
                  <a:pt x="782" y="846"/>
                  <a:pt x="785" y="865"/>
                </a:cubicBezTo>
                <a:cubicBezTo>
                  <a:pt x="790" y="897"/>
                  <a:pt x="797" y="946"/>
                  <a:pt x="806" y="958"/>
                </a:cubicBezTo>
                <a:cubicBezTo>
                  <a:pt x="810" y="961"/>
                  <a:pt x="811" y="962"/>
                  <a:pt x="813" y="961"/>
                </a:cubicBezTo>
                <a:cubicBezTo>
                  <a:pt x="816" y="920"/>
                  <a:pt x="818" y="878"/>
                  <a:pt x="820" y="835"/>
                </a:cubicBezTo>
                <a:cubicBezTo>
                  <a:pt x="823" y="763"/>
                  <a:pt x="828" y="692"/>
                  <a:pt x="839" y="635"/>
                </a:cubicBezTo>
                <a:cubicBezTo>
                  <a:pt x="847" y="585"/>
                  <a:pt x="858" y="570"/>
                  <a:pt x="865" y="633"/>
                </a:cubicBezTo>
                <a:cubicBezTo>
                  <a:pt x="875" y="723"/>
                  <a:pt x="871" y="832"/>
                  <a:pt x="877" y="927"/>
                </a:cubicBezTo>
                <a:cubicBezTo>
                  <a:pt x="880" y="976"/>
                  <a:pt x="886" y="1000"/>
                  <a:pt x="898" y="991"/>
                </a:cubicBezTo>
                <a:cubicBezTo>
                  <a:pt x="910" y="981"/>
                  <a:pt x="918" y="934"/>
                  <a:pt x="927" y="896"/>
                </a:cubicBezTo>
                <a:moveTo>
                  <a:pt x="953" y="502"/>
                </a:moveTo>
                <a:cubicBezTo>
                  <a:pt x="951" y="423"/>
                  <a:pt x="949" y="367"/>
                  <a:pt x="942" y="296"/>
                </a:cubicBezTo>
                <a:cubicBezTo>
                  <a:pt x="930" y="312"/>
                  <a:pt x="925" y="392"/>
                  <a:pt x="922" y="444"/>
                </a:cubicBezTo>
                <a:cubicBezTo>
                  <a:pt x="915" y="563"/>
                  <a:pt x="915" y="689"/>
                  <a:pt x="926" y="802"/>
                </a:cubicBezTo>
                <a:cubicBezTo>
                  <a:pt x="932" y="864"/>
                  <a:pt x="942" y="913"/>
                  <a:pt x="954" y="946"/>
                </a:cubicBezTo>
                <a:moveTo>
                  <a:pt x="975" y="882"/>
                </a:moveTo>
                <a:cubicBezTo>
                  <a:pt x="987" y="834"/>
                  <a:pt x="996" y="803"/>
                  <a:pt x="1011" y="796"/>
                </a:cubicBezTo>
                <a:cubicBezTo>
                  <a:pt x="1014" y="796"/>
                  <a:pt x="1016" y="796"/>
                  <a:pt x="1019" y="796"/>
                </a:cubicBezTo>
                <a:cubicBezTo>
                  <a:pt x="1025" y="867"/>
                  <a:pt x="1024" y="916"/>
                  <a:pt x="1013" y="980"/>
                </a:cubicBezTo>
                <a:cubicBezTo>
                  <a:pt x="1001" y="1047"/>
                  <a:pt x="987" y="1087"/>
                  <a:pt x="969" y="1095"/>
                </a:cubicBezTo>
                <a:cubicBezTo>
                  <a:pt x="954" y="1101"/>
                  <a:pt x="950" y="1082"/>
                  <a:pt x="947" y="1020"/>
                </a:cubicBezTo>
                <a:moveTo>
                  <a:pt x="168" y="604"/>
                </a:moveTo>
                <a:cubicBezTo>
                  <a:pt x="16055" y="1717"/>
                  <a:pt x="476" y="355"/>
                  <a:pt x="1084" y="771"/>
                </a:cubicBezTo>
                <a:cubicBezTo>
                  <a:pt x="1104" y="785"/>
                  <a:pt x="1121" y="975"/>
                  <a:pt x="1142" y="788"/>
                </a:cubicBezTo>
                <a:cubicBezTo>
                  <a:pt x="1148" y="730"/>
                  <a:pt x="1140" y="630"/>
                  <a:pt x="1133" y="588"/>
                </a:cubicBezTo>
                <a:cubicBezTo>
                  <a:pt x="1112" y="470"/>
                  <a:pt x="1082" y="567"/>
                  <a:pt x="1068" y="667"/>
                </a:cubicBezTo>
                <a:cubicBezTo>
                  <a:pt x="1057" y="750"/>
                  <a:pt x="1052" y="874"/>
                  <a:pt x="1070" y="941"/>
                </a:cubicBezTo>
                <a:cubicBezTo>
                  <a:pt x="1098" y="1050"/>
                  <a:pt x="1147" y="960"/>
                  <a:pt x="1169" y="852"/>
                </a:cubicBezTo>
                <a:cubicBezTo>
                  <a:pt x="1191" y="738"/>
                  <a:pt x="1180" y="591"/>
                  <a:pt x="1188" y="465"/>
                </a:cubicBezTo>
                <a:cubicBezTo>
                  <a:pt x="1190" y="465"/>
                  <a:pt x="1191" y="465"/>
                  <a:pt x="1193" y="465"/>
                </a:cubicBezTo>
                <a:cubicBezTo>
                  <a:pt x="1201" y="502"/>
                  <a:pt x="1210" y="519"/>
                  <a:pt x="1217" y="576"/>
                </a:cubicBezTo>
                <a:cubicBezTo>
                  <a:pt x="1236" y="725"/>
                  <a:pt x="1230" y="847"/>
                  <a:pt x="1237" y="1002"/>
                </a:cubicBezTo>
                <a:cubicBezTo>
                  <a:pt x="1241" y="1096"/>
                  <a:pt x="1247" y="1070"/>
                  <a:pt x="1263" y="1113"/>
                </a:cubicBezTo>
                <a:moveTo>
                  <a:pt x="1440" y="43"/>
                </a:moveTo>
                <a:cubicBezTo>
                  <a:pt x="1440" y="83"/>
                  <a:pt x="1441" y="135"/>
                  <a:pt x="1442" y="175"/>
                </a:cubicBezTo>
                <a:cubicBezTo>
                  <a:pt x="1443" y="408"/>
                  <a:pt x="1438" y="643"/>
                  <a:pt x="1443" y="877"/>
                </a:cubicBezTo>
                <a:cubicBezTo>
                  <a:pt x="1444" y="896"/>
                  <a:pt x="1444" y="917"/>
                  <a:pt x="1444" y="937"/>
                </a:cubicBezTo>
                <a:cubicBezTo>
                  <a:pt x="1447" y="900"/>
                  <a:pt x="1449" y="866"/>
                  <a:pt x="1454" y="833"/>
                </a:cubicBezTo>
                <a:cubicBezTo>
                  <a:pt x="1471" y="718"/>
                  <a:pt x="1497" y="641"/>
                  <a:pt x="1526" y="647"/>
                </a:cubicBezTo>
                <a:cubicBezTo>
                  <a:pt x="1549" y="652"/>
                  <a:pt x="1554" y="726"/>
                  <a:pt x="1554" y="821"/>
                </a:cubicBezTo>
                <a:cubicBezTo>
                  <a:pt x="1554" y="924"/>
                  <a:pt x="1539" y="993"/>
                  <a:pt x="1518" y="1024"/>
                </a:cubicBezTo>
                <a:cubicBezTo>
                  <a:pt x="1496" y="1057"/>
                  <a:pt x="1470" y="1045"/>
                  <a:pt x="1449" y="1002"/>
                </a:cubicBezTo>
                <a:cubicBezTo>
                  <a:pt x="1436" y="975"/>
                  <a:pt x="1429" y="942"/>
                  <a:pt x="1421" y="89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8" name="Freeform 2"/>
          <p:cNvSpPr/>
          <p:nvPr/>
        </p:nvSpPr>
        <p:spPr>
          <a:xfrm>
            <a:off x="5987880" y="1212840"/>
            <a:ext cx="84240" cy="93960"/>
          </a:xfrm>
          <a:custGeom>
            <a:avLst/>
            <a:gdLst/>
            <a:ahLst/>
            <a:rect l="0" t="0" r="r" b="b"/>
            <a:pathLst>
              <a:path w="234" h="261">
                <a:moveTo>
                  <a:pt x="125" y="0"/>
                </a:moveTo>
                <a:cubicBezTo>
                  <a:pt x="177" y="14"/>
                  <a:pt x="194" y="60"/>
                  <a:pt x="206" y="111"/>
                </a:cubicBezTo>
                <a:cubicBezTo>
                  <a:pt x="215" y="150"/>
                  <a:pt x="233" y="236"/>
                  <a:pt x="180" y="248"/>
                </a:cubicBezTo>
                <a:cubicBezTo>
                  <a:pt x="124" y="260"/>
                  <a:pt x="51" y="235"/>
                  <a:pt x="16" y="190"/>
                </a:cubicBezTo>
                <a:cubicBezTo>
                  <a:pt x="11" y="179"/>
                  <a:pt x="5" y="167"/>
                  <a:pt x="0" y="15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9" name="Freeform 3"/>
          <p:cNvSpPr/>
          <p:nvPr/>
        </p:nvSpPr>
        <p:spPr>
          <a:xfrm>
            <a:off x="1913400" y="1238400"/>
            <a:ext cx="948600" cy="326160"/>
          </a:xfrm>
          <a:custGeom>
            <a:avLst/>
            <a:gdLst/>
            <a:ahLst/>
            <a:rect l="0" t="0" r="r" b="b"/>
            <a:pathLst>
              <a:path w="2635" h="906">
                <a:moveTo>
                  <a:pt x="627" y="511"/>
                </a:moveTo>
                <a:cubicBezTo>
                  <a:pt x="523" y="488"/>
                  <a:pt x="417" y="453"/>
                  <a:pt x="311" y="446"/>
                </a:cubicBezTo>
                <a:cubicBezTo>
                  <a:pt x="224" y="440"/>
                  <a:pt x="160" y="495"/>
                  <a:pt x="111" y="562"/>
                </a:cubicBezTo>
                <a:cubicBezTo>
                  <a:pt x="62" y="627"/>
                  <a:pt x="0" y="770"/>
                  <a:pt x="35" y="856"/>
                </a:cubicBezTo>
                <a:cubicBezTo>
                  <a:pt x="44" y="865"/>
                  <a:pt x="53" y="875"/>
                  <a:pt x="62" y="884"/>
                </a:cubicBezTo>
                <a:cubicBezTo>
                  <a:pt x="151" y="905"/>
                  <a:pt x="196" y="881"/>
                  <a:pt x="268" y="819"/>
                </a:cubicBezTo>
                <a:cubicBezTo>
                  <a:pt x="367" y="732"/>
                  <a:pt x="436" y="616"/>
                  <a:pt x="467" y="487"/>
                </a:cubicBezTo>
                <a:cubicBezTo>
                  <a:pt x="499" y="351"/>
                  <a:pt x="496" y="181"/>
                  <a:pt x="479" y="41"/>
                </a:cubicBezTo>
                <a:cubicBezTo>
                  <a:pt x="473" y="16"/>
                  <a:pt x="475" y="11"/>
                  <a:pt x="467" y="0"/>
                </a:cubicBezTo>
                <a:cubicBezTo>
                  <a:pt x="454" y="79"/>
                  <a:pt x="445" y="162"/>
                  <a:pt x="443" y="244"/>
                </a:cubicBezTo>
                <a:cubicBezTo>
                  <a:pt x="439" y="413"/>
                  <a:pt x="428" y="593"/>
                  <a:pt x="512" y="746"/>
                </a:cubicBezTo>
                <a:cubicBezTo>
                  <a:pt x="551" y="816"/>
                  <a:pt x="629" y="871"/>
                  <a:pt x="714" y="850"/>
                </a:cubicBezTo>
                <a:cubicBezTo>
                  <a:pt x="826" y="821"/>
                  <a:pt x="823" y="685"/>
                  <a:pt x="823" y="594"/>
                </a:cubicBezTo>
                <a:cubicBezTo>
                  <a:pt x="823" y="530"/>
                  <a:pt x="811" y="486"/>
                  <a:pt x="791" y="428"/>
                </a:cubicBezTo>
                <a:cubicBezTo>
                  <a:pt x="771" y="449"/>
                  <a:pt x="773" y="445"/>
                  <a:pt x="779" y="474"/>
                </a:cubicBezTo>
                <a:cubicBezTo>
                  <a:pt x="809" y="629"/>
                  <a:pt x="929" y="759"/>
                  <a:pt x="1080" y="796"/>
                </a:cubicBezTo>
                <a:cubicBezTo>
                  <a:pt x="1134" y="809"/>
                  <a:pt x="1168" y="805"/>
                  <a:pt x="1215" y="787"/>
                </a:cubicBezTo>
                <a:cubicBezTo>
                  <a:pt x="1226" y="701"/>
                  <a:pt x="1204" y="660"/>
                  <a:pt x="1143" y="594"/>
                </a:cubicBezTo>
                <a:cubicBezTo>
                  <a:pt x="1095" y="542"/>
                  <a:pt x="989" y="418"/>
                  <a:pt x="919" y="398"/>
                </a:cubicBezTo>
                <a:cubicBezTo>
                  <a:pt x="864" y="383"/>
                  <a:pt x="934" y="437"/>
                  <a:pt x="943" y="448"/>
                </a:cubicBezTo>
                <a:moveTo>
                  <a:pt x="1655" y="458"/>
                </a:moveTo>
                <a:cubicBezTo>
                  <a:pt x="1640" y="424"/>
                  <a:pt x="1623" y="387"/>
                  <a:pt x="1613" y="349"/>
                </a:cubicBezTo>
                <a:cubicBezTo>
                  <a:pt x="1611" y="342"/>
                  <a:pt x="1612" y="332"/>
                  <a:pt x="1610" y="326"/>
                </a:cubicBezTo>
                <a:cubicBezTo>
                  <a:pt x="1610" y="396"/>
                  <a:pt x="1601" y="463"/>
                  <a:pt x="1638" y="525"/>
                </a:cubicBezTo>
                <a:cubicBezTo>
                  <a:pt x="1676" y="589"/>
                  <a:pt x="1766" y="621"/>
                  <a:pt x="1837" y="595"/>
                </a:cubicBezTo>
                <a:cubicBezTo>
                  <a:pt x="1884" y="578"/>
                  <a:pt x="1910" y="517"/>
                  <a:pt x="1897" y="468"/>
                </a:cubicBezTo>
                <a:cubicBezTo>
                  <a:pt x="1875" y="388"/>
                  <a:pt x="1772" y="336"/>
                  <a:pt x="1698" y="319"/>
                </a:cubicBezTo>
                <a:cubicBezTo>
                  <a:pt x="1587" y="294"/>
                  <a:pt x="1466" y="302"/>
                  <a:pt x="1381" y="386"/>
                </a:cubicBezTo>
                <a:cubicBezTo>
                  <a:pt x="1317" y="448"/>
                  <a:pt x="1282" y="584"/>
                  <a:pt x="1343" y="661"/>
                </a:cubicBezTo>
                <a:cubicBezTo>
                  <a:pt x="1434" y="778"/>
                  <a:pt x="1651" y="799"/>
                  <a:pt x="1785" y="808"/>
                </a:cubicBezTo>
                <a:cubicBezTo>
                  <a:pt x="1962" y="821"/>
                  <a:pt x="2133" y="798"/>
                  <a:pt x="2287" y="704"/>
                </a:cubicBezTo>
                <a:cubicBezTo>
                  <a:pt x="2404" y="632"/>
                  <a:pt x="2461" y="539"/>
                  <a:pt x="2470" y="405"/>
                </a:cubicBezTo>
                <a:cubicBezTo>
                  <a:pt x="2478" y="291"/>
                  <a:pt x="2439" y="193"/>
                  <a:pt x="2400" y="90"/>
                </a:cubicBezTo>
                <a:cubicBezTo>
                  <a:pt x="2413" y="177"/>
                  <a:pt x="2428" y="253"/>
                  <a:pt x="2463" y="336"/>
                </a:cubicBezTo>
                <a:cubicBezTo>
                  <a:pt x="2511" y="451"/>
                  <a:pt x="2602" y="570"/>
                  <a:pt x="2624" y="695"/>
                </a:cubicBezTo>
                <a:cubicBezTo>
                  <a:pt x="2634" y="752"/>
                  <a:pt x="2624" y="787"/>
                  <a:pt x="2569" y="808"/>
                </a:cubicBezTo>
                <a:cubicBezTo>
                  <a:pt x="2524" y="826"/>
                  <a:pt x="2472" y="819"/>
                  <a:pt x="2425" y="81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0" name="Freeform 4"/>
          <p:cNvSpPr/>
          <p:nvPr/>
        </p:nvSpPr>
        <p:spPr>
          <a:xfrm>
            <a:off x="3141720" y="1098720"/>
            <a:ext cx="2168280" cy="390240"/>
          </a:xfrm>
          <a:custGeom>
            <a:avLst/>
            <a:gdLst/>
            <a:ahLst/>
            <a:rect l="0" t="0" r="r" b="b"/>
            <a:pathLst>
              <a:path w="6023" h="1084">
                <a:moveTo>
                  <a:pt x="0" y="593"/>
                </a:moveTo>
                <a:cubicBezTo>
                  <a:pt x="0" y="534"/>
                  <a:pt x="5" y="514"/>
                  <a:pt x="63" y="484"/>
                </a:cubicBezTo>
                <a:cubicBezTo>
                  <a:pt x="111" y="459"/>
                  <a:pt x="192" y="443"/>
                  <a:pt x="239" y="480"/>
                </a:cubicBezTo>
                <a:cubicBezTo>
                  <a:pt x="324" y="546"/>
                  <a:pt x="344" y="680"/>
                  <a:pt x="355" y="778"/>
                </a:cubicBezTo>
                <a:cubicBezTo>
                  <a:pt x="362" y="839"/>
                  <a:pt x="381" y="957"/>
                  <a:pt x="346" y="1014"/>
                </a:cubicBezTo>
                <a:cubicBezTo>
                  <a:pt x="340" y="1019"/>
                  <a:pt x="333" y="1023"/>
                  <a:pt x="327" y="1028"/>
                </a:cubicBezTo>
                <a:cubicBezTo>
                  <a:pt x="279" y="1009"/>
                  <a:pt x="265" y="1005"/>
                  <a:pt x="258" y="938"/>
                </a:cubicBezTo>
                <a:cubicBezTo>
                  <a:pt x="248" y="841"/>
                  <a:pt x="268" y="756"/>
                  <a:pt x="304" y="667"/>
                </a:cubicBezTo>
                <a:cubicBezTo>
                  <a:pt x="351" y="552"/>
                  <a:pt x="424" y="401"/>
                  <a:pt x="558" y="369"/>
                </a:cubicBezTo>
                <a:cubicBezTo>
                  <a:pt x="661" y="344"/>
                  <a:pt x="681" y="444"/>
                  <a:pt x="688" y="522"/>
                </a:cubicBezTo>
                <a:cubicBezTo>
                  <a:pt x="697" y="619"/>
                  <a:pt x="647" y="803"/>
                  <a:pt x="704" y="888"/>
                </a:cubicBezTo>
                <a:cubicBezTo>
                  <a:pt x="752" y="960"/>
                  <a:pt x="862" y="920"/>
                  <a:pt x="924" y="905"/>
                </a:cubicBezTo>
                <a:moveTo>
                  <a:pt x="1160" y="688"/>
                </a:moveTo>
                <a:cubicBezTo>
                  <a:pt x="1195" y="612"/>
                  <a:pt x="1226" y="541"/>
                  <a:pt x="1246" y="460"/>
                </a:cubicBezTo>
                <a:cubicBezTo>
                  <a:pt x="1246" y="458"/>
                  <a:pt x="1247" y="455"/>
                  <a:pt x="1247" y="453"/>
                </a:cubicBezTo>
                <a:cubicBezTo>
                  <a:pt x="1241" y="527"/>
                  <a:pt x="1231" y="600"/>
                  <a:pt x="1228" y="675"/>
                </a:cubicBezTo>
                <a:cubicBezTo>
                  <a:pt x="1223" y="807"/>
                  <a:pt x="1273" y="925"/>
                  <a:pt x="1410" y="967"/>
                </a:cubicBezTo>
                <a:cubicBezTo>
                  <a:pt x="1475" y="987"/>
                  <a:pt x="1550" y="987"/>
                  <a:pt x="1564" y="909"/>
                </a:cubicBezTo>
                <a:cubicBezTo>
                  <a:pt x="1580" y="819"/>
                  <a:pt x="1530" y="759"/>
                  <a:pt x="1476" y="696"/>
                </a:cubicBezTo>
                <a:cubicBezTo>
                  <a:pt x="1424" y="636"/>
                  <a:pt x="1368" y="585"/>
                  <a:pt x="1302" y="543"/>
                </a:cubicBezTo>
                <a:moveTo>
                  <a:pt x="1900" y="332"/>
                </a:moveTo>
                <a:cubicBezTo>
                  <a:pt x="1854" y="388"/>
                  <a:pt x="1873" y="503"/>
                  <a:pt x="1873" y="578"/>
                </a:cubicBezTo>
                <a:cubicBezTo>
                  <a:pt x="1873" y="692"/>
                  <a:pt x="1896" y="792"/>
                  <a:pt x="1933" y="898"/>
                </a:cubicBezTo>
                <a:cubicBezTo>
                  <a:pt x="1944" y="931"/>
                  <a:pt x="1958" y="957"/>
                  <a:pt x="1973" y="988"/>
                </a:cubicBezTo>
                <a:moveTo>
                  <a:pt x="1319" y="566"/>
                </a:moveTo>
                <a:cubicBezTo>
                  <a:pt x="1463" y="552"/>
                  <a:pt x="1607" y="556"/>
                  <a:pt x="1752" y="556"/>
                </a:cubicBezTo>
                <a:cubicBezTo>
                  <a:pt x="2106" y="556"/>
                  <a:pt x="2454" y="591"/>
                  <a:pt x="2806" y="610"/>
                </a:cubicBezTo>
                <a:moveTo>
                  <a:pt x="3373" y="435"/>
                </a:moveTo>
                <a:cubicBezTo>
                  <a:pt x="3310" y="417"/>
                  <a:pt x="3245" y="414"/>
                  <a:pt x="3180" y="435"/>
                </a:cubicBezTo>
                <a:cubicBezTo>
                  <a:pt x="3096" y="462"/>
                  <a:pt x="3028" y="518"/>
                  <a:pt x="3015" y="606"/>
                </a:cubicBezTo>
                <a:cubicBezTo>
                  <a:pt x="3000" y="706"/>
                  <a:pt x="3084" y="750"/>
                  <a:pt x="3161" y="788"/>
                </a:cubicBezTo>
                <a:cubicBezTo>
                  <a:pt x="3260" y="836"/>
                  <a:pt x="3361" y="855"/>
                  <a:pt x="3440" y="935"/>
                </a:cubicBezTo>
                <a:cubicBezTo>
                  <a:pt x="3424" y="1018"/>
                  <a:pt x="3344" y="1004"/>
                  <a:pt x="3268" y="1007"/>
                </a:cubicBezTo>
                <a:cubicBezTo>
                  <a:pt x="3125" y="1012"/>
                  <a:pt x="2992" y="988"/>
                  <a:pt x="2856" y="945"/>
                </a:cubicBezTo>
                <a:cubicBezTo>
                  <a:pt x="2787" y="923"/>
                  <a:pt x="2767" y="919"/>
                  <a:pt x="2742" y="863"/>
                </a:cubicBezTo>
                <a:moveTo>
                  <a:pt x="3726" y="55"/>
                </a:moveTo>
                <a:cubicBezTo>
                  <a:pt x="3708" y="36"/>
                  <a:pt x="3721" y="0"/>
                  <a:pt x="3698" y="58"/>
                </a:cubicBezTo>
                <a:cubicBezTo>
                  <a:pt x="3659" y="160"/>
                  <a:pt x="3653" y="272"/>
                  <a:pt x="3650" y="378"/>
                </a:cubicBezTo>
                <a:cubicBezTo>
                  <a:pt x="3647" y="499"/>
                  <a:pt x="3668" y="602"/>
                  <a:pt x="3702" y="718"/>
                </a:cubicBezTo>
                <a:cubicBezTo>
                  <a:pt x="3715" y="762"/>
                  <a:pt x="3726" y="837"/>
                  <a:pt x="3756" y="874"/>
                </a:cubicBezTo>
                <a:cubicBezTo>
                  <a:pt x="3758" y="874"/>
                  <a:pt x="3759" y="874"/>
                  <a:pt x="3761" y="874"/>
                </a:cubicBezTo>
                <a:moveTo>
                  <a:pt x="3795" y="678"/>
                </a:moveTo>
                <a:cubicBezTo>
                  <a:pt x="3836" y="606"/>
                  <a:pt x="3864" y="560"/>
                  <a:pt x="3952" y="550"/>
                </a:cubicBezTo>
                <a:cubicBezTo>
                  <a:pt x="4035" y="540"/>
                  <a:pt x="4086" y="611"/>
                  <a:pt x="4126" y="674"/>
                </a:cubicBezTo>
                <a:cubicBezTo>
                  <a:pt x="4169" y="743"/>
                  <a:pt x="4182" y="817"/>
                  <a:pt x="4198" y="894"/>
                </a:cubicBezTo>
                <a:cubicBezTo>
                  <a:pt x="4208" y="943"/>
                  <a:pt x="4211" y="950"/>
                  <a:pt x="4249" y="976"/>
                </a:cubicBezTo>
                <a:moveTo>
                  <a:pt x="4695" y="590"/>
                </a:moveTo>
                <a:cubicBezTo>
                  <a:pt x="4621" y="560"/>
                  <a:pt x="4559" y="591"/>
                  <a:pt x="4490" y="631"/>
                </a:cubicBezTo>
                <a:cubicBezTo>
                  <a:pt x="4400" y="682"/>
                  <a:pt x="4324" y="743"/>
                  <a:pt x="4310" y="849"/>
                </a:cubicBezTo>
                <a:cubicBezTo>
                  <a:pt x="4299" y="929"/>
                  <a:pt x="4369" y="961"/>
                  <a:pt x="4438" y="970"/>
                </a:cubicBezTo>
                <a:cubicBezTo>
                  <a:pt x="4512" y="979"/>
                  <a:pt x="4560" y="962"/>
                  <a:pt x="4611" y="907"/>
                </a:cubicBezTo>
                <a:cubicBezTo>
                  <a:pt x="4656" y="859"/>
                  <a:pt x="4681" y="798"/>
                  <a:pt x="4722" y="747"/>
                </a:cubicBezTo>
                <a:cubicBezTo>
                  <a:pt x="4745" y="718"/>
                  <a:pt x="4751" y="723"/>
                  <a:pt x="4777" y="710"/>
                </a:cubicBezTo>
                <a:cubicBezTo>
                  <a:pt x="4793" y="757"/>
                  <a:pt x="4802" y="803"/>
                  <a:pt x="4810" y="853"/>
                </a:cubicBezTo>
                <a:cubicBezTo>
                  <a:pt x="4822" y="927"/>
                  <a:pt x="4842" y="957"/>
                  <a:pt x="4904" y="994"/>
                </a:cubicBezTo>
                <a:moveTo>
                  <a:pt x="5086" y="688"/>
                </a:moveTo>
                <a:cubicBezTo>
                  <a:pt x="5112" y="653"/>
                  <a:pt x="5120" y="652"/>
                  <a:pt x="5149" y="632"/>
                </a:cubicBezTo>
                <a:cubicBezTo>
                  <a:pt x="5179" y="662"/>
                  <a:pt x="5195" y="689"/>
                  <a:pt x="5214" y="741"/>
                </a:cubicBezTo>
                <a:cubicBezTo>
                  <a:pt x="5236" y="802"/>
                  <a:pt x="5250" y="865"/>
                  <a:pt x="5283" y="921"/>
                </a:cubicBezTo>
                <a:cubicBezTo>
                  <a:pt x="5301" y="951"/>
                  <a:pt x="5331" y="965"/>
                  <a:pt x="5364" y="945"/>
                </a:cubicBezTo>
                <a:cubicBezTo>
                  <a:pt x="5460" y="888"/>
                  <a:pt x="5506" y="765"/>
                  <a:pt x="5606" y="709"/>
                </a:cubicBezTo>
                <a:cubicBezTo>
                  <a:pt x="5643" y="689"/>
                  <a:pt x="5666" y="693"/>
                  <a:pt x="5701" y="697"/>
                </a:cubicBezTo>
                <a:cubicBezTo>
                  <a:pt x="5709" y="731"/>
                  <a:pt x="5713" y="766"/>
                  <a:pt x="5731" y="797"/>
                </a:cubicBezTo>
                <a:cubicBezTo>
                  <a:pt x="5753" y="834"/>
                  <a:pt x="5793" y="846"/>
                  <a:pt x="5835" y="849"/>
                </a:cubicBezTo>
                <a:cubicBezTo>
                  <a:pt x="5891" y="853"/>
                  <a:pt x="5946" y="854"/>
                  <a:pt x="5984" y="807"/>
                </a:cubicBezTo>
                <a:cubicBezTo>
                  <a:pt x="6015" y="768"/>
                  <a:pt x="6022" y="681"/>
                  <a:pt x="6007" y="635"/>
                </a:cubicBezTo>
                <a:cubicBezTo>
                  <a:pt x="5981" y="555"/>
                  <a:pt x="5912" y="523"/>
                  <a:pt x="5834" y="528"/>
                </a:cubicBezTo>
                <a:cubicBezTo>
                  <a:pt x="5722" y="535"/>
                  <a:pt x="5614" y="615"/>
                  <a:pt x="5558" y="710"/>
                </a:cubicBezTo>
                <a:cubicBezTo>
                  <a:pt x="5514" y="785"/>
                  <a:pt x="5500" y="909"/>
                  <a:pt x="5546" y="986"/>
                </a:cubicBezTo>
                <a:cubicBezTo>
                  <a:pt x="5588" y="1057"/>
                  <a:pt x="5672" y="1075"/>
                  <a:pt x="5747" y="1079"/>
                </a:cubicBezTo>
                <a:cubicBezTo>
                  <a:pt x="5820" y="1083"/>
                  <a:pt x="5863" y="1070"/>
                  <a:pt x="5929" y="104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1" name="Freeform 5"/>
          <p:cNvSpPr/>
          <p:nvPr/>
        </p:nvSpPr>
        <p:spPr>
          <a:xfrm>
            <a:off x="5690880" y="1177920"/>
            <a:ext cx="1800720" cy="532080"/>
          </a:xfrm>
          <a:custGeom>
            <a:avLst/>
            <a:gdLst/>
            <a:ahLst/>
            <a:rect l="0" t="0" r="r" b="b"/>
            <a:pathLst>
              <a:path w="5002" h="1478">
                <a:moveTo>
                  <a:pt x="78" y="172"/>
                </a:moveTo>
                <a:cubicBezTo>
                  <a:pt x="76" y="165"/>
                  <a:pt x="74" y="159"/>
                  <a:pt x="72" y="152"/>
                </a:cubicBezTo>
                <a:cubicBezTo>
                  <a:pt x="41" y="187"/>
                  <a:pt x="44" y="224"/>
                  <a:pt x="35" y="284"/>
                </a:cubicBezTo>
                <a:cubicBezTo>
                  <a:pt x="16" y="414"/>
                  <a:pt x="0" y="542"/>
                  <a:pt x="7" y="674"/>
                </a:cubicBezTo>
                <a:cubicBezTo>
                  <a:pt x="12" y="760"/>
                  <a:pt x="38" y="836"/>
                  <a:pt x="77" y="905"/>
                </a:cubicBezTo>
                <a:cubicBezTo>
                  <a:pt x="95" y="874"/>
                  <a:pt x="113" y="835"/>
                  <a:pt x="137" y="805"/>
                </a:cubicBezTo>
                <a:cubicBezTo>
                  <a:pt x="183" y="749"/>
                  <a:pt x="242" y="701"/>
                  <a:pt x="316" y="689"/>
                </a:cubicBezTo>
                <a:cubicBezTo>
                  <a:pt x="386" y="678"/>
                  <a:pt x="432" y="698"/>
                  <a:pt x="457" y="766"/>
                </a:cubicBezTo>
                <a:cubicBezTo>
                  <a:pt x="477" y="819"/>
                  <a:pt x="468" y="881"/>
                  <a:pt x="468" y="937"/>
                </a:cubicBezTo>
                <a:cubicBezTo>
                  <a:pt x="468" y="956"/>
                  <a:pt x="468" y="960"/>
                  <a:pt x="468" y="972"/>
                </a:cubicBezTo>
                <a:cubicBezTo>
                  <a:pt x="503" y="975"/>
                  <a:pt x="531" y="976"/>
                  <a:pt x="569" y="974"/>
                </a:cubicBezTo>
                <a:moveTo>
                  <a:pt x="1233" y="620"/>
                </a:moveTo>
                <a:cubicBezTo>
                  <a:pt x="1164" y="617"/>
                  <a:pt x="1094" y="637"/>
                  <a:pt x="1012" y="677"/>
                </a:cubicBezTo>
                <a:cubicBezTo>
                  <a:pt x="919" y="722"/>
                  <a:pt x="792" y="778"/>
                  <a:pt x="736" y="871"/>
                </a:cubicBezTo>
                <a:cubicBezTo>
                  <a:pt x="705" y="922"/>
                  <a:pt x="724" y="968"/>
                  <a:pt x="782" y="977"/>
                </a:cubicBezTo>
                <a:cubicBezTo>
                  <a:pt x="866" y="989"/>
                  <a:pt x="939" y="966"/>
                  <a:pt x="1011" y="923"/>
                </a:cubicBezTo>
                <a:cubicBezTo>
                  <a:pt x="1077" y="883"/>
                  <a:pt x="1135" y="826"/>
                  <a:pt x="1176" y="760"/>
                </a:cubicBezTo>
                <a:cubicBezTo>
                  <a:pt x="1193" y="733"/>
                  <a:pt x="1192" y="717"/>
                  <a:pt x="1199" y="690"/>
                </a:cubicBezTo>
                <a:cubicBezTo>
                  <a:pt x="1195" y="725"/>
                  <a:pt x="1175" y="794"/>
                  <a:pt x="1193" y="826"/>
                </a:cubicBezTo>
                <a:cubicBezTo>
                  <a:pt x="1228" y="889"/>
                  <a:pt x="1324" y="902"/>
                  <a:pt x="1385" y="915"/>
                </a:cubicBezTo>
                <a:moveTo>
                  <a:pt x="998" y="402"/>
                </a:moveTo>
                <a:cubicBezTo>
                  <a:pt x="999" y="459"/>
                  <a:pt x="1000" y="517"/>
                  <a:pt x="1001" y="574"/>
                </a:cubicBezTo>
                <a:cubicBezTo>
                  <a:pt x="1003" y="690"/>
                  <a:pt x="996" y="809"/>
                  <a:pt x="1015" y="924"/>
                </a:cubicBezTo>
                <a:cubicBezTo>
                  <a:pt x="1024" y="977"/>
                  <a:pt x="1046" y="1071"/>
                  <a:pt x="1106" y="1092"/>
                </a:cubicBezTo>
                <a:cubicBezTo>
                  <a:pt x="1116" y="1092"/>
                  <a:pt x="1126" y="1092"/>
                  <a:pt x="1136" y="1092"/>
                </a:cubicBezTo>
                <a:moveTo>
                  <a:pt x="1394" y="641"/>
                </a:moveTo>
                <a:cubicBezTo>
                  <a:pt x="1428" y="676"/>
                  <a:pt x="1465" y="713"/>
                  <a:pt x="1495" y="753"/>
                </a:cubicBezTo>
                <a:cubicBezTo>
                  <a:pt x="1534" y="806"/>
                  <a:pt x="1572" y="869"/>
                  <a:pt x="1589" y="933"/>
                </a:cubicBezTo>
                <a:cubicBezTo>
                  <a:pt x="1594" y="952"/>
                  <a:pt x="1590" y="963"/>
                  <a:pt x="1588" y="977"/>
                </a:cubicBezTo>
                <a:cubicBezTo>
                  <a:pt x="1543" y="969"/>
                  <a:pt x="1544" y="945"/>
                  <a:pt x="1543" y="901"/>
                </a:cubicBezTo>
                <a:cubicBezTo>
                  <a:pt x="1541" y="828"/>
                  <a:pt x="1577" y="783"/>
                  <a:pt x="1635" y="741"/>
                </a:cubicBezTo>
                <a:cubicBezTo>
                  <a:pt x="1694" y="698"/>
                  <a:pt x="1782" y="674"/>
                  <a:pt x="1855" y="689"/>
                </a:cubicBezTo>
                <a:cubicBezTo>
                  <a:pt x="1934" y="705"/>
                  <a:pt x="1942" y="778"/>
                  <a:pt x="1944" y="844"/>
                </a:cubicBezTo>
                <a:cubicBezTo>
                  <a:pt x="1946" y="912"/>
                  <a:pt x="1911" y="957"/>
                  <a:pt x="1847" y="982"/>
                </a:cubicBezTo>
                <a:cubicBezTo>
                  <a:pt x="1818" y="993"/>
                  <a:pt x="1818" y="981"/>
                  <a:pt x="1807" y="978"/>
                </a:cubicBezTo>
                <a:moveTo>
                  <a:pt x="1920" y="864"/>
                </a:moveTo>
                <a:cubicBezTo>
                  <a:pt x="1981" y="823"/>
                  <a:pt x="2039" y="774"/>
                  <a:pt x="2107" y="745"/>
                </a:cubicBezTo>
                <a:cubicBezTo>
                  <a:pt x="2151" y="726"/>
                  <a:pt x="2230" y="704"/>
                  <a:pt x="2271" y="741"/>
                </a:cubicBezTo>
                <a:cubicBezTo>
                  <a:pt x="2312" y="778"/>
                  <a:pt x="2310" y="849"/>
                  <a:pt x="2305" y="898"/>
                </a:cubicBezTo>
                <a:cubicBezTo>
                  <a:pt x="2300" y="925"/>
                  <a:pt x="2299" y="931"/>
                  <a:pt x="2292" y="947"/>
                </a:cubicBezTo>
                <a:moveTo>
                  <a:pt x="2742" y="398"/>
                </a:moveTo>
                <a:cubicBezTo>
                  <a:pt x="2742" y="387"/>
                  <a:pt x="2742" y="375"/>
                  <a:pt x="2742" y="364"/>
                </a:cubicBezTo>
                <a:cubicBezTo>
                  <a:pt x="2690" y="362"/>
                  <a:pt x="2665" y="362"/>
                  <a:pt x="2621" y="413"/>
                </a:cubicBezTo>
                <a:cubicBezTo>
                  <a:pt x="2557" y="487"/>
                  <a:pt x="2544" y="577"/>
                  <a:pt x="2543" y="671"/>
                </a:cubicBezTo>
                <a:cubicBezTo>
                  <a:pt x="2542" y="768"/>
                  <a:pt x="2599" y="805"/>
                  <a:pt x="2675" y="855"/>
                </a:cubicBezTo>
                <a:cubicBezTo>
                  <a:pt x="2715" y="881"/>
                  <a:pt x="2746" y="900"/>
                  <a:pt x="2773" y="933"/>
                </a:cubicBezTo>
                <a:cubicBezTo>
                  <a:pt x="2733" y="940"/>
                  <a:pt x="2677" y="949"/>
                  <a:pt x="2629" y="941"/>
                </a:cubicBezTo>
                <a:cubicBezTo>
                  <a:pt x="2591" y="934"/>
                  <a:pt x="2513" y="911"/>
                  <a:pt x="2529" y="856"/>
                </a:cubicBezTo>
                <a:cubicBezTo>
                  <a:pt x="2534" y="847"/>
                  <a:pt x="2540" y="839"/>
                  <a:pt x="2545" y="830"/>
                </a:cubicBezTo>
                <a:moveTo>
                  <a:pt x="2927" y="560"/>
                </a:moveTo>
                <a:cubicBezTo>
                  <a:pt x="2976" y="546"/>
                  <a:pt x="2974" y="507"/>
                  <a:pt x="2993" y="569"/>
                </a:cubicBezTo>
                <a:cubicBezTo>
                  <a:pt x="3022" y="661"/>
                  <a:pt x="2964" y="830"/>
                  <a:pt x="3071" y="888"/>
                </a:cubicBezTo>
                <a:cubicBezTo>
                  <a:pt x="3127" y="918"/>
                  <a:pt x="3208" y="899"/>
                  <a:pt x="3258" y="869"/>
                </a:cubicBezTo>
                <a:cubicBezTo>
                  <a:pt x="3335" y="823"/>
                  <a:pt x="3395" y="737"/>
                  <a:pt x="3376" y="644"/>
                </a:cubicBezTo>
                <a:cubicBezTo>
                  <a:pt x="3363" y="577"/>
                  <a:pt x="3296" y="532"/>
                  <a:pt x="3228" y="548"/>
                </a:cubicBezTo>
                <a:cubicBezTo>
                  <a:pt x="3145" y="568"/>
                  <a:pt x="3069" y="666"/>
                  <a:pt x="3049" y="745"/>
                </a:cubicBezTo>
                <a:cubicBezTo>
                  <a:pt x="3025" y="838"/>
                  <a:pt x="3069" y="899"/>
                  <a:pt x="3152" y="937"/>
                </a:cubicBezTo>
                <a:cubicBezTo>
                  <a:pt x="3266" y="989"/>
                  <a:pt x="3420" y="979"/>
                  <a:pt x="3540" y="962"/>
                </a:cubicBezTo>
                <a:cubicBezTo>
                  <a:pt x="3711" y="938"/>
                  <a:pt x="3928" y="896"/>
                  <a:pt x="4063" y="780"/>
                </a:cubicBezTo>
                <a:cubicBezTo>
                  <a:pt x="4167" y="691"/>
                  <a:pt x="4168" y="519"/>
                  <a:pt x="4146" y="395"/>
                </a:cubicBezTo>
                <a:cubicBezTo>
                  <a:pt x="4129" y="300"/>
                  <a:pt x="4085" y="212"/>
                  <a:pt x="4022" y="142"/>
                </a:cubicBezTo>
                <a:cubicBezTo>
                  <a:pt x="3977" y="184"/>
                  <a:pt x="3948" y="221"/>
                  <a:pt x="3929" y="299"/>
                </a:cubicBezTo>
                <a:cubicBezTo>
                  <a:pt x="3905" y="398"/>
                  <a:pt x="3899" y="523"/>
                  <a:pt x="3929" y="621"/>
                </a:cubicBezTo>
                <a:cubicBezTo>
                  <a:pt x="3963" y="733"/>
                  <a:pt x="4051" y="839"/>
                  <a:pt x="4143" y="910"/>
                </a:cubicBezTo>
                <a:cubicBezTo>
                  <a:pt x="4148" y="912"/>
                  <a:pt x="4152" y="915"/>
                  <a:pt x="4157" y="917"/>
                </a:cubicBezTo>
                <a:moveTo>
                  <a:pt x="3686" y="611"/>
                </a:moveTo>
                <a:cubicBezTo>
                  <a:pt x="3739" y="558"/>
                  <a:pt x="3827" y="542"/>
                  <a:pt x="3902" y="525"/>
                </a:cubicBezTo>
                <a:cubicBezTo>
                  <a:pt x="4053" y="491"/>
                  <a:pt x="4207" y="475"/>
                  <a:pt x="4361" y="466"/>
                </a:cubicBezTo>
                <a:cubicBezTo>
                  <a:pt x="4431" y="462"/>
                  <a:pt x="4501" y="462"/>
                  <a:pt x="4572" y="462"/>
                </a:cubicBezTo>
                <a:moveTo>
                  <a:pt x="3787" y="931"/>
                </a:moveTo>
                <a:cubicBezTo>
                  <a:pt x="3788" y="929"/>
                  <a:pt x="3797" y="903"/>
                  <a:pt x="3799" y="896"/>
                </a:cubicBezTo>
                <a:cubicBezTo>
                  <a:pt x="3811" y="849"/>
                  <a:pt x="3831" y="804"/>
                  <a:pt x="3857" y="762"/>
                </a:cubicBezTo>
                <a:cubicBezTo>
                  <a:pt x="3955" y="603"/>
                  <a:pt x="4075" y="472"/>
                  <a:pt x="4121" y="285"/>
                </a:cubicBezTo>
                <a:cubicBezTo>
                  <a:pt x="4140" y="206"/>
                  <a:pt x="4150" y="119"/>
                  <a:pt x="4153" y="37"/>
                </a:cubicBezTo>
                <a:cubicBezTo>
                  <a:pt x="4153" y="17"/>
                  <a:pt x="4153" y="12"/>
                  <a:pt x="4153" y="0"/>
                </a:cubicBezTo>
                <a:cubicBezTo>
                  <a:pt x="4134" y="65"/>
                  <a:pt x="4105" y="122"/>
                  <a:pt x="4078" y="185"/>
                </a:cubicBezTo>
                <a:cubicBezTo>
                  <a:pt x="4009" y="348"/>
                  <a:pt x="3952" y="519"/>
                  <a:pt x="3969" y="699"/>
                </a:cubicBezTo>
                <a:cubicBezTo>
                  <a:pt x="3979" y="811"/>
                  <a:pt x="4057" y="911"/>
                  <a:pt x="4163" y="950"/>
                </a:cubicBezTo>
                <a:cubicBezTo>
                  <a:pt x="4256" y="984"/>
                  <a:pt x="4352" y="967"/>
                  <a:pt x="4444" y="947"/>
                </a:cubicBezTo>
                <a:moveTo>
                  <a:pt x="4563" y="435"/>
                </a:moveTo>
                <a:cubicBezTo>
                  <a:pt x="4563" y="426"/>
                  <a:pt x="4563" y="418"/>
                  <a:pt x="4563" y="409"/>
                </a:cubicBezTo>
                <a:cubicBezTo>
                  <a:pt x="4560" y="421"/>
                  <a:pt x="4566" y="404"/>
                  <a:pt x="4563" y="416"/>
                </a:cubicBezTo>
                <a:cubicBezTo>
                  <a:pt x="4539" y="503"/>
                  <a:pt x="4488" y="586"/>
                  <a:pt x="4457" y="671"/>
                </a:cubicBezTo>
                <a:cubicBezTo>
                  <a:pt x="4417" y="779"/>
                  <a:pt x="4388" y="886"/>
                  <a:pt x="4363" y="998"/>
                </a:cubicBezTo>
                <a:cubicBezTo>
                  <a:pt x="4336" y="1119"/>
                  <a:pt x="4316" y="1242"/>
                  <a:pt x="4276" y="1360"/>
                </a:cubicBezTo>
                <a:cubicBezTo>
                  <a:pt x="4262" y="1401"/>
                  <a:pt x="4248" y="1450"/>
                  <a:pt x="4211" y="1477"/>
                </a:cubicBezTo>
                <a:cubicBezTo>
                  <a:pt x="4206" y="1477"/>
                  <a:pt x="4201" y="1477"/>
                  <a:pt x="4196" y="1477"/>
                </a:cubicBezTo>
                <a:moveTo>
                  <a:pt x="4273" y="954"/>
                </a:moveTo>
                <a:cubicBezTo>
                  <a:pt x="4415" y="933"/>
                  <a:pt x="4555" y="931"/>
                  <a:pt x="4699" y="930"/>
                </a:cubicBezTo>
                <a:cubicBezTo>
                  <a:pt x="4802" y="930"/>
                  <a:pt x="4899" y="927"/>
                  <a:pt x="5001" y="91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2" name="Freeform 6"/>
          <p:cNvSpPr/>
          <p:nvPr/>
        </p:nvSpPr>
        <p:spPr>
          <a:xfrm>
            <a:off x="2085840" y="1623960"/>
            <a:ext cx="1193040" cy="499320"/>
          </a:xfrm>
          <a:custGeom>
            <a:avLst/>
            <a:gdLst/>
            <a:ahLst/>
            <a:rect l="0" t="0" r="r" b="b"/>
            <a:pathLst>
              <a:path w="3314" h="1387">
                <a:moveTo>
                  <a:pt x="149" y="982"/>
                </a:moveTo>
                <a:cubicBezTo>
                  <a:pt x="150" y="987"/>
                  <a:pt x="149" y="1029"/>
                  <a:pt x="151" y="997"/>
                </a:cubicBezTo>
                <a:cubicBezTo>
                  <a:pt x="156" y="912"/>
                  <a:pt x="138" y="819"/>
                  <a:pt x="129" y="735"/>
                </a:cubicBezTo>
                <a:cubicBezTo>
                  <a:pt x="104" y="508"/>
                  <a:pt x="91" y="280"/>
                  <a:pt x="82" y="52"/>
                </a:cubicBezTo>
                <a:cubicBezTo>
                  <a:pt x="81" y="35"/>
                  <a:pt x="81" y="17"/>
                  <a:pt x="81" y="0"/>
                </a:cubicBezTo>
                <a:cubicBezTo>
                  <a:pt x="81" y="241"/>
                  <a:pt x="101" y="470"/>
                  <a:pt x="140" y="708"/>
                </a:cubicBezTo>
                <a:cubicBezTo>
                  <a:pt x="153" y="788"/>
                  <a:pt x="168" y="869"/>
                  <a:pt x="179" y="949"/>
                </a:cubicBezTo>
                <a:cubicBezTo>
                  <a:pt x="181" y="964"/>
                  <a:pt x="182" y="966"/>
                  <a:pt x="182" y="974"/>
                </a:cubicBezTo>
                <a:cubicBezTo>
                  <a:pt x="183" y="915"/>
                  <a:pt x="181" y="871"/>
                  <a:pt x="206" y="815"/>
                </a:cubicBezTo>
                <a:cubicBezTo>
                  <a:pt x="250" y="718"/>
                  <a:pt x="330" y="631"/>
                  <a:pt x="446" y="647"/>
                </a:cubicBezTo>
                <a:cubicBezTo>
                  <a:pt x="537" y="660"/>
                  <a:pt x="605" y="754"/>
                  <a:pt x="637" y="833"/>
                </a:cubicBezTo>
                <a:cubicBezTo>
                  <a:pt x="669" y="911"/>
                  <a:pt x="670" y="1002"/>
                  <a:pt x="606" y="1061"/>
                </a:cubicBezTo>
                <a:cubicBezTo>
                  <a:pt x="533" y="1127"/>
                  <a:pt x="429" y="1131"/>
                  <a:pt x="337" y="1133"/>
                </a:cubicBezTo>
                <a:cubicBezTo>
                  <a:pt x="249" y="1135"/>
                  <a:pt x="177" y="1119"/>
                  <a:pt x="96" y="1086"/>
                </a:cubicBezTo>
                <a:cubicBezTo>
                  <a:pt x="62" y="1073"/>
                  <a:pt x="31" y="1058"/>
                  <a:pt x="0" y="1040"/>
                </a:cubicBezTo>
                <a:moveTo>
                  <a:pt x="1112" y="1092"/>
                </a:moveTo>
                <a:cubicBezTo>
                  <a:pt x="1189" y="1087"/>
                  <a:pt x="1260" y="1065"/>
                  <a:pt x="1334" y="1042"/>
                </a:cubicBezTo>
                <a:cubicBezTo>
                  <a:pt x="1472" y="999"/>
                  <a:pt x="1607" y="956"/>
                  <a:pt x="1753" y="942"/>
                </a:cubicBezTo>
                <a:cubicBezTo>
                  <a:pt x="1818" y="936"/>
                  <a:pt x="1917" y="925"/>
                  <a:pt x="1983" y="942"/>
                </a:cubicBezTo>
                <a:cubicBezTo>
                  <a:pt x="1988" y="945"/>
                  <a:pt x="1992" y="948"/>
                  <a:pt x="1997" y="951"/>
                </a:cubicBezTo>
                <a:moveTo>
                  <a:pt x="3264" y="449"/>
                </a:moveTo>
                <a:cubicBezTo>
                  <a:pt x="3234" y="417"/>
                  <a:pt x="3224" y="416"/>
                  <a:pt x="3158" y="412"/>
                </a:cubicBezTo>
                <a:cubicBezTo>
                  <a:pt x="3045" y="405"/>
                  <a:pt x="2928" y="400"/>
                  <a:pt x="2817" y="427"/>
                </a:cubicBezTo>
                <a:cubicBezTo>
                  <a:pt x="2712" y="452"/>
                  <a:pt x="2582" y="501"/>
                  <a:pt x="2525" y="602"/>
                </a:cubicBezTo>
                <a:cubicBezTo>
                  <a:pt x="2481" y="680"/>
                  <a:pt x="2511" y="753"/>
                  <a:pt x="2584" y="794"/>
                </a:cubicBezTo>
                <a:cubicBezTo>
                  <a:pt x="2718" y="870"/>
                  <a:pt x="2894" y="864"/>
                  <a:pt x="3042" y="885"/>
                </a:cubicBezTo>
                <a:cubicBezTo>
                  <a:pt x="3128" y="897"/>
                  <a:pt x="3266" y="902"/>
                  <a:pt x="3291" y="1007"/>
                </a:cubicBezTo>
                <a:cubicBezTo>
                  <a:pt x="3313" y="1100"/>
                  <a:pt x="3206" y="1191"/>
                  <a:pt x="3143" y="1240"/>
                </a:cubicBezTo>
                <a:cubicBezTo>
                  <a:pt x="2997" y="1353"/>
                  <a:pt x="2836" y="1384"/>
                  <a:pt x="2657" y="1385"/>
                </a:cubicBezTo>
                <a:cubicBezTo>
                  <a:pt x="2587" y="1386"/>
                  <a:pt x="2521" y="1378"/>
                  <a:pt x="2460" y="1342"/>
                </a:cubicBezTo>
                <a:cubicBezTo>
                  <a:pt x="2454" y="1337"/>
                  <a:pt x="2448" y="1333"/>
                  <a:pt x="2442" y="132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3" name="Freeform 7"/>
          <p:cNvSpPr/>
          <p:nvPr/>
        </p:nvSpPr>
        <p:spPr>
          <a:xfrm>
            <a:off x="3656160" y="2146680"/>
            <a:ext cx="65520" cy="25200"/>
          </a:xfrm>
          <a:custGeom>
            <a:avLst/>
            <a:gdLst/>
            <a:ahLst/>
            <a:rect l="0" t="0" r="r" b="b"/>
            <a:pathLst>
              <a:path w="182" h="70">
                <a:moveTo>
                  <a:pt x="64" y="69"/>
                </a:moveTo>
                <a:cubicBezTo>
                  <a:pt x="67" y="40"/>
                  <a:pt x="61" y="26"/>
                  <a:pt x="88" y="16"/>
                </a:cubicBezTo>
                <a:cubicBezTo>
                  <a:pt x="101" y="12"/>
                  <a:pt x="112" y="9"/>
                  <a:pt x="123" y="7"/>
                </a:cubicBezTo>
                <a:cubicBezTo>
                  <a:pt x="126" y="7"/>
                  <a:pt x="127" y="7"/>
                  <a:pt x="129" y="7"/>
                </a:cubicBezTo>
                <a:cubicBezTo>
                  <a:pt x="103" y="19"/>
                  <a:pt x="73" y="27"/>
                  <a:pt x="45" y="33"/>
                </a:cubicBezTo>
                <a:cubicBezTo>
                  <a:pt x="30" y="36"/>
                  <a:pt x="15" y="36"/>
                  <a:pt x="0" y="36"/>
                </a:cubicBezTo>
                <a:cubicBezTo>
                  <a:pt x="35" y="23"/>
                  <a:pt x="70" y="10"/>
                  <a:pt x="110" y="6"/>
                </a:cubicBezTo>
                <a:cubicBezTo>
                  <a:pt x="128" y="4"/>
                  <a:pt x="169" y="0"/>
                  <a:pt x="181" y="9"/>
                </a:cubicBezTo>
                <a:cubicBezTo>
                  <a:pt x="175" y="29"/>
                  <a:pt x="160" y="36"/>
                  <a:pt x="141" y="4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4" name="Freeform 8"/>
          <p:cNvSpPr/>
          <p:nvPr/>
        </p:nvSpPr>
        <p:spPr>
          <a:xfrm>
            <a:off x="2463120" y="1791000"/>
            <a:ext cx="348840" cy="339480"/>
          </a:xfrm>
          <a:custGeom>
            <a:avLst/>
            <a:gdLst/>
            <a:ahLst/>
            <a:rect l="0" t="0" r="r" b="b"/>
            <a:pathLst>
              <a:path w="969" h="943">
                <a:moveTo>
                  <a:pt x="598" y="6"/>
                </a:moveTo>
                <a:cubicBezTo>
                  <a:pt x="518" y="0"/>
                  <a:pt x="460" y="9"/>
                  <a:pt x="376" y="47"/>
                </a:cubicBezTo>
                <a:cubicBezTo>
                  <a:pt x="222" y="118"/>
                  <a:pt x="69" y="238"/>
                  <a:pt x="29" y="411"/>
                </a:cubicBezTo>
                <a:cubicBezTo>
                  <a:pt x="0" y="533"/>
                  <a:pt x="16" y="669"/>
                  <a:pt x="90" y="772"/>
                </a:cubicBezTo>
                <a:cubicBezTo>
                  <a:pt x="189" y="911"/>
                  <a:pt x="363" y="942"/>
                  <a:pt x="522" y="926"/>
                </a:cubicBezTo>
                <a:cubicBezTo>
                  <a:pt x="654" y="913"/>
                  <a:pt x="822" y="873"/>
                  <a:pt x="939" y="805"/>
                </a:cubicBezTo>
                <a:cubicBezTo>
                  <a:pt x="960" y="789"/>
                  <a:pt x="966" y="786"/>
                  <a:pt x="968" y="7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5" name="Freeform 9"/>
          <p:cNvSpPr/>
          <p:nvPr/>
        </p:nvSpPr>
        <p:spPr>
          <a:xfrm>
            <a:off x="6554880" y="2363040"/>
            <a:ext cx="25920" cy="84960"/>
          </a:xfrm>
          <a:custGeom>
            <a:avLst/>
            <a:gdLst/>
            <a:ahLst/>
            <a:rect l="0" t="0" r="r" b="b"/>
            <a:pathLst>
              <a:path w="72" h="236">
                <a:moveTo>
                  <a:pt x="0" y="49"/>
                </a:moveTo>
                <a:cubicBezTo>
                  <a:pt x="9" y="0"/>
                  <a:pt x="41" y="111"/>
                  <a:pt x="55" y="159"/>
                </a:cubicBezTo>
                <a:cubicBezTo>
                  <a:pt x="60" y="184"/>
                  <a:pt x="66" y="210"/>
                  <a:pt x="71" y="23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6" name="Freeform 10"/>
          <p:cNvSpPr/>
          <p:nvPr/>
        </p:nvSpPr>
        <p:spPr>
          <a:xfrm>
            <a:off x="861840" y="2301480"/>
            <a:ext cx="1270800" cy="358200"/>
          </a:xfrm>
          <a:custGeom>
            <a:avLst/>
            <a:gdLst/>
            <a:ahLst/>
            <a:rect l="0" t="0" r="r" b="b"/>
            <a:pathLst>
              <a:path w="3530" h="995">
                <a:moveTo>
                  <a:pt x="79" y="28"/>
                </a:moveTo>
                <a:cubicBezTo>
                  <a:pt x="44" y="0"/>
                  <a:pt x="59" y="43"/>
                  <a:pt x="58" y="95"/>
                </a:cubicBezTo>
                <a:cubicBezTo>
                  <a:pt x="54" y="344"/>
                  <a:pt x="107" y="638"/>
                  <a:pt x="52" y="880"/>
                </a:cubicBezTo>
                <a:cubicBezTo>
                  <a:pt x="48" y="898"/>
                  <a:pt x="42" y="883"/>
                  <a:pt x="39" y="866"/>
                </a:cubicBezTo>
                <a:moveTo>
                  <a:pt x="85" y="272"/>
                </a:moveTo>
                <a:cubicBezTo>
                  <a:pt x="93" y="180"/>
                  <a:pt x="128" y="151"/>
                  <a:pt x="212" y="107"/>
                </a:cubicBezTo>
                <a:cubicBezTo>
                  <a:pt x="292" y="66"/>
                  <a:pt x="369" y="59"/>
                  <a:pt x="425" y="135"/>
                </a:cubicBezTo>
                <a:cubicBezTo>
                  <a:pt x="498" y="233"/>
                  <a:pt x="492" y="381"/>
                  <a:pt x="422" y="477"/>
                </a:cubicBezTo>
                <a:cubicBezTo>
                  <a:pt x="366" y="555"/>
                  <a:pt x="280" y="601"/>
                  <a:pt x="191" y="624"/>
                </a:cubicBezTo>
                <a:cubicBezTo>
                  <a:pt x="218" y="602"/>
                  <a:pt x="229" y="594"/>
                  <a:pt x="262" y="584"/>
                </a:cubicBezTo>
                <a:cubicBezTo>
                  <a:pt x="346" y="558"/>
                  <a:pt x="497" y="516"/>
                  <a:pt x="580" y="569"/>
                </a:cubicBezTo>
                <a:cubicBezTo>
                  <a:pt x="672" y="627"/>
                  <a:pt x="592" y="755"/>
                  <a:pt x="540" y="800"/>
                </a:cubicBezTo>
                <a:cubicBezTo>
                  <a:pt x="445" y="883"/>
                  <a:pt x="310" y="929"/>
                  <a:pt x="188" y="952"/>
                </a:cubicBezTo>
                <a:cubicBezTo>
                  <a:pt x="140" y="961"/>
                  <a:pt x="0" y="981"/>
                  <a:pt x="45" y="960"/>
                </a:cubicBezTo>
                <a:cubicBezTo>
                  <a:pt x="66" y="954"/>
                  <a:pt x="88" y="947"/>
                  <a:pt x="109" y="941"/>
                </a:cubicBezTo>
                <a:moveTo>
                  <a:pt x="1033" y="586"/>
                </a:moveTo>
                <a:cubicBezTo>
                  <a:pt x="907" y="609"/>
                  <a:pt x="821" y="640"/>
                  <a:pt x="723" y="730"/>
                </a:cubicBezTo>
                <a:cubicBezTo>
                  <a:pt x="661" y="787"/>
                  <a:pt x="653" y="862"/>
                  <a:pt x="715" y="922"/>
                </a:cubicBezTo>
                <a:cubicBezTo>
                  <a:pt x="758" y="963"/>
                  <a:pt x="850" y="994"/>
                  <a:pt x="909" y="974"/>
                </a:cubicBezTo>
                <a:cubicBezTo>
                  <a:pt x="983" y="949"/>
                  <a:pt x="998" y="852"/>
                  <a:pt x="1010" y="788"/>
                </a:cubicBezTo>
                <a:cubicBezTo>
                  <a:pt x="1014" y="762"/>
                  <a:pt x="1014" y="756"/>
                  <a:pt x="1022" y="741"/>
                </a:cubicBezTo>
                <a:cubicBezTo>
                  <a:pt x="1058" y="750"/>
                  <a:pt x="1066" y="765"/>
                  <a:pt x="1097" y="794"/>
                </a:cubicBezTo>
                <a:cubicBezTo>
                  <a:pt x="1132" y="827"/>
                  <a:pt x="1191" y="891"/>
                  <a:pt x="1247" y="876"/>
                </a:cubicBezTo>
                <a:cubicBezTo>
                  <a:pt x="1288" y="866"/>
                  <a:pt x="1281" y="842"/>
                  <a:pt x="1293" y="800"/>
                </a:cubicBezTo>
                <a:cubicBezTo>
                  <a:pt x="1310" y="740"/>
                  <a:pt x="1337" y="673"/>
                  <a:pt x="1383" y="628"/>
                </a:cubicBezTo>
                <a:cubicBezTo>
                  <a:pt x="1421" y="592"/>
                  <a:pt x="1506" y="550"/>
                  <a:pt x="1558" y="586"/>
                </a:cubicBezTo>
                <a:cubicBezTo>
                  <a:pt x="1611" y="623"/>
                  <a:pt x="1624" y="724"/>
                  <a:pt x="1632" y="783"/>
                </a:cubicBezTo>
                <a:cubicBezTo>
                  <a:pt x="1637" y="816"/>
                  <a:pt x="1642" y="837"/>
                  <a:pt x="1650" y="866"/>
                </a:cubicBezTo>
                <a:cubicBezTo>
                  <a:pt x="1697" y="861"/>
                  <a:pt x="1705" y="858"/>
                  <a:pt x="1735" y="810"/>
                </a:cubicBezTo>
                <a:cubicBezTo>
                  <a:pt x="1763" y="758"/>
                  <a:pt x="1774" y="739"/>
                  <a:pt x="1789" y="701"/>
                </a:cubicBezTo>
                <a:moveTo>
                  <a:pt x="1804" y="506"/>
                </a:moveTo>
                <a:cubicBezTo>
                  <a:pt x="1789" y="428"/>
                  <a:pt x="1764" y="358"/>
                  <a:pt x="1744" y="281"/>
                </a:cubicBezTo>
                <a:cubicBezTo>
                  <a:pt x="1738" y="252"/>
                  <a:pt x="1738" y="245"/>
                  <a:pt x="1729" y="229"/>
                </a:cubicBezTo>
                <a:cubicBezTo>
                  <a:pt x="1726" y="264"/>
                  <a:pt x="1722" y="332"/>
                  <a:pt x="1722" y="369"/>
                </a:cubicBezTo>
                <a:cubicBezTo>
                  <a:pt x="1722" y="497"/>
                  <a:pt x="1726" y="617"/>
                  <a:pt x="1774" y="739"/>
                </a:cubicBezTo>
                <a:cubicBezTo>
                  <a:pt x="1793" y="785"/>
                  <a:pt x="1818" y="829"/>
                  <a:pt x="1861" y="849"/>
                </a:cubicBezTo>
                <a:cubicBezTo>
                  <a:pt x="1865" y="849"/>
                  <a:pt x="1870" y="848"/>
                  <a:pt x="1874" y="848"/>
                </a:cubicBezTo>
                <a:cubicBezTo>
                  <a:pt x="1904" y="785"/>
                  <a:pt x="1937" y="724"/>
                  <a:pt x="1975" y="664"/>
                </a:cubicBezTo>
                <a:cubicBezTo>
                  <a:pt x="2027" y="584"/>
                  <a:pt x="2074" y="529"/>
                  <a:pt x="2156" y="481"/>
                </a:cubicBezTo>
                <a:cubicBezTo>
                  <a:pt x="2225" y="500"/>
                  <a:pt x="2224" y="564"/>
                  <a:pt x="2214" y="638"/>
                </a:cubicBezTo>
                <a:cubicBezTo>
                  <a:pt x="2201" y="732"/>
                  <a:pt x="2148" y="817"/>
                  <a:pt x="2065" y="863"/>
                </a:cubicBezTo>
                <a:cubicBezTo>
                  <a:pt x="2009" y="895"/>
                  <a:pt x="1932" y="902"/>
                  <a:pt x="1869" y="894"/>
                </a:cubicBezTo>
                <a:cubicBezTo>
                  <a:pt x="1827" y="889"/>
                  <a:pt x="1861" y="865"/>
                  <a:pt x="1867" y="847"/>
                </a:cubicBezTo>
                <a:moveTo>
                  <a:pt x="2357" y="668"/>
                </a:moveTo>
                <a:cubicBezTo>
                  <a:pt x="2417" y="678"/>
                  <a:pt x="2463" y="709"/>
                  <a:pt x="2518" y="736"/>
                </a:cubicBezTo>
                <a:cubicBezTo>
                  <a:pt x="2564" y="758"/>
                  <a:pt x="2649" y="785"/>
                  <a:pt x="2699" y="761"/>
                </a:cubicBezTo>
                <a:cubicBezTo>
                  <a:pt x="2741" y="741"/>
                  <a:pt x="2736" y="626"/>
                  <a:pt x="2729" y="593"/>
                </a:cubicBezTo>
                <a:cubicBezTo>
                  <a:pt x="2714" y="521"/>
                  <a:pt x="2658" y="435"/>
                  <a:pt x="2590" y="406"/>
                </a:cubicBezTo>
                <a:cubicBezTo>
                  <a:pt x="2512" y="373"/>
                  <a:pt x="2453" y="412"/>
                  <a:pt x="2420" y="482"/>
                </a:cubicBezTo>
                <a:cubicBezTo>
                  <a:pt x="2380" y="568"/>
                  <a:pt x="2371" y="703"/>
                  <a:pt x="2408" y="791"/>
                </a:cubicBezTo>
                <a:cubicBezTo>
                  <a:pt x="2443" y="873"/>
                  <a:pt x="2526" y="937"/>
                  <a:pt x="2612" y="955"/>
                </a:cubicBezTo>
                <a:cubicBezTo>
                  <a:pt x="2691" y="971"/>
                  <a:pt x="2779" y="966"/>
                  <a:pt x="2837" y="902"/>
                </a:cubicBezTo>
                <a:cubicBezTo>
                  <a:pt x="2891" y="841"/>
                  <a:pt x="2878" y="750"/>
                  <a:pt x="2878" y="675"/>
                </a:cubicBezTo>
                <a:cubicBezTo>
                  <a:pt x="2878" y="587"/>
                  <a:pt x="2873" y="486"/>
                  <a:pt x="2945" y="421"/>
                </a:cubicBezTo>
                <a:cubicBezTo>
                  <a:pt x="3000" y="372"/>
                  <a:pt x="3116" y="370"/>
                  <a:pt x="3179" y="403"/>
                </a:cubicBezTo>
                <a:cubicBezTo>
                  <a:pt x="3273" y="452"/>
                  <a:pt x="3294" y="570"/>
                  <a:pt x="3300" y="665"/>
                </a:cubicBezTo>
                <a:cubicBezTo>
                  <a:pt x="3305" y="741"/>
                  <a:pt x="3291" y="805"/>
                  <a:pt x="3284" y="877"/>
                </a:cubicBezTo>
                <a:cubicBezTo>
                  <a:pt x="3284" y="896"/>
                  <a:pt x="3284" y="900"/>
                  <a:pt x="3284" y="911"/>
                </a:cubicBezTo>
                <a:cubicBezTo>
                  <a:pt x="3346" y="925"/>
                  <a:pt x="3406" y="922"/>
                  <a:pt x="3469" y="922"/>
                </a:cubicBezTo>
                <a:cubicBezTo>
                  <a:pt x="3489" y="922"/>
                  <a:pt x="3509" y="922"/>
                  <a:pt x="3529" y="9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7" name="Freeform 11"/>
          <p:cNvSpPr/>
          <p:nvPr/>
        </p:nvSpPr>
        <p:spPr>
          <a:xfrm>
            <a:off x="2403720" y="2259000"/>
            <a:ext cx="263880" cy="351720"/>
          </a:xfrm>
          <a:custGeom>
            <a:avLst/>
            <a:gdLst/>
            <a:ahLst/>
            <a:rect l="0" t="0" r="r" b="b"/>
            <a:pathLst>
              <a:path w="733" h="977">
                <a:moveTo>
                  <a:pt x="50" y="578"/>
                </a:moveTo>
                <a:cubicBezTo>
                  <a:pt x="64" y="604"/>
                  <a:pt x="69" y="609"/>
                  <a:pt x="84" y="635"/>
                </a:cubicBezTo>
                <a:cubicBezTo>
                  <a:pt x="106" y="672"/>
                  <a:pt x="112" y="679"/>
                  <a:pt x="151" y="693"/>
                </a:cubicBezTo>
                <a:cubicBezTo>
                  <a:pt x="158" y="693"/>
                  <a:pt x="164" y="693"/>
                  <a:pt x="171" y="693"/>
                </a:cubicBezTo>
                <a:cubicBezTo>
                  <a:pt x="232" y="622"/>
                  <a:pt x="261" y="553"/>
                  <a:pt x="266" y="458"/>
                </a:cubicBezTo>
                <a:cubicBezTo>
                  <a:pt x="271" y="352"/>
                  <a:pt x="262" y="247"/>
                  <a:pt x="250" y="142"/>
                </a:cubicBezTo>
                <a:cubicBezTo>
                  <a:pt x="244" y="90"/>
                  <a:pt x="234" y="49"/>
                  <a:pt x="222" y="0"/>
                </a:cubicBezTo>
                <a:cubicBezTo>
                  <a:pt x="149" y="41"/>
                  <a:pt x="114" y="75"/>
                  <a:pt x="74" y="164"/>
                </a:cubicBezTo>
                <a:cubicBezTo>
                  <a:pt x="20" y="286"/>
                  <a:pt x="0" y="433"/>
                  <a:pt x="32" y="564"/>
                </a:cubicBezTo>
                <a:cubicBezTo>
                  <a:pt x="52" y="643"/>
                  <a:pt x="109" y="798"/>
                  <a:pt x="202" y="818"/>
                </a:cubicBezTo>
                <a:cubicBezTo>
                  <a:pt x="264" y="832"/>
                  <a:pt x="328" y="762"/>
                  <a:pt x="371" y="729"/>
                </a:cubicBezTo>
                <a:cubicBezTo>
                  <a:pt x="446" y="671"/>
                  <a:pt x="516" y="606"/>
                  <a:pt x="614" y="591"/>
                </a:cubicBezTo>
                <a:cubicBezTo>
                  <a:pt x="713" y="576"/>
                  <a:pt x="724" y="665"/>
                  <a:pt x="727" y="740"/>
                </a:cubicBezTo>
                <a:cubicBezTo>
                  <a:pt x="732" y="841"/>
                  <a:pt x="671" y="911"/>
                  <a:pt x="572" y="941"/>
                </a:cubicBezTo>
                <a:cubicBezTo>
                  <a:pt x="456" y="976"/>
                  <a:pt x="323" y="950"/>
                  <a:pt x="214" y="906"/>
                </a:cubicBezTo>
                <a:cubicBezTo>
                  <a:pt x="149" y="879"/>
                  <a:pt x="70" y="841"/>
                  <a:pt x="59" y="766"/>
                </a:cubicBezTo>
                <a:cubicBezTo>
                  <a:pt x="59" y="757"/>
                  <a:pt x="59" y="748"/>
                  <a:pt x="59" y="73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8" name="Freeform 12"/>
          <p:cNvSpPr/>
          <p:nvPr/>
        </p:nvSpPr>
        <p:spPr>
          <a:xfrm>
            <a:off x="3156120" y="2354400"/>
            <a:ext cx="2675880" cy="368640"/>
          </a:xfrm>
          <a:custGeom>
            <a:avLst/>
            <a:gdLst/>
            <a:ahLst/>
            <a:rect l="0" t="0" r="r" b="b"/>
            <a:pathLst>
              <a:path w="7433" h="1024">
                <a:moveTo>
                  <a:pt x="0" y="167"/>
                </a:moveTo>
                <a:cubicBezTo>
                  <a:pt x="9" y="105"/>
                  <a:pt x="26" y="292"/>
                  <a:pt x="27" y="305"/>
                </a:cubicBezTo>
                <a:cubicBezTo>
                  <a:pt x="33" y="424"/>
                  <a:pt x="30" y="542"/>
                  <a:pt x="50" y="660"/>
                </a:cubicBezTo>
                <a:cubicBezTo>
                  <a:pt x="59" y="714"/>
                  <a:pt x="71" y="772"/>
                  <a:pt x="91" y="823"/>
                </a:cubicBezTo>
                <a:cubicBezTo>
                  <a:pt x="92" y="823"/>
                  <a:pt x="93" y="823"/>
                  <a:pt x="94" y="823"/>
                </a:cubicBezTo>
                <a:cubicBezTo>
                  <a:pt x="107" y="778"/>
                  <a:pt x="121" y="736"/>
                  <a:pt x="143" y="694"/>
                </a:cubicBezTo>
                <a:cubicBezTo>
                  <a:pt x="190" y="606"/>
                  <a:pt x="255" y="523"/>
                  <a:pt x="331" y="456"/>
                </a:cubicBezTo>
                <a:cubicBezTo>
                  <a:pt x="363" y="428"/>
                  <a:pt x="484" y="331"/>
                  <a:pt x="537" y="380"/>
                </a:cubicBezTo>
                <a:cubicBezTo>
                  <a:pt x="585" y="424"/>
                  <a:pt x="567" y="563"/>
                  <a:pt x="564" y="620"/>
                </a:cubicBezTo>
                <a:cubicBezTo>
                  <a:pt x="561" y="687"/>
                  <a:pt x="534" y="763"/>
                  <a:pt x="615" y="792"/>
                </a:cubicBezTo>
                <a:cubicBezTo>
                  <a:pt x="633" y="795"/>
                  <a:pt x="652" y="798"/>
                  <a:pt x="670" y="801"/>
                </a:cubicBezTo>
                <a:moveTo>
                  <a:pt x="1020" y="463"/>
                </a:moveTo>
                <a:cubicBezTo>
                  <a:pt x="994" y="376"/>
                  <a:pt x="945" y="391"/>
                  <a:pt x="865" y="437"/>
                </a:cubicBezTo>
                <a:cubicBezTo>
                  <a:pt x="766" y="494"/>
                  <a:pt x="660" y="574"/>
                  <a:pt x="604" y="676"/>
                </a:cubicBezTo>
                <a:cubicBezTo>
                  <a:pt x="570" y="739"/>
                  <a:pt x="577" y="805"/>
                  <a:pt x="652" y="826"/>
                </a:cubicBezTo>
                <a:cubicBezTo>
                  <a:pt x="730" y="848"/>
                  <a:pt x="808" y="830"/>
                  <a:pt x="871" y="783"/>
                </a:cubicBezTo>
                <a:cubicBezTo>
                  <a:pt x="924" y="743"/>
                  <a:pt x="947" y="689"/>
                  <a:pt x="986" y="640"/>
                </a:cubicBezTo>
                <a:cubicBezTo>
                  <a:pt x="990" y="635"/>
                  <a:pt x="997" y="633"/>
                  <a:pt x="1001" y="627"/>
                </a:cubicBezTo>
                <a:cubicBezTo>
                  <a:pt x="1006" y="664"/>
                  <a:pt x="1007" y="703"/>
                  <a:pt x="1028" y="737"/>
                </a:cubicBezTo>
                <a:cubicBezTo>
                  <a:pt x="1054" y="780"/>
                  <a:pt x="1112" y="793"/>
                  <a:pt x="1159" y="781"/>
                </a:cubicBezTo>
                <a:cubicBezTo>
                  <a:pt x="1231" y="763"/>
                  <a:pt x="1264" y="673"/>
                  <a:pt x="1277" y="610"/>
                </a:cubicBezTo>
                <a:cubicBezTo>
                  <a:pt x="1287" y="559"/>
                  <a:pt x="1290" y="491"/>
                  <a:pt x="1278" y="440"/>
                </a:cubicBezTo>
                <a:cubicBezTo>
                  <a:pt x="1267" y="413"/>
                  <a:pt x="1266" y="406"/>
                  <a:pt x="1253" y="393"/>
                </a:cubicBezTo>
                <a:cubicBezTo>
                  <a:pt x="1218" y="413"/>
                  <a:pt x="1211" y="430"/>
                  <a:pt x="1203" y="480"/>
                </a:cubicBezTo>
                <a:cubicBezTo>
                  <a:pt x="1188" y="577"/>
                  <a:pt x="1207" y="633"/>
                  <a:pt x="1284" y="696"/>
                </a:cubicBezTo>
                <a:cubicBezTo>
                  <a:pt x="1360" y="760"/>
                  <a:pt x="1460" y="796"/>
                  <a:pt x="1529" y="869"/>
                </a:cubicBezTo>
                <a:cubicBezTo>
                  <a:pt x="1546" y="894"/>
                  <a:pt x="1553" y="901"/>
                  <a:pt x="1548" y="922"/>
                </a:cubicBezTo>
                <a:cubicBezTo>
                  <a:pt x="1490" y="970"/>
                  <a:pt x="1422" y="979"/>
                  <a:pt x="1347" y="993"/>
                </a:cubicBezTo>
                <a:cubicBezTo>
                  <a:pt x="1289" y="1002"/>
                  <a:pt x="1273" y="1005"/>
                  <a:pt x="1235" y="1008"/>
                </a:cubicBezTo>
                <a:moveTo>
                  <a:pt x="2364" y="129"/>
                </a:moveTo>
                <a:cubicBezTo>
                  <a:pt x="2364" y="221"/>
                  <a:pt x="2371" y="313"/>
                  <a:pt x="2378" y="404"/>
                </a:cubicBezTo>
                <a:cubicBezTo>
                  <a:pt x="2386" y="508"/>
                  <a:pt x="2405" y="608"/>
                  <a:pt x="2437" y="707"/>
                </a:cubicBezTo>
                <a:cubicBezTo>
                  <a:pt x="2453" y="758"/>
                  <a:pt x="2473" y="808"/>
                  <a:pt x="2488" y="859"/>
                </a:cubicBezTo>
                <a:moveTo>
                  <a:pt x="2012" y="531"/>
                </a:moveTo>
                <a:cubicBezTo>
                  <a:pt x="2079" y="482"/>
                  <a:pt x="2157" y="479"/>
                  <a:pt x="2265" y="466"/>
                </a:cubicBezTo>
                <a:cubicBezTo>
                  <a:pt x="2527" y="434"/>
                  <a:pt x="2783" y="413"/>
                  <a:pt x="3047" y="406"/>
                </a:cubicBezTo>
                <a:cubicBezTo>
                  <a:pt x="3087" y="404"/>
                  <a:pt x="3094" y="404"/>
                  <a:pt x="3117" y="404"/>
                </a:cubicBezTo>
                <a:cubicBezTo>
                  <a:pt x="3049" y="439"/>
                  <a:pt x="2987" y="481"/>
                  <a:pt x="2940" y="543"/>
                </a:cubicBezTo>
                <a:cubicBezTo>
                  <a:pt x="2895" y="604"/>
                  <a:pt x="2869" y="695"/>
                  <a:pt x="2950" y="735"/>
                </a:cubicBezTo>
                <a:cubicBezTo>
                  <a:pt x="3051" y="786"/>
                  <a:pt x="3206" y="774"/>
                  <a:pt x="3308" y="735"/>
                </a:cubicBezTo>
                <a:cubicBezTo>
                  <a:pt x="3380" y="708"/>
                  <a:pt x="3461" y="632"/>
                  <a:pt x="3413" y="547"/>
                </a:cubicBezTo>
                <a:cubicBezTo>
                  <a:pt x="3353" y="440"/>
                  <a:pt x="3194" y="378"/>
                  <a:pt x="3082" y="356"/>
                </a:cubicBezTo>
                <a:cubicBezTo>
                  <a:pt x="3004" y="341"/>
                  <a:pt x="2957" y="347"/>
                  <a:pt x="2892" y="377"/>
                </a:cubicBezTo>
                <a:moveTo>
                  <a:pt x="4373" y="159"/>
                </a:moveTo>
                <a:cubicBezTo>
                  <a:pt x="4291" y="140"/>
                  <a:pt x="4218" y="150"/>
                  <a:pt x="4135" y="173"/>
                </a:cubicBezTo>
                <a:cubicBezTo>
                  <a:pt x="4048" y="197"/>
                  <a:pt x="3977" y="238"/>
                  <a:pt x="3989" y="340"/>
                </a:cubicBezTo>
                <a:cubicBezTo>
                  <a:pt x="4004" y="458"/>
                  <a:pt x="4137" y="519"/>
                  <a:pt x="4229" y="571"/>
                </a:cubicBezTo>
                <a:cubicBezTo>
                  <a:pt x="4294" y="608"/>
                  <a:pt x="4419" y="639"/>
                  <a:pt x="4454" y="714"/>
                </a:cubicBezTo>
                <a:cubicBezTo>
                  <a:pt x="4454" y="722"/>
                  <a:pt x="4454" y="729"/>
                  <a:pt x="4454" y="737"/>
                </a:cubicBezTo>
                <a:cubicBezTo>
                  <a:pt x="4368" y="781"/>
                  <a:pt x="4288" y="783"/>
                  <a:pt x="4191" y="784"/>
                </a:cubicBezTo>
                <a:cubicBezTo>
                  <a:pt x="4105" y="785"/>
                  <a:pt x="4005" y="782"/>
                  <a:pt x="3935" y="722"/>
                </a:cubicBezTo>
                <a:cubicBezTo>
                  <a:pt x="3914" y="693"/>
                  <a:pt x="3907" y="683"/>
                  <a:pt x="3914" y="657"/>
                </a:cubicBezTo>
                <a:moveTo>
                  <a:pt x="4715" y="0"/>
                </a:moveTo>
                <a:cubicBezTo>
                  <a:pt x="4694" y="40"/>
                  <a:pt x="4683" y="71"/>
                  <a:pt x="4700" y="154"/>
                </a:cubicBezTo>
                <a:cubicBezTo>
                  <a:pt x="4725" y="274"/>
                  <a:pt x="4772" y="382"/>
                  <a:pt x="4828" y="489"/>
                </a:cubicBezTo>
                <a:cubicBezTo>
                  <a:pt x="4859" y="548"/>
                  <a:pt x="4896" y="605"/>
                  <a:pt x="4931" y="661"/>
                </a:cubicBezTo>
                <a:cubicBezTo>
                  <a:pt x="4953" y="637"/>
                  <a:pt x="4978" y="606"/>
                  <a:pt x="5001" y="581"/>
                </a:cubicBezTo>
                <a:cubicBezTo>
                  <a:pt x="5073" y="501"/>
                  <a:pt x="5229" y="377"/>
                  <a:pt x="5350" y="426"/>
                </a:cubicBezTo>
                <a:cubicBezTo>
                  <a:pt x="5413" y="452"/>
                  <a:pt x="5424" y="557"/>
                  <a:pt x="5450" y="610"/>
                </a:cubicBezTo>
                <a:cubicBezTo>
                  <a:pt x="5472" y="653"/>
                  <a:pt x="5516" y="721"/>
                  <a:pt x="5574" y="716"/>
                </a:cubicBezTo>
                <a:cubicBezTo>
                  <a:pt x="5635" y="711"/>
                  <a:pt x="5651" y="676"/>
                  <a:pt x="5680" y="624"/>
                </a:cubicBezTo>
                <a:cubicBezTo>
                  <a:pt x="5724" y="543"/>
                  <a:pt x="5763" y="462"/>
                  <a:pt x="5813" y="384"/>
                </a:cubicBezTo>
                <a:cubicBezTo>
                  <a:pt x="5814" y="392"/>
                  <a:pt x="5820" y="443"/>
                  <a:pt x="5820" y="463"/>
                </a:cubicBezTo>
                <a:cubicBezTo>
                  <a:pt x="5820" y="514"/>
                  <a:pt x="5813" y="567"/>
                  <a:pt x="5841" y="612"/>
                </a:cubicBezTo>
                <a:cubicBezTo>
                  <a:pt x="5857" y="637"/>
                  <a:pt x="5884" y="642"/>
                  <a:pt x="5912" y="647"/>
                </a:cubicBezTo>
                <a:cubicBezTo>
                  <a:pt x="5928" y="650"/>
                  <a:pt x="5942" y="643"/>
                  <a:pt x="5956" y="642"/>
                </a:cubicBezTo>
                <a:cubicBezTo>
                  <a:pt x="5955" y="615"/>
                  <a:pt x="5962" y="599"/>
                  <a:pt x="5950" y="572"/>
                </a:cubicBezTo>
                <a:cubicBezTo>
                  <a:pt x="5942" y="553"/>
                  <a:pt x="5923" y="535"/>
                  <a:pt x="5912" y="517"/>
                </a:cubicBezTo>
                <a:cubicBezTo>
                  <a:pt x="5897" y="491"/>
                  <a:pt x="5884" y="467"/>
                  <a:pt x="5860" y="448"/>
                </a:cubicBezTo>
                <a:cubicBezTo>
                  <a:pt x="5827" y="422"/>
                  <a:pt x="5801" y="420"/>
                  <a:pt x="5760" y="418"/>
                </a:cubicBezTo>
                <a:cubicBezTo>
                  <a:pt x="5683" y="414"/>
                  <a:pt x="5627" y="471"/>
                  <a:pt x="5580" y="527"/>
                </a:cubicBezTo>
                <a:cubicBezTo>
                  <a:pt x="5532" y="584"/>
                  <a:pt x="5460" y="709"/>
                  <a:pt x="5523" y="783"/>
                </a:cubicBezTo>
                <a:cubicBezTo>
                  <a:pt x="5564" y="831"/>
                  <a:pt x="5674" y="835"/>
                  <a:pt x="5729" y="820"/>
                </a:cubicBezTo>
                <a:cubicBezTo>
                  <a:pt x="5825" y="793"/>
                  <a:pt x="5880" y="711"/>
                  <a:pt x="5893" y="619"/>
                </a:cubicBezTo>
                <a:cubicBezTo>
                  <a:pt x="5901" y="564"/>
                  <a:pt x="5901" y="508"/>
                  <a:pt x="5919" y="461"/>
                </a:cubicBezTo>
                <a:cubicBezTo>
                  <a:pt x="5922" y="587"/>
                  <a:pt x="5927" y="712"/>
                  <a:pt x="5971" y="832"/>
                </a:cubicBezTo>
                <a:moveTo>
                  <a:pt x="6217" y="377"/>
                </a:moveTo>
                <a:cubicBezTo>
                  <a:pt x="6236" y="349"/>
                  <a:pt x="6238" y="340"/>
                  <a:pt x="6262" y="340"/>
                </a:cubicBezTo>
                <a:cubicBezTo>
                  <a:pt x="6310" y="386"/>
                  <a:pt x="6309" y="451"/>
                  <a:pt x="6311" y="520"/>
                </a:cubicBezTo>
                <a:cubicBezTo>
                  <a:pt x="6314" y="608"/>
                  <a:pt x="6302" y="696"/>
                  <a:pt x="6321" y="783"/>
                </a:cubicBezTo>
                <a:cubicBezTo>
                  <a:pt x="6328" y="807"/>
                  <a:pt x="6328" y="812"/>
                  <a:pt x="6338" y="824"/>
                </a:cubicBezTo>
                <a:cubicBezTo>
                  <a:pt x="6355" y="806"/>
                  <a:pt x="6378" y="780"/>
                  <a:pt x="6397" y="752"/>
                </a:cubicBezTo>
                <a:cubicBezTo>
                  <a:pt x="6448" y="677"/>
                  <a:pt x="6505" y="606"/>
                  <a:pt x="6555" y="530"/>
                </a:cubicBezTo>
                <a:cubicBezTo>
                  <a:pt x="6599" y="463"/>
                  <a:pt x="6642" y="345"/>
                  <a:pt x="6721" y="312"/>
                </a:cubicBezTo>
                <a:cubicBezTo>
                  <a:pt x="6724" y="312"/>
                  <a:pt x="6728" y="313"/>
                  <a:pt x="6731" y="313"/>
                </a:cubicBezTo>
                <a:moveTo>
                  <a:pt x="6733" y="490"/>
                </a:moveTo>
                <a:cubicBezTo>
                  <a:pt x="6867" y="525"/>
                  <a:pt x="6973" y="621"/>
                  <a:pt x="7104" y="656"/>
                </a:cubicBezTo>
                <a:cubicBezTo>
                  <a:pt x="7159" y="671"/>
                  <a:pt x="7227" y="673"/>
                  <a:pt x="7274" y="639"/>
                </a:cubicBezTo>
                <a:cubicBezTo>
                  <a:pt x="7359" y="579"/>
                  <a:pt x="7363" y="478"/>
                  <a:pt x="7364" y="384"/>
                </a:cubicBezTo>
                <a:cubicBezTo>
                  <a:pt x="7365" y="332"/>
                  <a:pt x="7372" y="221"/>
                  <a:pt x="7312" y="190"/>
                </a:cubicBezTo>
                <a:cubicBezTo>
                  <a:pt x="7228" y="147"/>
                  <a:pt x="7115" y="258"/>
                  <a:pt x="7065" y="305"/>
                </a:cubicBezTo>
                <a:cubicBezTo>
                  <a:pt x="6940" y="423"/>
                  <a:pt x="6835" y="580"/>
                  <a:pt x="6818" y="754"/>
                </a:cubicBezTo>
                <a:cubicBezTo>
                  <a:pt x="6809" y="845"/>
                  <a:pt x="6818" y="926"/>
                  <a:pt x="6896" y="982"/>
                </a:cubicBezTo>
                <a:cubicBezTo>
                  <a:pt x="6951" y="1022"/>
                  <a:pt x="7045" y="1023"/>
                  <a:pt x="7109" y="1014"/>
                </a:cubicBezTo>
                <a:cubicBezTo>
                  <a:pt x="7135" y="1010"/>
                  <a:pt x="7420" y="896"/>
                  <a:pt x="7425" y="904"/>
                </a:cubicBezTo>
                <a:cubicBezTo>
                  <a:pt x="7432" y="915"/>
                  <a:pt x="7386" y="936"/>
                  <a:pt x="7383" y="93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9" name="Freeform 13"/>
          <p:cNvSpPr/>
          <p:nvPr/>
        </p:nvSpPr>
        <p:spPr>
          <a:xfrm>
            <a:off x="6321600" y="2378160"/>
            <a:ext cx="891720" cy="295200"/>
          </a:xfrm>
          <a:custGeom>
            <a:avLst/>
            <a:gdLst/>
            <a:ahLst/>
            <a:rect l="0" t="0" r="r" b="b"/>
            <a:pathLst>
              <a:path w="2477" h="820">
                <a:moveTo>
                  <a:pt x="73" y="58"/>
                </a:moveTo>
                <a:cubicBezTo>
                  <a:pt x="69" y="31"/>
                  <a:pt x="70" y="23"/>
                  <a:pt x="50" y="17"/>
                </a:cubicBezTo>
                <a:cubicBezTo>
                  <a:pt x="28" y="36"/>
                  <a:pt x="31" y="0"/>
                  <a:pt x="28" y="52"/>
                </a:cubicBezTo>
                <a:cubicBezTo>
                  <a:pt x="21" y="156"/>
                  <a:pt x="20" y="261"/>
                  <a:pt x="20" y="365"/>
                </a:cubicBezTo>
                <a:cubicBezTo>
                  <a:pt x="20" y="461"/>
                  <a:pt x="25" y="557"/>
                  <a:pt x="17" y="651"/>
                </a:cubicBezTo>
                <a:cubicBezTo>
                  <a:pt x="14" y="682"/>
                  <a:pt x="6" y="711"/>
                  <a:pt x="0" y="740"/>
                </a:cubicBezTo>
                <a:cubicBezTo>
                  <a:pt x="17" y="679"/>
                  <a:pt x="56" y="631"/>
                  <a:pt x="97" y="583"/>
                </a:cubicBezTo>
                <a:cubicBezTo>
                  <a:pt x="174" y="491"/>
                  <a:pt x="271" y="389"/>
                  <a:pt x="385" y="343"/>
                </a:cubicBezTo>
                <a:cubicBezTo>
                  <a:pt x="467" y="310"/>
                  <a:pt x="522" y="321"/>
                  <a:pt x="533" y="414"/>
                </a:cubicBezTo>
                <a:cubicBezTo>
                  <a:pt x="543" y="502"/>
                  <a:pt x="534" y="597"/>
                  <a:pt x="522" y="682"/>
                </a:cubicBezTo>
                <a:cubicBezTo>
                  <a:pt x="518" y="712"/>
                  <a:pt x="511" y="742"/>
                  <a:pt x="505" y="772"/>
                </a:cubicBezTo>
                <a:moveTo>
                  <a:pt x="778" y="348"/>
                </a:moveTo>
                <a:cubicBezTo>
                  <a:pt x="778" y="413"/>
                  <a:pt x="776" y="480"/>
                  <a:pt x="776" y="545"/>
                </a:cubicBezTo>
                <a:cubicBezTo>
                  <a:pt x="776" y="613"/>
                  <a:pt x="799" y="668"/>
                  <a:pt x="809" y="734"/>
                </a:cubicBezTo>
                <a:cubicBezTo>
                  <a:pt x="809" y="740"/>
                  <a:pt x="809" y="745"/>
                  <a:pt x="809" y="751"/>
                </a:cubicBezTo>
                <a:moveTo>
                  <a:pt x="1110" y="296"/>
                </a:moveTo>
                <a:cubicBezTo>
                  <a:pt x="1156" y="283"/>
                  <a:pt x="1155" y="294"/>
                  <a:pt x="1170" y="369"/>
                </a:cubicBezTo>
                <a:cubicBezTo>
                  <a:pt x="1192" y="481"/>
                  <a:pt x="1186" y="598"/>
                  <a:pt x="1186" y="710"/>
                </a:cubicBezTo>
                <a:cubicBezTo>
                  <a:pt x="1186" y="674"/>
                  <a:pt x="1183" y="658"/>
                  <a:pt x="1186" y="622"/>
                </a:cubicBezTo>
                <a:cubicBezTo>
                  <a:pt x="1194" y="541"/>
                  <a:pt x="1248" y="448"/>
                  <a:pt x="1332" y="423"/>
                </a:cubicBezTo>
                <a:cubicBezTo>
                  <a:pt x="1409" y="399"/>
                  <a:pt x="1429" y="447"/>
                  <a:pt x="1439" y="514"/>
                </a:cubicBezTo>
                <a:cubicBezTo>
                  <a:pt x="1448" y="577"/>
                  <a:pt x="1442" y="649"/>
                  <a:pt x="1447" y="709"/>
                </a:cubicBezTo>
                <a:cubicBezTo>
                  <a:pt x="1466" y="674"/>
                  <a:pt x="1484" y="631"/>
                  <a:pt x="1509" y="598"/>
                </a:cubicBezTo>
                <a:cubicBezTo>
                  <a:pt x="1556" y="534"/>
                  <a:pt x="1614" y="470"/>
                  <a:pt x="1678" y="423"/>
                </a:cubicBezTo>
                <a:cubicBezTo>
                  <a:pt x="1757" y="363"/>
                  <a:pt x="1830" y="336"/>
                  <a:pt x="1926" y="328"/>
                </a:cubicBezTo>
                <a:cubicBezTo>
                  <a:pt x="1967" y="397"/>
                  <a:pt x="1948" y="466"/>
                  <a:pt x="1924" y="546"/>
                </a:cubicBezTo>
                <a:cubicBezTo>
                  <a:pt x="1900" y="625"/>
                  <a:pt x="1873" y="694"/>
                  <a:pt x="1867" y="777"/>
                </a:cubicBezTo>
                <a:moveTo>
                  <a:pt x="2388" y="762"/>
                </a:moveTo>
                <a:cubicBezTo>
                  <a:pt x="2388" y="747"/>
                  <a:pt x="2392" y="747"/>
                  <a:pt x="2407" y="747"/>
                </a:cubicBezTo>
                <a:cubicBezTo>
                  <a:pt x="2438" y="746"/>
                  <a:pt x="2454" y="747"/>
                  <a:pt x="2470" y="777"/>
                </a:cubicBezTo>
                <a:cubicBezTo>
                  <a:pt x="2476" y="788"/>
                  <a:pt x="2474" y="800"/>
                  <a:pt x="2474" y="812"/>
                </a:cubicBezTo>
                <a:cubicBezTo>
                  <a:pt x="2440" y="817"/>
                  <a:pt x="2421" y="819"/>
                  <a:pt x="2398" y="789"/>
                </a:cubicBezTo>
                <a:cubicBezTo>
                  <a:pt x="2378" y="763"/>
                  <a:pt x="2364" y="709"/>
                  <a:pt x="2398" y="689"/>
                </a:cubicBezTo>
                <a:cubicBezTo>
                  <a:pt x="2415" y="686"/>
                  <a:pt x="2419" y="686"/>
                  <a:pt x="2429" y="68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0" name="Freeform 14"/>
          <p:cNvSpPr/>
          <p:nvPr/>
        </p:nvSpPr>
        <p:spPr>
          <a:xfrm>
            <a:off x="1004400" y="3149280"/>
            <a:ext cx="5836680" cy="361080"/>
          </a:xfrm>
          <a:custGeom>
            <a:avLst/>
            <a:gdLst/>
            <a:ahLst/>
            <a:rect l="0" t="0" r="r" b="b"/>
            <a:pathLst>
              <a:path w="16213" h="1003">
                <a:moveTo>
                  <a:pt x="314" y="282"/>
                </a:moveTo>
                <a:cubicBezTo>
                  <a:pt x="213" y="300"/>
                  <a:pt x="155" y="342"/>
                  <a:pt x="90" y="427"/>
                </a:cubicBezTo>
                <a:cubicBezTo>
                  <a:pt x="55" y="473"/>
                  <a:pt x="0" y="580"/>
                  <a:pt x="46" y="639"/>
                </a:cubicBezTo>
                <a:cubicBezTo>
                  <a:pt x="91" y="697"/>
                  <a:pt x="182" y="691"/>
                  <a:pt x="244" y="699"/>
                </a:cubicBezTo>
                <a:moveTo>
                  <a:pt x="3040" y="594"/>
                </a:moveTo>
                <a:cubicBezTo>
                  <a:pt x="3120" y="619"/>
                  <a:pt x="3128" y="677"/>
                  <a:pt x="3129" y="764"/>
                </a:cubicBezTo>
                <a:cubicBezTo>
                  <a:pt x="3130" y="862"/>
                  <a:pt x="3096" y="918"/>
                  <a:pt x="3052" y="1002"/>
                </a:cubicBezTo>
                <a:moveTo>
                  <a:pt x="15990" y="60"/>
                </a:moveTo>
                <a:cubicBezTo>
                  <a:pt x="16032" y="14"/>
                  <a:pt x="16052" y="0"/>
                  <a:pt x="16102" y="54"/>
                </a:cubicBezTo>
                <a:cubicBezTo>
                  <a:pt x="16151" y="106"/>
                  <a:pt x="16179" y="171"/>
                  <a:pt x="16212" y="23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1" name="Freeform 15"/>
          <p:cNvSpPr/>
          <p:nvPr/>
        </p:nvSpPr>
        <p:spPr>
          <a:xfrm>
            <a:off x="568080" y="3058200"/>
            <a:ext cx="1373760" cy="344160"/>
          </a:xfrm>
          <a:custGeom>
            <a:avLst/>
            <a:gdLst/>
            <a:ahLst/>
            <a:rect l="0" t="0" r="r" b="b"/>
            <a:pathLst>
              <a:path w="3816" h="956">
                <a:moveTo>
                  <a:pt x="13" y="166"/>
                </a:moveTo>
                <a:cubicBezTo>
                  <a:pt x="4" y="152"/>
                  <a:pt x="0" y="151"/>
                  <a:pt x="1" y="141"/>
                </a:cubicBezTo>
                <a:cubicBezTo>
                  <a:pt x="16" y="240"/>
                  <a:pt x="48" y="338"/>
                  <a:pt x="74" y="434"/>
                </a:cubicBezTo>
                <a:cubicBezTo>
                  <a:pt x="113" y="576"/>
                  <a:pt x="162" y="717"/>
                  <a:pt x="196" y="862"/>
                </a:cubicBezTo>
                <a:cubicBezTo>
                  <a:pt x="205" y="912"/>
                  <a:pt x="209" y="923"/>
                  <a:pt x="207" y="955"/>
                </a:cubicBezTo>
                <a:moveTo>
                  <a:pt x="23" y="348"/>
                </a:moveTo>
                <a:cubicBezTo>
                  <a:pt x="46" y="222"/>
                  <a:pt x="72" y="113"/>
                  <a:pt x="198" y="48"/>
                </a:cubicBezTo>
                <a:cubicBezTo>
                  <a:pt x="291" y="0"/>
                  <a:pt x="340" y="78"/>
                  <a:pt x="367" y="156"/>
                </a:cubicBezTo>
                <a:cubicBezTo>
                  <a:pt x="399" y="247"/>
                  <a:pt x="416" y="389"/>
                  <a:pt x="386" y="483"/>
                </a:cubicBezTo>
                <a:cubicBezTo>
                  <a:pt x="357" y="574"/>
                  <a:pt x="251" y="657"/>
                  <a:pt x="152" y="652"/>
                </a:cubicBezTo>
                <a:cubicBezTo>
                  <a:pt x="151" y="649"/>
                  <a:pt x="151" y="645"/>
                  <a:pt x="150" y="642"/>
                </a:cubicBezTo>
                <a:cubicBezTo>
                  <a:pt x="175" y="583"/>
                  <a:pt x="245" y="562"/>
                  <a:pt x="313" y="554"/>
                </a:cubicBezTo>
                <a:cubicBezTo>
                  <a:pt x="410" y="543"/>
                  <a:pt x="437" y="588"/>
                  <a:pt x="429" y="679"/>
                </a:cubicBezTo>
                <a:cubicBezTo>
                  <a:pt x="420" y="785"/>
                  <a:pt x="334" y="848"/>
                  <a:pt x="247" y="891"/>
                </a:cubicBezTo>
                <a:cubicBezTo>
                  <a:pt x="186" y="921"/>
                  <a:pt x="131" y="930"/>
                  <a:pt x="65" y="926"/>
                </a:cubicBezTo>
                <a:cubicBezTo>
                  <a:pt x="65" y="855"/>
                  <a:pt x="76" y="863"/>
                  <a:pt x="125" y="800"/>
                </a:cubicBezTo>
                <a:moveTo>
                  <a:pt x="653" y="427"/>
                </a:moveTo>
                <a:cubicBezTo>
                  <a:pt x="669" y="467"/>
                  <a:pt x="684" y="513"/>
                  <a:pt x="701" y="555"/>
                </a:cubicBezTo>
                <a:cubicBezTo>
                  <a:pt x="733" y="634"/>
                  <a:pt x="776" y="706"/>
                  <a:pt x="863" y="734"/>
                </a:cubicBezTo>
                <a:cubicBezTo>
                  <a:pt x="935" y="756"/>
                  <a:pt x="1013" y="744"/>
                  <a:pt x="1041" y="666"/>
                </a:cubicBezTo>
                <a:cubicBezTo>
                  <a:pt x="1072" y="581"/>
                  <a:pt x="1032" y="511"/>
                  <a:pt x="968" y="458"/>
                </a:cubicBezTo>
                <a:cubicBezTo>
                  <a:pt x="899" y="400"/>
                  <a:pt x="796" y="375"/>
                  <a:pt x="712" y="420"/>
                </a:cubicBezTo>
                <a:cubicBezTo>
                  <a:pt x="613" y="473"/>
                  <a:pt x="563" y="575"/>
                  <a:pt x="552" y="681"/>
                </a:cubicBezTo>
                <a:cubicBezTo>
                  <a:pt x="541" y="795"/>
                  <a:pt x="640" y="843"/>
                  <a:pt x="737" y="867"/>
                </a:cubicBezTo>
                <a:cubicBezTo>
                  <a:pt x="873" y="902"/>
                  <a:pt x="1014" y="886"/>
                  <a:pt x="1151" y="871"/>
                </a:cubicBezTo>
                <a:moveTo>
                  <a:pt x="1967" y="571"/>
                </a:moveTo>
                <a:cubicBezTo>
                  <a:pt x="1962" y="496"/>
                  <a:pt x="1954" y="510"/>
                  <a:pt x="1924" y="456"/>
                </a:cubicBezTo>
                <a:cubicBezTo>
                  <a:pt x="1851" y="470"/>
                  <a:pt x="1825" y="466"/>
                  <a:pt x="1794" y="550"/>
                </a:cubicBezTo>
                <a:cubicBezTo>
                  <a:pt x="1767" y="626"/>
                  <a:pt x="1769" y="717"/>
                  <a:pt x="1815" y="784"/>
                </a:cubicBezTo>
                <a:cubicBezTo>
                  <a:pt x="1843" y="813"/>
                  <a:pt x="1850" y="821"/>
                  <a:pt x="1873" y="832"/>
                </a:cubicBezTo>
                <a:cubicBezTo>
                  <a:pt x="1929" y="816"/>
                  <a:pt x="1926" y="841"/>
                  <a:pt x="1961" y="773"/>
                </a:cubicBezTo>
                <a:cubicBezTo>
                  <a:pt x="1992" y="712"/>
                  <a:pt x="2013" y="644"/>
                  <a:pt x="2036" y="580"/>
                </a:cubicBezTo>
                <a:cubicBezTo>
                  <a:pt x="2042" y="562"/>
                  <a:pt x="2043" y="559"/>
                  <a:pt x="2047" y="548"/>
                </a:cubicBezTo>
                <a:cubicBezTo>
                  <a:pt x="2051" y="564"/>
                  <a:pt x="2061" y="617"/>
                  <a:pt x="2066" y="639"/>
                </a:cubicBezTo>
                <a:cubicBezTo>
                  <a:pt x="2080" y="708"/>
                  <a:pt x="2097" y="776"/>
                  <a:pt x="2160" y="813"/>
                </a:cubicBezTo>
                <a:cubicBezTo>
                  <a:pt x="2165" y="813"/>
                  <a:pt x="2171" y="813"/>
                  <a:pt x="2176" y="813"/>
                </a:cubicBezTo>
                <a:cubicBezTo>
                  <a:pt x="2192" y="768"/>
                  <a:pt x="2199" y="716"/>
                  <a:pt x="2209" y="664"/>
                </a:cubicBezTo>
                <a:cubicBezTo>
                  <a:pt x="2224" y="586"/>
                  <a:pt x="2237" y="471"/>
                  <a:pt x="2312" y="427"/>
                </a:cubicBezTo>
                <a:cubicBezTo>
                  <a:pt x="2319" y="427"/>
                  <a:pt x="2327" y="427"/>
                  <a:pt x="2334" y="427"/>
                </a:cubicBezTo>
                <a:cubicBezTo>
                  <a:pt x="2368" y="487"/>
                  <a:pt x="2386" y="537"/>
                  <a:pt x="2406" y="605"/>
                </a:cubicBezTo>
                <a:cubicBezTo>
                  <a:pt x="2427" y="676"/>
                  <a:pt x="2452" y="792"/>
                  <a:pt x="2534" y="820"/>
                </a:cubicBezTo>
                <a:cubicBezTo>
                  <a:pt x="2603" y="843"/>
                  <a:pt x="2643" y="785"/>
                  <a:pt x="2682" y="740"/>
                </a:cubicBezTo>
                <a:cubicBezTo>
                  <a:pt x="2745" y="665"/>
                  <a:pt x="2825" y="569"/>
                  <a:pt x="2846" y="472"/>
                </a:cubicBezTo>
                <a:cubicBezTo>
                  <a:pt x="2855" y="429"/>
                  <a:pt x="2855" y="373"/>
                  <a:pt x="2838" y="334"/>
                </a:cubicBezTo>
                <a:cubicBezTo>
                  <a:pt x="2827" y="323"/>
                  <a:pt x="2825" y="320"/>
                  <a:pt x="2816" y="317"/>
                </a:cubicBezTo>
                <a:cubicBezTo>
                  <a:pt x="2810" y="333"/>
                  <a:pt x="2791" y="337"/>
                  <a:pt x="2795" y="377"/>
                </a:cubicBezTo>
                <a:cubicBezTo>
                  <a:pt x="2801" y="435"/>
                  <a:pt x="2825" y="459"/>
                  <a:pt x="2864" y="502"/>
                </a:cubicBezTo>
                <a:cubicBezTo>
                  <a:pt x="2939" y="588"/>
                  <a:pt x="3024" y="668"/>
                  <a:pt x="3037" y="788"/>
                </a:cubicBezTo>
                <a:cubicBezTo>
                  <a:pt x="3043" y="841"/>
                  <a:pt x="3018" y="808"/>
                  <a:pt x="3010" y="836"/>
                </a:cubicBezTo>
                <a:cubicBezTo>
                  <a:pt x="2961" y="813"/>
                  <a:pt x="2961" y="838"/>
                  <a:pt x="2943" y="774"/>
                </a:cubicBezTo>
                <a:cubicBezTo>
                  <a:pt x="2924" y="707"/>
                  <a:pt x="2977" y="631"/>
                  <a:pt x="3016" y="584"/>
                </a:cubicBezTo>
                <a:cubicBezTo>
                  <a:pt x="3071" y="518"/>
                  <a:pt x="3186" y="406"/>
                  <a:pt x="3282" y="420"/>
                </a:cubicBezTo>
                <a:cubicBezTo>
                  <a:pt x="3332" y="427"/>
                  <a:pt x="3335" y="492"/>
                  <a:pt x="3354" y="531"/>
                </a:cubicBezTo>
                <a:cubicBezTo>
                  <a:pt x="3383" y="593"/>
                  <a:pt x="3417" y="630"/>
                  <a:pt x="3487" y="639"/>
                </a:cubicBezTo>
                <a:cubicBezTo>
                  <a:pt x="3560" y="648"/>
                  <a:pt x="3600" y="606"/>
                  <a:pt x="3630" y="545"/>
                </a:cubicBezTo>
                <a:cubicBezTo>
                  <a:pt x="3653" y="497"/>
                  <a:pt x="3668" y="418"/>
                  <a:pt x="3630" y="373"/>
                </a:cubicBezTo>
                <a:cubicBezTo>
                  <a:pt x="3583" y="317"/>
                  <a:pt x="3464" y="276"/>
                  <a:pt x="3404" y="331"/>
                </a:cubicBezTo>
                <a:cubicBezTo>
                  <a:pt x="3307" y="419"/>
                  <a:pt x="3293" y="653"/>
                  <a:pt x="3356" y="760"/>
                </a:cubicBezTo>
                <a:cubicBezTo>
                  <a:pt x="3419" y="865"/>
                  <a:pt x="3560" y="875"/>
                  <a:pt x="3668" y="887"/>
                </a:cubicBezTo>
                <a:cubicBezTo>
                  <a:pt x="3742" y="894"/>
                  <a:pt x="3766" y="896"/>
                  <a:pt x="3815" y="89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2" name="Freeform 16"/>
          <p:cNvSpPr/>
          <p:nvPr/>
        </p:nvSpPr>
        <p:spPr>
          <a:xfrm>
            <a:off x="2297160" y="2899440"/>
            <a:ext cx="6226560" cy="649800"/>
          </a:xfrm>
          <a:custGeom>
            <a:avLst/>
            <a:gdLst/>
            <a:ahLst/>
            <a:rect l="0" t="0" r="r" b="b"/>
            <a:pathLst>
              <a:path w="17296" h="1805">
                <a:moveTo>
                  <a:pt x="0" y="482"/>
                </a:moveTo>
                <a:cubicBezTo>
                  <a:pt x="35" y="504"/>
                  <a:pt x="24" y="532"/>
                  <a:pt x="34" y="572"/>
                </a:cubicBezTo>
                <a:cubicBezTo>
                  <a:pt x="65" y="690"/>
                  <a:pt x="80" y="813"/>
                  <a:pt x="108" y="934"/>
                </a:cubicBezTo>
                <a:cubicBezTo>
                  <a:pt x="130" y="1026"/>
                  <a:pt x="161" y="1117"/>
                  <a:pt x="186" y="1207"/>
                </a:cubicBezTo>
                <a:cubicBezTo>
                  <a:pt x="191" y="1150"/>
                  <a:pt x="194" y="1098"/>
                  <a:pt x="216" y="1043"/>
                </a:cubicBezTo>
                <a:cubicBezTo>
                  <a:pt x="250" y="958"/>
                  <a:pt x="318" y="879"/>
                  <a:pt x="411" y="861"/>
                </a:cubicBezTo>
                <a:cubicBezTo>
                  <a:pt x="512" y="842"/>
                  <a:pt x="580" y="893"/>
                  <a:pt x="607" y="992"/>
                </a:cubicBezTo>
                <a:cubicBezTo>
                  <a:pt x="637" y="1100"/>
                  <a:pt x="624" y="1218"/>
                  <a:pt x="541" y="1297"/>
                </a:cubicBezTo>
                <a:cubicBezTo>
                  <a:pt x="467" y="1368"/>
                  <a:pt x="338" y="1373"/>
                  <a:pt x="243" y="1362"/>
                </a:cubicBezTo>
                <a:cubicBezTo>
                  <a:pt x="179" y="1355"/>
                  <a:pt x="45" y="1334"/>
                  <a:pt x="23" y="1256"/>
                </a:cubicBezTo>
                <a:cubicBezTo>
                  <a:pt x="23" y="1243"/>
                  <a:pt x="23" y="1231"/>
                  <a:pt x="23" y="1218"/>
                </a:cubicBezTo>
                <a:moveTo>
                  <a:pt x="1773" y="984"/>
                </a:moveTo>
                <a:cubicBezTo>
                  <a:pt x="1691" y="895"/>
                  <a:pt x="1643" y="883"/>
                  <a:pt x="1520" y="879"/>
                </a:cubicBezTo>
                <a:cubicBezTo>
                  <a:pt x="1434" y="876"/>
                  <a:pt x="1274" y="849"/>
                  <a:pt x="1236" y="961"/>
                </a:cubicBezTo>
                <a:cubicBezTo>
                  <a:pt x="1202" y="1057"/>
                  <a:pt x="1285" y="1158"/>
                  <a:pt x="1351" y="1214"/>
                </a:cubicBezTo>
                <a:cubicBezTo>
                  <a:pt x="1455" y="1302"/>
                  <a:pt x="1588" y="1306"/>
                  <a:pt x="1700" y="1374"/>
                </a:cubicBezTo>
                <a:cubicBezTo>
                  <a:pt x="1705" y="1379"/>
                  <a:pt x="1710" y="1385"/>
                  <a:pt x="1715" y="1390"/>
                </a:cubicBezTo>
                <a:cubicBezTo>
                  <a:pt x="1654" y="1419"/>
                  <a:pt x="1584" y="1439"/>
                  <a:pt x="1498" y="1442"/>
                </a:cubicBezTo>
                <a:cubicBezTo>
                  <a:pt x="1377" y="1446"/>
                  <a:pt x="1261" y="1441"/>
                  <a:pt x="1142" y="1416"/>
                </a:cubicBezTo>
                <a:cubicBezTo>
                  <a:pt x="1063" y="1400"/>
                  <a:pt x="1111" y="1408"/>
                  <a:pt x="1088" y="1384"/>
                </a:cubicBezTo>
                <a:moveTo>
                  <a:pt x="2298" y="949"/>
                </a:moveTo>
                <a:cubicBezTo>
                  <a:pt x="2155" y="950"/>
                  <a:pt x="2045" y="980"/>
                  <a:pt x="1912" y="1035"/>
                </a:cubicBezTo>
                <a:cubicBezTo>
                  <a:pt x="1846" y="1063"/>
                  <a:pt x="1699" y="1124"/>
                  <a:pt x="1738" y="1228"/>
                </a:cubicBezTo>
                <a:cubicBezTo>
                  <a:pt x="1770" y="1316"/>
                  <a:pt x="1898" y="1318"/>
                  <a:pt x="1971" y="1320"/>
                </a:cubicBezTo>
                <a:cubicBezTo>
                  <a:pt x="2064" y="1323"/>
                  <a:pt x="2141" y="1291"/>
                  <a:pt x="2195" y="1211"/>
                </a:cubicBezTo>
                <a:cubicBezTo>
                  <a:pt x="2225" y="1166"/>
                  <a:pt x="2200" y="1018"/>
                  <a:pt x="2238" y="1056"/>
                </a:cubicBezTo>
                <a:cubicBezTo>
                  <a:pt x="2238" y="1045"/>
                  <a:pt x="2238" y="1051"/>
                  <a:pt x="2238" y="1076"/>
                </a:cubicBezTo>
                <a:cubicBezTo>
                  <a:pt x="2239" y="1150"/>
                  <a:pt x="2249" y="1191"/>
                  <a:pt x="2296" y="1250"/>
                </a:cubicBezTo>
                <a:cubicBezTo>
                  <a:pt x="2330" y="1293"/>
                  <a:pt x="2368" y="1326"/>
                  <a:pt x="2417" y="1346"/>
                </a:cubicBezTo>
                <a:moveTo>
                  <a:pt x="1889" y="543"/>
                </a:moveTo>
                <a:cubicBezTo>
                  <a:pt x="1875" y="527"/>
                  <a:pt x="1864" y="514"/>
                  <a:pt x="1851" y="499"/>
                </a:cubicBezTo>
                <a:cubicBezTo>
                  <a:pt x="1850" y="533"/>
                  <a:pt x="1846" y="591"/>
                  <a:pt x="1848" y="628"/>
                </a:cubicBezTo>
                <a:cubicBezTo>
                  <a:pt x="1856" y="787"/>
                  <a:pt x="1907" y="942"/>
                  <a:pt x="1946" y="1094"/>
                </a:cubicBezTo>
                <a:cubicBezTo>
                  <a:pt x="1966" y="1173"/>
                  <a:pt x="1992" y="1250"/>
                  <a:pt x="2011" y="1329"/>
                </a:cubicBezTo>
                <a:cubicBezTo>
                  <a:pt x="2015" y="1346"/>
                  <a:pt x="2016" y="1349"/>
                  <a:pt x="2017" y="1360"/>
                </a:cubicBezTo>
                <a:cubicBezTo>
                  <a:pt x="2023" y="1301"/>
                  <a:pt x="2024" y="1261"/>
                  <a:pt x="2059" y="1210"/>
                </a:cubicBezTo>
                <a:cubicBezTo>
                  <a:pt x="2112" y="1132"/>
                  <a:pt x="2194" y="1066"/>
                  <a:pt x="2279" y="1027"/>
                </a:cubicBezTo>
                <a:cubicBezTo>
                  <a:pt x="2374" y="983"/>
                  <a:pt x="2506" y="960"/>
                  <a:pt x="2598" y="1021"/>
                </a:cubicBezTo>
                <a:cubicBezTo>
                  <a:pt x="2687" y="1080"/>
                  <a:pt x="2678" y="1198"/>
                  <a:pt x="2674" y="1290"/>
                </a:cubicBezTo>
                <a:cubicBezTo>
                  <a:pt x="2671" y="1361"/>
                  <a:pt x="2646" y="1437"/>
                  <a:pt x="2657" y="1510"/>
                </a:cubicBezTo>
                <a:cubicBezTo>
                  <a:pt x="2662" y="1517"/>
                  <a:pt x="2668" y="1523"/>
                  <a:pt x="2673" y="1530"/>
                </a:cubicBezTo>
                <a:cubicBezTo>
                  <a:pt x="2750" y="1530"/>
                  <a:pt x="2781" y="1531"/>
                  <a:pt x="2851" y="1481"/>
                </a:cubicBezTo>
                <a:cubicBezTo>
                  <a:pt x="3010" y="1373"/>
                  <a:pt x="3115" y="1230"/>
                  <a:pt x="3126" y="1034"/>
                </a:cubicBezTo>
                <a:cubicBezTo>
                  <a:pt x="3132" y="933"/>
                  <a:pt x="3033" y="931"/>
                  <a:pt x="2953" y="960"/>
                </a:cubicBezTo>
                <a:cubicBezTo>
                  <a:pt x="2852" y="997"/>
                  <a:pt x="2767" y="1094"/>
                  <a:pt x="2748" y="1201"/>
                </a:cubicBezTo>
                <a:cubicBezTo>
                  <a:pt x="2732" y="1291"/>
                  <a:pt x="2761" y="1356"/>
                  <a:pt x="2839" y="1401"/>
                </a:cubicBezTo>
                <a:cubicBezTo>
                  <a:pt x="2925" y="1450"/>
                  <a:pt x="3056" y="1456"/>
                  <a:pt x="3139" y="1400"/>
                </a:cubicBezTo>
                <a:cubicBezTo>
                  <a:pt x="3209" y="1353"/>
                  <a:pt x="3235" y="1267"/>
                  <a:pt x="3257" y="1190"/>
                </a:cubicBezTo>
                <a:cubicBezTo>
                  <a:pt x="3259" y="1185"/>
                  <a:pt x="3273" y="1150"/>
                  <a:pt x="3274" y="1146"/>
                </a:cubicBezTo>
                <a:cubicBezTo>
                  <a:pt x="3274" y="1234"/>
                  <a:pt x="3260" y="1331"/>
                  <a:pt x="3296" y="1412"/>
                </a:cubicBezTo>
                <a:cubicBezTo>
                  <a:pt x="3304" y="1421"/>
                  <a:pt x="3312" y="1429"/>
                  <a:pt x="3320" y="1438"/>
                </a:cubicBezTo>
                <a:moveTo>
                  <a:pt x="3618" y="1274"/>
                </a:moveTo>
                <a:cubicBezTo>
                  <a:pt x="3647" y="1233"/>
                  <a:pt x="3668" y="1200"/>
                  <a:pt x="3713" y="1178"/>
                </a:cubicBezTo>
                <a:cubicBezTo>
                  <a:pt x="3718" y="1178"/>
                  <a:pt x="3722" y="1178"/>
                  <a:pt x="3727" y="1178"/>
                </a:cubicBezTo>
                <a:cubicBezTo>
                  <a:pt x="3748" y="1269"/>
                  <a:pt x="3757" y="1375"/>
                  <a:pt x="3813" y="1453"/>
                </a:cubicBezTo>
                <a:cubicBezTo>
                  <a:pt x="3840" y="1490"/>
                  <a:pt x="3852" y="1479"/>
                  <a:pt x="3887" y="1491"/>
                </a:cubicBezTo>
                <a:cubicBezTo>
                  <a:pt x="3931" y="1439"/>
                  <a:pt x="3964" y="1391"/>
                  <a:pt x="3997" y="1327"/>
                </a:cubicBezTo>
                <a:cubicBezTo>
                  <a:pt x="4041" y="1241"/>
                  <a:pt x="4084" y="1078"/>
                  <a:pt x="4171" y="1025"/>
                </a:cubicBezTo>
                <a:cubicBezTo>
                  <a:pt x="4188" y="1018"/>
                  <a:pt x="4192" y="1016"/>
                  <a:pt x="4203" y="1017"/>
                </a:cubicBezTo>
                <a:cubicBezTo>
                  <a:pt x="4213" y="1076"/>
                  <a:pt x="4216" y="1142"/>
                  <a:pt x="4249" y="1194"/>
                </a:cubicBezTo>
                <a:cubicBezTo>
                  <a:pt x="4295" y="1266"/>
                  <a:pt x="4377" y="1266"/>
                  <a:pt x="4453" y="1267"/>
                </a:cubicBezTo>
                <a:cubicBezTo>
                  <a:pt x="4551" y="1268"/>
                  <a:pt x="4691" y="1259"/>
                  <a:pt x="4748" y="1164"/>
                </a:cubicBezTo>
                <a:cubicBezTo>
                  <a:pt x="4784" y="1103"/>
                  <a:pt x="4770" y="1004"/>
                  <a:pt x="4722" y="956"/>
                </a:cubicBezTo>
                <a:cubicBezTo>
                  <a:pt x="4658" y="891"/>
                  <a:pt x="4527" y="886"/>
                  <a:pt x="4446" y="909"/>
                </a:cubicBezTo>
                <a:cubicBezTo>
                  <a:pt x="4318" y="948"/>
                  <a:pt x="4226" y="1053"/>
                  <a:pt x="4215" y="1184"/>
                </a:cubicBezTo>
                <a:cubicBezTo>
                  <a:pt x="4208" y="1267"/>
                  <a:pt x="4243" y="1317"/>
                  <a:pt x="4319" y="1350"/>
                </a:cubicBezTo>
                <a:cubicBezTo>
                  <a:pt x="4427" y="1397"/>
                  <a:pt x="4588" y="1396"/>
                  <a:pt x="4701" y="1370"/>
                </a:cubicBezTo>
                <a:cubicBezTo>
                  <a:pt x="4847" y="1336"/>
                  <a:pt x="4947" y="1240"/>
                  <a:pt x="4999" y="1101"/>
                </a:cubicBezTo>
                <a:cubicBezTo>
                  <a:pt x="5032" y="1015"/>
                  <a:pt x="5046" y="898"/>
                  <a:pt x="5010" y="814"/>
                </a:cubicBezTo>
                <a:cubicBezTo>
                  <a:pt x="5005" y="812"/>
                  <a:pt x="5000" y="809"/>
                  <a:pt x="4995" y="807"/>
                </a:cubicBezTo>
                <a:cubicBezTo>
                  <a:pt x="4967" y="838"/>
                  <a:pt x="4962" y="852"/>
                  <a:pt x="4963" y="911"/>
                </a:cubicBezTo>
                <a:cubicBezTo>
                  <a:pt x="4965" y="1015"/>
                  <a:pt x="5032" y="1095"/>
                  <a:pt x="5090" y="1177"/>
                </a:cubicBezTo>
                <a:cubicBezTo>
                  <a:pt x="5139" y="1246"/>
                  <a:pt x="5192" y="1303"/>
                  <a:pt x="5219" y="1384"/>
                </a:cubicBezTo>
                <a:cubicBezTo>
                  <a:pt x="5167" y="1440"/>
                  <a:pt x="5135" y="1456"/>
                  <a:pt x="5040" y="1481"/>
                </a:cubicBezTo>
                <a:cubicBezTo>
                  <a:pt x="4947" y="1507"/>
                  <a:pt x="4914" y="1514"/>
                  <a:pt x="4849" y="1517"/>
                </a:cubicBezTo>
                <a:moveTo>
                  <a:pt x="6957" y="1122"/>
                </a:moveTo>
                <a:cubicBezTo>
                  <a:pt x="6944" y="997"/>
                  <a:pt x="6896" y="1015"/>
                  <a:pt x="6773" y="1015"/>
                </a:cubicBezTo>
                <a:cubicBezTo>
                  <a:pt x="6647" y="1015"/>
                  <a:pt x="6522" y="1058"/>
                  <a:pt x="6450" y="1170"/>
                </a:cubicBezTo>
                <a:cubicBezTo>
                  <a:pt x="6398" y="1250"/>
                  <a:pt x="6430" y="1324"/>
                  <a:pt x="6512" y="1360"/>
                </a:cubicBezTo>
                <a:cubicBezTo>
                  <a:pt x="6595" y="1397"/>
                  <a:pt x="6722" y="1400"/>
                  <a:pt x="6804" y="1362"/>
                </a:cubicBezTo>
                <a:cubicBezTo>
                  <a:pt x="6887" y="1324"/>
                  <a:pt x="6922" y="1252"/>
                  <a:pt x="6947" y="1170"/>
                </a:cubicBezTo>
                <a:cubicBezTo>
                  <a:pt x="6954" y="1147"/>
                  <a:pt x="6964" y="1106"/>
                  <a:pt x="6970" y="1086"/>
                </a:cubicBezTo>
                <a:cubicBezTo>
                  <a:pt x="6987" y="1209"/>
                  <a:pt x="7017" y="1298"/>
                  <a:pt x="7156" y="1308"/>
                </a:cubicBezTo>
                <a:cubicBezTo>
                  <a:pt x="7248" y="1315"/>
                  <a:pt x="7315" y="1271"/>
                  <a:pt x="7349" y="1183"/>
                </a:cubicBezTo>
                <a:cubicBezTo>
                  <a:pt x="7382" y="1095"/>
                  <a:pt x="7374" y="970"/>
                  <a:pt x="7353" y="879"/>
                </a:cubicBezTo>
                <a:cubicBezTo>
                  <a:pt x="7335" y="806"/>
                  <a:pt x="7305" y="725"/>
                  <a:pt x="7286" y="655"/>
                </a:cubicBezTo>
                <a:cubicBezTo>
                  <a:pt x="7261" y="737"/>
                  <a:pt x="7229" y="819"/>
                  <a:pt x="7220" y="904"/>
                </a:cubicBezTo>
                <a:cubicBezTo>
                  <a:pt x="7207" y="1024"/>
                  <a:pt x="7208" y="1132"/>
                  <a:pt x="7293" y="1224"/>
                </a:cubicBezTo>
                <a:cubicBezTo>
                  <a:pt x="7353" y="1288"/>
                  <a:pt x="7466" y="1318"/>
                  <a:pt x="7551" y="1297"/>
                </a:cubicBezTo>
                <a:cubicBezTo>
                  <a:pt x="7718" y="1257"/>
                  <a:pt x="7867" y="1082"/>
                  <a:pt x="7893" y="916"/>
                </a:cubicBezTo>
                <a:cubicBezTo>
                  <a:pt x="7907" y="824"/>
                  <a:pt x="7900" y="715"/>
                  <a:pt x="7848" y="638"/>
                </a:cubicBezTo>
                <a:cubicBezTo>
                  <a:pt x="7838" y="629"/>
                  <a:pt x="7828" y="619"/>
                  <a:pt x="7818" y="610"/>
                </a:cubicBezTo>
                <a:cubicBezTo>
                  <a:pt x="7750" y="656"/>
                  <a:pt x="7711" y="683"/>
                  <a:pt x="7690" y="787"/>
                </a:cubicBezTo>
                <a:cubicBezTo>
                  <a:pt x="7664" y="919"/>
                  <a:pt x="7686" y="1024"/>
                  <a:pt x="7772" y="1126"/>
                </a:cubicBezTo>
                <a:cubicBezTo>
                  <a:pt x="7851" y="1218"/>
                  <a:pt x="7988" y="1291"/>
                  <a:pt x="8109" y="1306"/>
                </a:cubicBezTo>
                <a:cubicBezTo>
                  <a:pt x="8128" y="1306"/>
                  <a:pt x="8147" y="1306"/>
                  <a:pt x="8166" y="1306"/>
                </a:cubicBezTo>
                <a:moveTo>
                  <a:pt x="8802" y="524"/>
                </a:moveTo>
                <a:cubicBezTo>
                  <a:pt x="8807" y="589"/>
                  <a:pt x="8810" y="653"/>
                  <a:pt x="8813" y="719"/>
                </a:cubicBezTo>
                <a:cubicBezTo>
                  <a:pt x="8820" y="857"/>
                  <a:pt x="8829" y="1001"/>
                  <a:pt x="8862" y="1135"/>
                </a:cubicBezTo>
                <a:cubicBezTo>
                  <a:pt x="8910" y="1115"/>
                  <a:pt x="8938" y="1085"/>
                  <a:pt x="8982" y="1050"/>
                </a:cubicBezTo>
                <a:cubicBezTo>
                  <a:pt x="9068" y="981"/>
                  <a:pt x="9195" y="893"/>
                  <a:pt x="9313" y="916"/>
                </a:cubicBezTo>
                <a:cubicBezTo>
                  <a:pt x="9325" y="922"/>
                  <a:pt x="9336" y="928"/>
                  <a:pt x="9348" y="934"/>
                </a:cubicBezTo>
                <a:cubicBezTo>
                  <a:pt x="9355" y="1043"/>
                  <a:pt x="9332" y="1097"/>
                  <a:pt x="9240" y="1168"/>
                </a:cubicBezTo>
                <a:cubicBezTo>
                  <a:pt x="9165" y="1225"/>
                  <a:pt x="9069" y="1250"/>
                  <a:pt x="8976" y="1243"/>
                </a:cubicBezTo>
                <a:cubicBezTo>
                  <a:pt x="8926" y="1239"/>
                  <a:pt x="8827" y="1207"/>
                  <a:pt x="8851" y="1135"/>
                </a:cubicBezTo>
                <a:cubicBezTo>
                  <a:pt x="8861" y="1120"/>
                  <a:pt x="8871" y="1104"/>
                  <a:pt x="8881" y="1089"/>
                </a:cubicBezTo>
                <a:moveTo>
                  <a:pt x="5045" y="810"/>
                </a:moveTo>
                <a:cubicBezTo>
                  <a:pt x="6515" y="796"/>
                  <a:pt x="7987" y="610"/>
                  <a:pt x="9452" y="751"/>
                </a:cubicBezTo>
                <a:cubicBezTo>
                  <a:pt x="9510" y="757"/>
                  <a:pt x="9561" y="947"/>
                  <a:pt x="9589" y="987"/>
                </a:cubicBezTo>
                <a:cubicBezTo>
                  <a:pt x="9655" y="1082"/>
                  <a:pt x="9697" y="1070"/>
                  <a:pt x="9785" y="1108"/>
                </a:cubicBezTo>
                <a:cubicBezTo>
                  <a:pt x="9812" y="1043"/>
                  <a:pt x="9872" y="998"/>
                  <a:pt x="9840" y="903"/>
                </a:cubicBezTo>
                <a:cubicBezTo>
                  <a:pt x="9781" y="732"/>
                  <a:pt x="9556" y="756"/>
                  <a:pt x="9494" y="907"/>
                </a:cubicBezTo>
                <a:cubicBezTo>
                  <a:pt x="9453" y="1009"/>
                  <a:pt x="9480" y="1097"/>
                  <a:pt x="9567" y="1157"/>
                </a:cubicBezTo>
                <a:cubicBezTo>
                  <a:pt x="9733" y="1270"/>
                  <a:pt x="10015" y="1238"/>
                  <a:pt x="10184" y="1156"/>
                </a:cubicBezTo>
                <a:cubicBezTo>
                  <a:pt x="10351" y="1074"/>
                  <a:pt x="10371" y="951"/>
                  <a:pt x="10368" y="780"/>
                </a:cubicBezTo>
                <a:cubicBezTo>
                  <a:pt x="10366" y="654"/>
                  <a:pt x="10261" y="499"/>
                  <a:pt x="10198" y="395"/>
                </a:cubicBezTo>
                <a:cubicBezTo>
                  <a:pt x="10195" y="395"/>
                  <a:pt x="10192" y="395"/>
                  <a:pt x="10189" y="395"/>
                </a:cubicBezTo>
                <a:cubicBezTo>
                  <a:pt x="10177" y="464"/>
                  <a:pt x="10155" y="515"/>
                  <a:pt x="10158" y="592"/>
                </a:cubicBezTo>
                <a:cubicBezTo>
                  <a:pt x="10165" y="769"/>
                  <a:pt x="10243" y="921"/>
                  <a:pt x="10308" y="1083"/>
                </a:cubicBezTo>
                <a:cubicBezTo>
                  <a:pt x="10334" y="1149"/>
                  <a:pt x="10346" y="1177"/>
                  <a:pt x="10392" y="1218"/>
                </a:cubicBezTo>
                <a:cubicBezTo>
                  <a:pt x="10403" y="1218"/>
                  <a:pt x="10413" y="1218"/>
                  <a:pt x="10424" y="1218"/>
                </a:cubicBezTo>
                <a:moveTo>
                  <a:pt x="10547" y="1122"/>
                </a:moveTo>
                <a:cubicBezTo>
                  <a:pt x="10592" y="1043"/>
                  <a:pt x="10629" y="963"/>
                  <a:pt x="10669" y="880"/>
                </a:cubicBezTo>
                <a:cubicBezTo>
                  <a:pt x="10686" y="847"/>
                  <a:pt x="10689" y="839"/>
                  <a:pt x="10703" y="821"/>
                </a:cubicBezTo>
                <a:cubicBezTo>
                  <a:pt x="10703" y="821"/>
                  <a:pt x="10679" y="917"/>
                  <a:pt x="10678" y="922"/>
                </a:cubicBezTo>
                <a:cubicBezTo>
                  <a:pt x="10656" y="1008"/>
                  <a:pt x="10644" y="1113"/>
                  <a:pt x="10694" y="1190"/>
                </a:cubicBezTo>
                <a:cubicBezTo>
                  <a:pt x="10737" y="1256"/>
                  <a:pt x="10810" y="1284"/>
                  <a:pt x="10885" y="1282"/>
                </a:cubicBezTo>
                <a:cubicBezTo>
                  <a:pt x="10967" y="1280"/>
                  <a:pt x="10971" y="1213"/>
                  <a:pt x="10973" y="1147"/>
                </a:cubicBezTo>
                <a:cubicBezTo>
                  <a:pt x="10976" y="1051"/>
                  <a:pt x="10932" y="971"/>
                  <a:pt x="10859" y="907"/>
                </a:cubicBezTo>
                <a:cubicBezTo>
                  <a:pt x="10823" y="876"/>
                  <a:pt x="10792" y="870"/>
                  <a:pt x="10748" y="865"/>
                </a:cubicBezTo>
                <a:moveTo>
                  <a:pt x="11032" y="848"/>
                </a:moveTo>
                <a:cubicBezTo>
                  <a:pt x="11047" y="826"/>
                  <a:pt x="11055" y="823"/>
                  <a:pt x="11086" y="858"/>
                </a:cubicBezTo>
                <a:cubicBezTo>
                  <a:pt x="11142" y="925"/>
                  <a:pt x="11153" y="1019"/>
                  <a:pt x="11169" y="1100"/>
                </a:cubicBezTo>
                <a:cubicBezTo>
                  <a:pt x="11180" y="1156"/>
                  <a:pt x="11188" y="1210"/>
                  <a:pt x="11200" y="1264"/>
                </a:cubicBezTo>
                <a:cubicBezTo>
                  <a:pt x="11237" y="1243"/>
                  <a:pt x="11252" y="1213"/>
                  <a:pt x="11282" y="1178"/>
                </a:cubicBezTo>
                <a:cubicBezTo>
                  <a:pt x="11373" y="1069"/>
                  <a:pt x="11456" y="941"/>
                  <a:pt x="11576" y="861"/>
                </a:cubicBezTo>
                <a:cubicBezTo>
                  <a:pt x="11607" y="844"/>
                  <a:pt x="11613" y="837"/>
                  <a:pt x="11636" y="840"/>
                </a:cubicBezTo>
                <a:cubicBezTo>
                  <a:pt x="11632" y="906"/>
                  <a:pt x="11606" y="961"/>
                  <a:pt x="11591" y="1030"/>
                </a:cubicBezTo>
                <a:cubicBezTo>
                  <a:pt x="11574" y="1109"/>
                  <a:pt x="11581" y="1162"/>
                  <a:pt x="11599" y="1237"/>
                </a:cubicBezTo>
                <a:moveTo>
                  <a:pt x="11925" y="1126"/>
                </a:moveTo>
                <a:cubicBezTo>
                  <a:pt x="11947" y="1021"/>
                  <a:pt x="11977" y="906"/>
                  <a:pt x="11963" y="798"/>
                </a:cubicBezTo>
                <a:cubicBezTo>
                  <a:pt x="11960" y="790"/>
                  <a:pt x="11958" y="783"/>
                  <a:pt x="11955" y="775"/>
                </a:cubicBezTo>
                <a:cubicBezTo>
                  <a:pt x="11885" y="794"/>
                  <a:pt x="11867" y="803"/>
                  <a:pt x="11827" y="882"/>
                </a:cubicBezTo>
                <a:cubicBezTo>
                  <a:pt x="11788" y="961"/>
                  <a:pt x="11759" y="1069"/>
                  <a:pt x="11776" y="1157"/>
                </a:cubicBezTo>
                <a:cubicBezTo>
                  <a:pt x="11789" y="1221"/>
                  <a:pt x="11836" y="1244"/>
                  <a:pt x="11894" y="1243"/>
                </a:cubicBezTo>
                <a:cubicBezTo>
                  <a:pt x="11953" y="1242"/>
                  <a:pt x="11996" y="1190"/>
                  <a:pt x="12044" y="1161"/>
                </a:cubicBezTo>
                <a:cubicBezTo>
                  <a:pt x="12086" y="1136"/>
                  <a:pt x="12168" y="1094"/>
                  <a:pt x="12200" y="1151"/>
                </a:cubicBezTo>
                <a:cubicBezTo>
                  <a:pt x="12238" y="1218"/>
                  <a:pt x="12212" y="1370"/>
                  <a:pt x="12201" y="1439"/>
                </a:cubicBezTo>
                <a:cubicBezTo>
                  <a:pt x="12191" y="1503"/>
                  <a:pt x="12177" y="1749"/>
                  <a:pt x="12118" y="1793"/>
                </a:cubicBezTo>
                <a:cubicBezTo>
                  <a:pt x="12102" y="1802"/>
                  <a:pt x="12095" y="1804"/>
                  <a:pt x="12082" y="1801"/>
                </a:cubicBezTo>
                <a:cubicBezTo>
                  <a:pt x="12043" y="1730"/>
                  <a:pt x="12033" y="1637"/>
                  <a:pt x="12057" y="1557"/>
                </a:cubicBezTo>
                <a:cubicBezTo>
                  <a:pt x="12085" y="1462"/>
                  <a:pt x="12160" y="1390"/>
                  <a:pt x="12236" y="1334"/>
                </a:cubicBezTo>
                <a:cubicBezTo>
                  <a:pt x="12324" y="1268"/>
                  <a:pt x="12434" y="1212"/>
                  <a:pt x="12543" y="1196"/>
                </a:cubicBezTo>
                <a:cubicBezTo>
                  <a:pt x="12643" y="1181"/>
                  <a:pt x="12687" y="1189"/>
                  <a:pt x="12694" y="1293"/>
                </a:cubicBezTo>
                <a:cubicBezTo>
                  <a:pt x="12700" y="1391"/>
                  <a:pt x="12663" y="1486"/>
                  <a:pt x="12634" y="1579"/>
                </a:cubicBezTo>
                <a:cubicBezTo>
                  <a:pt x="12615" y="1639"/>
                  <a:pt x="12611" y="1640"/>
                  <a:pt x="12561" y="1656"/>
                </a:cubicBezTo>
                <a:moveTo>
                  <a:pt x="12763" y="1012"/>
                </a:moveTo>
                <a:cubicBezTo>
                  <a:pt x="12776" y="987"/>
                  <a:pt x="12778" y="979"/>
                  <a:pt x="12796" y="973"/>
                </a:cubicBezTo>
                <a:cubicBezTo>
                  <a:pt x="12798" y="982"/>
                  <a:pt x="12810" y="1027"/>
                  <a:pt x="12810" y="1057"/>
                </a:cubicBezTo>
                <a:cubicBezTo>
                  <a:pt x="12810" y="1131"/>
                  <a:pt x="12792" y="1214"/>
                  <a:pt x="12805" y="1286"/>
                </a:cubicBezTo>
                <a:cubicBezTo>
                  <a:pt x="12808" y="1313"/>
                  <a:pt x="12807" y="1320"/>
                  <a:pt x="12820" y="1332"/>
                </a:cubicBezTo>
                <a:cubicBezTo>
                  <a:pt x="12872" y="1314"/>
                  <a:pt x="12887" y="1293"/>
                  <a:pt x="12928" y="1247"/>
                </a:cubicBezTo>
                <a:cubicBezTo>
                  <a:pt x="13058" y="1101"/>
                  <a:pt x="13192" y="979"/>
                  <a:pt x="13362" y="883"/>
                </a:cubicBezTo>
                <a:cubicBezTo>
                  <a:pt x="13364" y="908"/>
                  <a:pt x="13368" y="967"/>
                  <a:pt x="13359" y="1010"/>
                </a:cubicBezTo>
                <a:cubicBezTo>
                  <a:pt x="13349" y="1058"/>
                  <a:pt x="13311" y="1172"/>
                  <a:pt x="13360" y="1212"/>
                </a:cubicBezTo>
                <a:cubicBezTo>
                  <a:pt x="13417" y="1258"/>
                  <a:pt x="13506" y="1220"/>
                  <a:pt x="13548" y="1177"/>
                </a:cubicBezTo>
                <a:cubicBezTo>
                  <a:pt x="13630" y="1093"/>
                  <a:pt x="13690" y="961"/>
                  <a:pt x="13698" y="844"/>
                </a:cubicBezTo>
                <a:cubicBezTo>
                  <a:pt x="13698" y="832"/>
                  <a:pt x="13698" y="819"/>
                  <a:pt x="13698" y="807"/>
                </a:cubicBezTo>
                <a:cubicBezTo>
                  <a:pt x="13618" y="787"/>
                  <a:pt x="13586" y="774"/>
                  <a:pt x="13497" y="830"/>
                </a:cubicBezTo>
                <a:cubicBezTo>
                  <a:pt x="13426" y="874"/>
                  <a:pt x="13349" y="939"/>
                  <a:pt x="13348" y="1027"/>
                </a:cubicBezTo>
                <a:cubicBezTo>
                  <a:pt x="13350" y="1035"/>
                  <a:pt x="13351" y="1042"/>
                  <a:pt x="13353" y="1050"/>
                </a:cubicBezTo>
                <a:cubicBezTo>
                  <a:pt x="13436" y="1067"/>
                  <a:pt x="13490" y="1059"/>
                  <a:pt x="13567" y="1021"/>
                </a:cubicBezTo>
                <a:cubicBezTo>
                  <a:pt x="13669" y="971"/>
                  <a:pt x="13758" y="882"/>
                  <a:pt x="13875" y="875"/>
                </a:cubicBezTo>
                <a:cubicBezTo>
                  <a:pt x="13885" y="875"/>
                  <a:pt x="13896" y="875"/>
                  <a:pt x="13906" y="875"/>
                </a:cubicBezTo>
                <a:cubicBezTo>
                  <a:pt x="13943" y="980"/>
                  <a:pt x="13912" y="1056"/>
                  <a:pt x="13869" y="1158"/>
                </a:cubicBezTo>
                <a:cubicBezTo>
                  <a:pt x="13802" y="1315"/>
                  <a:pt x="13724" y="1456"/>
                  <a:pt x="13690" y="1626"/>
                </a:cubicBezTo>
                <a:cubicBezTo>
                  <a:pt x="13679" y="1680"/>
                  <a:pt x="13675" y="1745"/>
                  <a:pt x="13660" y="1792"/>
                </a:cubicBezTo>
                <a:cubicBezTo>
                  <a:pt x="13654" y="1768"/>
                  <a:pt x="13637" y="1711"/>
                  <a:pt x="13652" y="1675"/>
                </a:cubicBezTo>
                <a:cubicBezTo>
                  <a:pt x="13708" y="1544"/>
                  <a:pt x="13893" y="1465"/>
                  <a:pt x="14012" y="1409"/>
                </a:cubicBezTo>
                <a:cubicBezTo>
                  <a:pt x="14077" y="1380"/>
                  <a:pt x="14099" y="1370"/>
                  <a:pt x="14140" y="1346"/>
                </a:cubicBezTo>
                <a:moveTo>
                  <a:pt x="15141" y="40"/>
                </a:moveTo>
                <a:cubicBezTo>
                  <a:pt x="15158" y="0"/>
                  <a:pt x="15160" y="78"/>
                  <a:pt x="15166" y="106"/>
                </a:cubicBezTo>
                <a:cubicBezTo>
                  <a:pt x="15205" y="285"/>
                  <a:pt x="15189" y="478"/>
                  <a:pt x="15163" y="657"/>
                </a:cubicBezTo>
                <a:cubicBezTo>
                  <a:pt x="15151" y="741"/>
                  <a:pt x="15150" y="933"/>
                  <a:pt x="15090" y="1001"/>
                </a:cubicBezTo>
                <a:cubicBezTo>
                  <a:pt x="15085" y="1002"/>
                  <a:pt x="15079" y="1004"/>
                  <a:pt x="15074" y="1005"/>
                </a:cubicBezTo>
                <a:moveTo>
                  <a:pt x="14904" y="581"/>
                </a:moveTo>
                <a:cubicBezTo>
                  <a:pt x="15001" y="565"/>
                  <a:pt x="15102" y="572"/>
                  <a:pt x="15201" y="572"/>
                </a:cubicBezTo>
                <a:cubicBezTo>
                  <a:pt x="15328" y="572"/>
                  <a:pt x="15472" y="591"/>
                  <a:pt x="15597" y="565"/>
                </a:cubicBezTo>
                <a:cubicBezTo>
                  <a:pt x="15670" y="550"/>
                  <a:pt x="15717" y="512"/>
                  <a:pt x="15727" y="439"/>
                </a:cubicBezTo>
                <a:cubicBezTo>
                  <a:pt x="15727" y="415"/>
                  <a:pt x="15727" y="408"/>
                  <a:pt x="15727" y="393"/>
                </a:cubicBezTo>
                <a:cubicBezTo>
                  <a:pt x="15669" y="441"/>
                  <a:pt x="15631" y="509"/>
                  <a:pt x="15605" y="582"/>
                </a:cubicBezTo>
                <a:cubicBezTo>
                  <a:pt x="15580" y="651"/>
                  <a:pt x="15557" y="763"/>
                  <a:pt x="15604" y="828"/>
                </a:cubicBezTo>
                <a:cubicBezTo>
                  <a:pt x="15638" y="875"/>
                  <a:pt x="15720" y="884"/>
                  <a:pt x="15766" y="850"/>
                </a:cubicBezTo>
                <a:cubicBezTo>
                  <a:pt x="15841" y="795"/>
                  <a:pt x="15856" y="698"/>
                  <a:pt x="15860" y="613"/>
                </a:cubicBezTo>
                <a:cubicBezTo>
                  <a:pt x="15865" y="517"/>
                  <a:pt x="15828" y="430"/>
                  <a:pt x="15763" y="360"/>
                </a:cubicBezTo>
                <a:cubicBezTo>
                  <a:pt x="15712" y="303"/>
                  <a:pt x="15666" y="321"/>
                  <a:pt x="15656" y="393"/>
                </a:cubicBezTo>
                <a:cubicBezTo>
                  <a:pt x="15656" y="412"/>
                  <a:pt x="15656" y="432"/>
                  <a:pt x="15656" y="451"/>
                </a:cubicBezTo>
                <a:moveTo>
                  <a:pt x="16773" y="424"/>
                </a:moveTo>
                <a:cubicBezTo>
                  <a:pt x="16761" y="321"/>
                  <a:pt x="16732" y="293"/>
                  <a:pt x="16618" y="295"/>
                </a:cubicBezTo>
                <a:cubicBezTo>
                  <a:pt x="16485" y="298"/>
                  <a:pt x="16367" y="383"/>
                  <a:pt x="16302" y="498"/>
                </a:cubicBezTo>
                <a:cubicBezTo>
                  <a:pt x="16249" y="594"/>
                  <a:pt x="16267" y="702"/>
                  <a:pt x="16339" y="780"/>
                </a:cubicBezTo>
                <a:cubicBezTo>
                  <a:pt x="16462" y="912"/>
                  <a:pt x="16642" y="938"/>
                  <a:pt x="16786" y="1032"/>
                </a:cubicBezTo>
                <a:cubicBezTo>
                  <a:pt x="16808" y="1053"/>
                  <a:pt x="16817" y="1055"/>
                  <a:pt x="16812" y="1076"/>
                </a:cubicBezTo>
                <a:cubicBezTo>
                  <a:pt x="16759" y="1114"/>
                  <a:pt x="16708" y="1113"/>
                  <a:pt x="16643" y="1114"/>
                </a:cubicBezTo>
                <a:cubicBezTo>
                  <a:pt x="16585" y="1115"/>
                  <a:pt x="16528" y="1111"/>
                  <a:pt x="16471" y="1110"/>
                </a:cubicBezTo>
                <a:cubicBezTo>
                  <a:pt x="16469" y="1110"/>
                  <a:pt x="16467" y="1110"/>
                  <a:pt x="16465" y="1110"/>
                </a:cubicBezTo>
                <a:moveTo>
                  <a:pt x="17244" y="1252"/>
                </a:moveTo>
                <a:cubicBezTo>
                  <a:pt x="17256" y="1242"/>
                  <a:pt x="17261" y="1234"/>
                  <a:pt x="17274" y="1231"/>
                </a:cubicBezTo>
                <a:cubicBezTo>
                  <a:pt x="17290" y="1248"/>
                  <a:pt x="17293" y="1266"/>
                  <a:pt x="17295" y="1289"/>
                </a:cubicBezTo>
                <a:cubicBezTo>
                  <a:pt x="17295" y="1298"/>
                  <a:pt x="17295" y="1300"/>
                  <a:pt x="17295" y="1306"/>
                </a:cubicBezTo>
                <a:cubicBezTo>
                  <a:pt x="17271" y="1290"/>
                  <a:pt x="17258" y="1274"/>
                  <a:pt x="17246" y="1245"/>
                </a:cubicBezTo>
                <a:cubicBezTo>
                  <a:pt x="17234" y="1216"/>
                  <a:pt x="17237" y="1189"/>
                  <a:pt x="17237" y="115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3" name="Freeform 17"/>
          <p:cNvSpPr/>
          <p:nvPr/>
        </p:nvSpPr>
        <p:spPr>
          <a:xfrm>
            <a:off x="177840" y="3861000"/>
            <a:ext cx="1060920" cy="374760"/>
          </a:xfrm>
          <a:custGeom>
            <a:avLst/>
            <a:gdLst/>
            <a:ahLst/>
            <a:rect l="0" t="0" r="r" b="b"/>
            <a:pathLst>
              <a:path w="2947" h="1041">
                <a:moveTo>
                  <a:pt x="610" y="202"/>
                </a:moveTo>
                <a:cubicBezTo>
                  <a:pt x="561" y="200"/>
                  <a:pt x="529" y="194"/>
                  <a:pt x="483" y="177"/>
                </a:cubicBezTo>
                <a:cubicBezTo>
                  <a:pt x="459" y="168"/>
                  <a:pt x="438" y="161"/>
                  <a:pt x="419" y="143"/>
                </a:cubicBezTo>
                <a:cubicBezTo>
                  <a:pt x="418" y="140"/>
                  <a:pt x="417" y="136"/>
                  <a:pt x="416" y="133"/>
                </a:cubicBezTo>
                <a:cubicBezTo>
                  <a:pt x="446" y="103"/>
                  <a:pt x="436" y="90"/>
                  <a:pt x="505" y="70"/>
                </a:cubicBezTo>
                <a:cubicBezTo>
                  <a:pt x="626" y="33"/>
                  <a:pt x="791" y="0"/>
                  <a:pt x="917" y="27"/>
                </a:cubicBezTo>
                <a:cubicBezTo>
                  <a:pt x="1064" y="59"/>
                  <a:pt x="1144" y="209"/>
                  <a:pt x="1120" y="350"/>
                </a:cubicBezTo>
                <a:cubicBezTo>
                  <a:pt x="1094" y="504"/>
                  <a:pt x="950" y="619"/>
                  <a:pt x="819" y="686"/>
                </a:cubicBezTo>
                <a:cubicBezTo>
                  <a:pt x="615" y="790"/>
                  <a:pt x="326" y="821"/>
                  <a:pt x="101" y="784"/>
                </a:cubicBezTo>
                <a:cubicBezTo>
                  <a:pt x="44" y="766"/>
                  <a:pt x="28" y="763"/>
                  <a:pt x="0" y="735"/>
                </a:cubicBezTo>
                <a:moveTo>
                  <a:pt x="365" y="276"/>
                </a:moveTo>
                <a:cubicBezTo>
                  <a:pt x="382" y="270"/>
                  <a:pt x="386" y="272"/>
                  <a:pt x="397" y="310"/>
                </a:cubicBezTo>
                <a:cubicBezTo>
                  <a:pt x="423" y="398"/>
                  <a:pt x="413" y="495"/>
                  <a:pt x="413" y="586"/>
                </a:cubicBezTo>
                <a:cubicBezTo>
                  <a:pt x="413" y="708"/>
                  <a:pt x="416" y="792"/>
                  <a:pt x="465" y="904"/>
                </a:cubicBezTo>
                <a:moveTo>
                  <a:pt x="1302" y="413"/>
                </a:moveTo>
                <a:cubicBezTo>
                  <a:pt x="1302" y="350"/>
                  <a:pt x="1301" y="490"/>
                  <a:pt x="1302" y="498"/>
                </a:cubicBezTo>
                <a:cubicBezTo>
                  <a:pt x="1308" y="582"/>
                  <a:pt x="1359" y="648"/>
                  <a:pt x="1418" y="706"/>
                </a:cubicBezTo>
                <a:cubicBezTo>
                  <a:pt x="1470" y="756"/>
                  <a:pt x="1530" y="792"/>
                  <a:pt x="1605" y="786"/>
                </a:cubicBezTo>
                <a:cubicBezTo>
                  <a:pt x="1662" y="782"/>
                  <a:pt x="1702" y="722"/>
                  <a:pt x="1712" y="670"/>
                </a:cubicBezTo>
                <a:cubicBezTo>
                  <a:pt x="1725" y="600"/>
                  <a:pt x="1707" y="541"/>
                  <a:pt x="1663" y="487"/>
                </a:cubicBezTo>
                <a:cubicBezTo>
                  <a:pt x="1609" y="423"/>
                  <a:pt x="1549" y="400"/>
                  <a:pt x="1467" y="395"/>
                </a:cubicBezTo>
                <a:cubicBezTo>
                  <a:pt x="1403" y="391"/>
                  <a:pt x="1324" y="395"/>
                  <a:pt x="1302" y="468"/>
                </a:cubicBezTo>
                <a:cubicBezTo>
                  <a:pt x="1302" y="504"/>
                  <a:pt x="1302" y="516"/>
                  <a:pt x="1312" y="538"/>
                </a:cubicBezTo>
                <a:moveTo>
                  <a:pt x="2013" y="559"/>
                </a:moveTo>
                <a:cubicBezTo>
                  <a:pt x="2005" y="564"/>
                  <a:pt x="2008" y="529"/>
                  <a:pt x="1980" y="566"/>
                </a:cubicBezTo>
                <a:cubicBezTo>
                  <a:pt x="1957" y="596"/>
                  <a:pt x="1941" y="635"/>
                  <a:pt x="1952" y="675"/>
                </a:cubicBezTo>
                <a:cubicBezTo>
                  <a:pt x="1973" y="751"/>
                  <a:pt x="2070" y="755"/>
                  <a:pt x="2134" y="756"/>
                </a:cubicBezTo>
                <a:cubicBezTo>
                  <a:pt x="2211" y="757"/>
                  <a:pt x="2257" y="717"/>
                  <a:pt x="2273" y="640"/>
                </a:cubicBezTo>
                <a:cubicBezTo>
                  <a:pt x="2290" y="558"/>
                  <a:pt x="2269" y="508"/>
                  <a:pt x="2201" y="459"/>
                </a:cubicBezTo>
                <a:cubicBezTo>
                  <a:pt x="2129" y="406"/>
                  <a:pt x="2012" y="383"/>
                  <a:pt x="1924" y="406"/>
                </a:cubicBezTo>
                <a:cubicBezTo>
                  <a:pt x="1822" y="433"/>
                  <a:pt x="1727" y="526"/>
                  <a:pt x="1706" y="629"/>
                </a:cubicBezTo>
                <a:cubicBezTo>
                  <a:pt x="1681" y="756"/>
                  <a:pt x="1763" y="833"/>
                  <a:pt x="1870" y="882"/>
                </a:cubicBezTo>
                <a:cubicBezTo>
                  <a:pt x="1988" y="937"/>
                  <a:pt x="2158" y="956"/>
                  <a:pt x="2286" y="931"/>
                </a:cubicBezTo>
                <a:cubicBezTo>
                  <a:pt x="2456" y="898"/>
                  <a:pt x="2627" y="767"/>
                  <a:pt x="2723" y="627"/>
                </a:cubicBezTo>
                <a:cubicBezTo>
                  <a:pt x="2753" y="583"/>
                  <a:pt x="2811" y="460"/>
                  <a:pt x="2780" y="402"/>
                </a:cubicBezTo>
                <a:cubicBezTo>
                  <a:pt x="2769" y="379"/>
                  <a:pt x="2767" y="371"/>
                  <a:pt x="2746" y="373"/>
                </a:cubicBezTo>
                <a:cubicBezTo>
                  <a:pt x="2690" y="404"/>
                  <a:pt x="2682" y="398"/>
                  <a:pt x="2680" y="479"/>
                </a:cubicBezTo>
                <a:cubicBezTo>
                  <a:pt x="2677" y="580"/>
                  <a:pt x="2748" y="648"/>
                  <a:pt x="2813" y="719"/>
                </a:cubicBezTo>
                <a:cubicBezTo>
                  <a:pt x="2867" y="777"/>
                  <a:pt x="2919" y="820"/>
                  <a:pt x="2946" y="894"/>
                </a:cubicBezTo>
                <a:cubicBezTo>
                  <a:pt x="2915" y="964"/>
                  <a:pt x="2841" y="972"/>
                  <a:pt x="2765" y="991"/>
                </a:cubicBezTo>
                <a:cubicBezTo>
                  <a:pt x="2687" y="1012"/>
                  <a:pt x="2610" y="1027"/>
                  <a:pt x="2531" y="104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4" name="Freeform 18"/>
          <p:cNvSpPr/>
          <p:nvPr/>
        </p:nvSpPr>
        <p:spPr>
          <a:xfrm>
            <a:off x="1486800" y="3873600"/>
            <a:ext cx="972720" cy="338400"/>
          </a:xfrm>
          <a:custGeom>
            <a:avLst/>
            <a:gdLst/>
            <a:ahLst/>
            <a:rect l="0" t="0" r="r" b="b"/>
            <a:pathLst>
              <a:path w="2702" h="940">
                <a:moveTo>
                  <a:pt x="352" y="477"/>
                </a:moveTo>
                <a:cubicBezTo>
                  <a:pt x="303" y="421"/>
                  <a:pt x="288" y="387"/>
                  <a:pt x="209" y="382"/>
                </a:cubicBezTo>
                <a:cubicBezTo>
                  <a:pt x="154" y="378"/>
                  <a:pt x="73" y="373"/>
                  <a:pt x="43" y="432"/>
                </a:cubicBezTo>
                <a:cubicBezTo>
                  <a:pt x="5" y="506"/>
                  <a:pt x="104" y="541"/>
                  <a:pt x="152" y="562"/>
                </a:cubicBezTo>
                <a:cubicBezTo>
                  <a:pt x="271" y="614"/>
                  <a:pt x="478" y="643"/>
                  <a:pt x="559" y="757"/>
                </a:cubicBezTo>
                <a:cubicBezTo>
                  <a:pt x="567" y="793"/>
                  <a:pt x="570" y="804"/>
                  <a:pt x="555" y="826"/>
                </a:cubicBezTo>
                <a:cubicBezTo>
                  <a:pt x="434" y="872"/>
                  <a:pt x="330" y="886"/>
                  <a:pt x="200" y="888"/>
                </a:cubicBezTo>
                <a:cubicBezTo>
                  <a:pt x="169" y="888"/>
                  <a:pt x="0" y="907"/>
                  <a:pt x="2" y="838"/>
                </a:cubicBezTo>
                <a:cubicBezTo>
                  <a:pt x="21" y="792"/>
                  <a:pt x="39" y="774"/>
                  <a:pt x="84" y="764"/>
                </a:cubicBezTo>
                <a:moveTo>
                  <a:pt x="776" y="401"/>
                </a:moveTo>
                <a:cubicBezTo>
                  <a:pt x="772" y="446"/>
                  <a:pt x="759" y="486"/>
                  <a:pt x="755" y="532"/>
                </a:cubicBezTo>
                <a:cubicBezTo>
                  <a:pt x="748" y="609"/>
                  <a:pt x="755" y="669"/>
                  <a:pt x="818" y="722"/>
                </a:cubicBezTo>
                <a:cubicBezTo>
                  <a:pt x="855" y="755"/>
                  <a:pt x="942" y="790"/>
                  <a:pt x="991" y="760"/>
                </a:cubicBezTo>
                <a:cubicBezTo>
                  <a:pt x="1048" y="724"/>
                  <a:pt x="1054" y="621"/>
                  <a:pt x="1058" y="563"/>
                </a:cubicBezTo>
                <a:cubicBezTo>
                  <a:pt x="1061" y="525"/>
                  <a:pt x="1062" y="480"/>
                  <a:pt x="1069" y="448"/>
                </a:cubicBezTo>
                <a:cubicBezTo>
                  <a:pt x="1097" y="480"/>
                  <a:pt x="1121" y="521"/>
                  <a:pt x="1143" y="566"/>
                </a:cubicBezTo>
                <a:cubicBezTo>
                  <a:pt x="1187" y="656"/>
                  <a:pt x="1227" y="736"/>
                  <a:pt x="1324" y="777"/>
                </a:cubicBezTo>
                <a:cubicBezTo>
                  <a:pt x="1349" y="784"/>
                  <a:pt x="1375" y="790"/>
                  <a:pt x="1400" y="797"/>
                </a:cubicBezTo>
                <a:moveTo>
                  <a:pt x="1853" y="530"/>
                </a:moveTo>
                <a:cubicBezTo>
                  <a:pt x="1857" y="492"/>
                  <a:pt x="1859" y="469"/>
                  <a:pt x="1852" y="432"/>
                </a:cubicBezTo>
                <a:cubicBezTo>
                  <a:pt x="1760" y="413"/>
                  <a:pt x="1685" y="418"/>
                  <a:pt x="1598" y="461"/>
                </a:cubicBezTo>
                <a:cubicBezTo>
                  <a:pt x="1517" y="501"/>
                  <a:pt x="1414" y="583"/>
                  <a:pt x="1440" y="689"/>
                </a:cubicBezTo>
                <a:cubicBezTo>
                  <a:pt x="1469" y="807"/>
                  <a:pt x="1643" y="824"/>
                  <a:pt x="1737" y="830"/>
                </a:cubicBezTo>
                <a:cubicBezTo>
                  <a:pt x="1849" y="830"/>
                  <a:pt x="1887" y="830"/>
                  <a:pt x="1960" y="808"/>
                </a:cubicBezTo>
                <a:moveTo>
                  <a:pt x="2171" y="58"/>
                </a:moveTo>
                <a:cubicBezTo>
                  <a:pt x="2140" y="0"/>
                  <a:pt x="2159" y="63"/>
                  <a:pt x="2155" y="108"/>
                </a:cubicBezTo>
                <a:cubicBezTo>
                  <a:pt x="2144" y="228"/>
                  <a:pt x="2135" y="347"/>
                  <a:pt x="2134" y="468"/>
                </a:cubicBezTo>
                <a:cubicBezTo>
                  <a:pt x="2133" y="555"/>
                  <a:pt x="2144" y="647"/>
                  <a:pt x="2194" y="722"/>
                </a:cubicBezTo>
                <a:cubicBezTo>
                  <a:pt x="2200" y="728"/>
                  <a:pt x="2207" y="733"/>
                  <a:pt x="2213" y="739"/>
                </a:cubicBezTo>
                <a:cubicBezTo>
                  <a:pt x="2248" y="704"/>
                  <a:pt x="2286" y="650"/>
                  <a:pt x="2322" y="603"/>
                </a:cubicBezTo>
                <a:cubicBezTo>
                  <a:pt x="2378" y="532"/>
                  <a:pt x="2447" y="462"/>
                  <a:pt x="2532" y="427"/>
                </a:cubicBezTo>
                <a:cubicBezTo>
                  <a:pt x="2607" y="396"/>
                  <a:pt x="2654" y="413"/>
                  <a:pt x="2671" y="494"/>
                </a:cubicBezTo>
                <a:cubicBezTo>
                  <a:pt x="2701" y="636"/>
                  <a:pt x="2682" y="794"/>
                  <a:pt x="2687" y="93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5" name="Freeform 19"/>
          <p:cNvSpPr/>
          <p:nvPr/>
        </p:nvSpPr>
        <p:spPr>
          <a:xfrm>
            <a:off x="2885400" y="3822840"/>
            <a:ext cx="1342440" cy="443160"/>
          </a:xfrm>
          <a:custGeom>
            <a:avLst/>
            <a:gdLst/>
            <a:ahLst/>
            <a:rect l="0" t="0" r="r" b="b"/>
            <a:pathLst>
              <a:path w="3729" h="1231">
                <a:moveTo>
                  <a:pt x="65" y="43"/>
                </a:moveTo>
                <a:cubicBezTo>
                  <a:pt x="44" y="15"/>
                  <a:pt x="40" y="6"/>
                  <a:pt x="17" y="0"/>
                </a:cubicBezTo>
                <a:cubicBezTo>
                  <a:pt x="15" y="70"/>
                  <a:pt x="15" y="141"/>
                  <a:pt x="15" y="211"/>
                </a:cubicBezTo>
                <a:cubicBezTo>
                  <a:pt x="15" y="344"/>
                  <a:pt x="29" y="464"/>
                  <a:pt x="57" y="595"/>
                </a:cubicBezTo>
                <a:cubicBezTo>
                  <a:pt x="76" y="688"/>
                  <a:pt x="89" y="783"/>
                  <a:pt x="111" y="872"/>
                </a:cubicBezTo>
                <a:cubicBezTo>
                  <a:pt x="147" y="838"/>
                  <a:pt x="169" y="797"/>
                  <a:pt x="196" y="746"/>
                </a:cubicBezTo>
                <a:cubicBezTo>
                  <a:pt x="232" y="678"/>
                  <a:pt x="276" y="584"/>
                  <a:pt x="356" y="557"/>
                </a:cubicBezTo>
                <a:cubicBezTo>
                  <a:pt x="436" y="530"/>
                  <a:pt x="444" y="612"/>
                  <a:pt x="448" y="669"/>
                </a:cubicBezTo>
                <a:cubicBezTo>
                  <a:pt x="454" y="771"/>
                  <a:pt x="409" y="866"/>
                  <a:pt x="323" y="924"/>
                </a:cubicBezTo>
                <a:cubicBezTo>
                  <a:pt x="262" y="966"/>
                  <a:pt x="159" y="976"/>
                  <a:pt x="87" y="963"/>
                </a:cubicBezTo>
                <a:cubicBezTo>
                  <a:pt x="0" y="947"/>
                  <a:pt x="42" y="897"/>
                  <a:pt x="77" y="860"/>
                </a:cubicBezTo>
                <a:moveTo>
                  <a:pt x="1151" y="631"/>
                </a:moveTo>
                <a:cubicBezTo>
                  <a:pt x="1080" y="629"/>
                  <a:pt x="1029" y="632"/>
                  <a:pt x="959" y="657"/>
                </a:cubicBezTo>
                <a:cubicBezTo>
                  <a:pt x="840" y="699"/>
                  <a:pt x="723" y="769"/>
                  <a:pt x="705" y="903"/>
                </a:cubicBezTo>
                <a:cubicBezTo>
                  <a:pt x="695" y="972"/>
                  <a:pt x="730" y="995"/>
                  <a:pt x="792" y="1007"/>
                </a:cubicBezTo>
                <a:cubicBezTo>
                  <a:pt x="862" y="1020"/>
                  <a:pt x="924" y="981"/>
                  <a:pt x="965" y="928"/>
                </a:cubicBezTo>
                <a:cubicBezTo>
                  <a:pt x="1004" y="879"/>
                  <a:pt x="1009" y="810"/>
                  <a:pt x="1047" y="762"/>
                </a:cubicBezTo>
                <a:cubicBezTo>
                  <a:pt x="1072" y="731"/>
                  <a:pt x="1072" y="754"/>
                  <a:pt x="1105" y="744"/>
                </a:cubicBezTo>
                <a:cubicBezTo>
                  <a:pt x="1141" y="804"/>
                  <a:pt x="1171" y="909"/>
                  <a:pt x="1229" y="949"/>
                </a:cubicBezTo>
                <a:cubicBezTo>
                  <a:pt x="1268" y="977"/>
                  <a:pt x="1293" y="956"/>
                  <a:pt x="1323" y="932"/>
                </a:cubicBezTo>
                <a:cubicBezTo>
                  <a:pt x="1435" y="844"/>
                  <a:pt x="1441" y="684"/>
                  <a:pt x="1598" y="631"/>
                </a:cubicBezTo>
                <a:cubicBezTo>
                  <a:pt x="1678" y="603"/>
                  <a:pt x="1738" y="619"/>
                  <a:pt x="1780" y="692"/>
                </a:cubicBezTo>
                <a:cubicBezTo>
                  <a:pt x="1820" y="763"/>
                  <a:pt x="1828" y="926"/>
                  <a:pt x="1930" y="945"/>
                </a:cubicBezTo>
                <a:cubicBezTo>
                  <a:pt x="1993" y="957"/>
                  <a:pt x="2017" y="886"/>
                  <a:pt x="2033" y="840"/>
                </a:cubicBezTo>
                <a:cubicBezTo>
                  <a:pt x="2075" y="720"/>
                  <a:pt x="2075" y="575"/>
                  <a:pt x="2052" y="452"/>
                </a:cubicBezTo>
                <a:cubicBezTo>
                  <a:pt x="2046" y="420"/>
                  <a:pt x="2030" y="385"/>
                  <a:pt x="2021" y="362"/>
                </a:cubicBezTo>
                <a:cubicBezTo>
                  <a:pt x="1997" y="434"/>
                  <a:pt x="1983" y="495"/>
                  <a:pt x="1981" y="574"/>
                </a:cubicBezTo>
                <a:cubicBezTo>
                  <a:pt x="1978" y="680"/>
                  <a:pt x="1994" y="776"/>
                  <a:pt x="2037" y="872"/>
                </a:cubicBezTo>
                <a:cubicBezTo>
                  <a:pt x="2055" y="913"/>
                  <a:pt x="2088" y="976"/>
                  <a:pt x="2144" y="963"/>
                </a:cubicBezTo>
                <a:cubicBezTo>
                  <a:pt x="2208" y="948"/>
                  <a:pt x="2254" y="887"/>
                  <a:pt x="2303" y="847"/>
                </a:cubicBezTo>
                <a:cubicBezTo>
                  <a:pt x="2378" y="784"/>
                  <a:pt x="2429" y="760"/>
                  <a:pt x="2523" y="744"/>
                </a:cubicBezTo>
                <a:cubicBezTo>
                  <a:pt x="2539" y="823"/>
                  <a:pt x="2557" y="862"/>
                  <a:pt x="2512" y="943"/>
                </a:cubicBezTo>
                <a:cubicBezTo>
                  <a:pt x="2466" y="1026"/>
                  <a:pt x="2393" y="1081"/>
                  <a:pt x="2300" y="1086"/>
                </a:cubicBezTo>
                <a:cubicBezTo>
                  <a:pt x="2219" y="1090"/>
                  <a:pt x="2245" y="1066"/>
                  <a:pt x="2216" y="1021"/>
                </a:cubicBezTo>
                <a:moveTo>
                  <a:pt x="2730" y="697"/>
                </a:moveTo>
                <a:cubicBezTo>
                  <a:pt x="2751" y="716"/>
                  <a:pt x="2751" y="709"/>
                  <a:pt x="2772" y="750"/>
                </a:cubicBezTo>
                <a:cubicBezTo>
                  <a:pt x="2815" y="834"/>
                  <a:pt x="2857" y="929"/>
                  <a:pt x="2962" y="942"/>
                </a:cubicBezTo>
                <a:cubicBezTo>
                  <a:pt x="3030" y="951"/>
                  <a:pt x="3072" y="921"/>
                  <a:pt x="3089" y="853"/>
                </a:cubicBezTo>
                <a:cubicBezTo>
                  <a:pt x="3108" y="773"/>
                  <a:pt x="3091" y="697"/>
                  <a:pt x="3040" y="634"/>
                </a:cubicBezTo>
                <a:cubicBezTo>
                  <a:pt x="3005" y="590"/>
                  <a:pt x="2934" y="547"/>
                  <a:pt x="2876" y="570"/>
                </a:cubicBezTo>
                <a:cubicBezTo>
                  <a:pt x="2797" y="602"/>
                  <a:pt x="2753" y="713"/>
                  <a:pt x="2743" y="790"/>
                </a:cubicBezTo>
                <a:cubicBezTo>
                  <a:pt x="2732" y="878"/>
                  <a:pt x="2741" y="953"/>
                  <a:pt x="2815" y="1009"/>
                </a:cubicBezTo>
                <a:cubicBezTo>
                  <a:pt x="2879" y="1057"/>
                  <a:pt x="2972" y="1069"/>
                  <a:pt x="3050" y="1060"/>
                </a:cubicBezTo>
                <a:cubicBezTo>
                  <a:pt x="3144" y="1049"/>
                  <a:pt x="3234" y="997"/>
                  <a:pt x="3285" y="918"/>
                </a:cubicBezTo>
                <a:cubicBezTo>
                  <a:pt x="3341" y="832"/>
                  <a:pt x="3317" y="733"/>
                  <a:pt x="3331" y="638"/>
                </a:cubicBezTo>
                <a:cubicBezTo>
                  <a:pt x="3337" y="594"/>
                  <a:pt x="3346" y="608"/>
                  <a:pt x="3370" y="586"/>
                </a:cubicBezTo>
                <a:cubicBezTo>
                  <a:pt x="3428" y="589"/>
                  <a:pt x="3463" y="607"/>
                  <a:pt x="3501" y="655"/>
                </a:cubicBezTo>
                <a:cubicBezTo>
                  <a:pt x="3571" y="741"/>
                  <a:pt x="3584" y="858"/>
                  <a:pt x="3588" y="963"/>
                </a:cubicBezTo>
                <a:cubicBezTo>
                  <a:pt x="3590" y="1011"/>
                  <a:pt x="3579" y="1064"/>
                  <a:pt x="3585" y="1111"/>
                </a:cubicBezTo>
                <a:cubicBezTo>
                  <a:pt x="3591" y="1160"/>
                  <a:pt x="3624" y="1183"/>
                  <a:pt x="3669" y="1206"/>
                </a:cubicBezTo>
                <a:cubicBezTo>
                  <a:pt x="3689" y="1214"/>
                  <a:pt x="3708" y="1222"/>
                  <a:pt x="3728" y="123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6" name="Freeform 20"/>
          <p:cNvSpPr/>
          <p:nvPr/>
        </p:nvSpPr>
        <p:spPr>
          <a:xfrm>
            <a:off x="4582440" y="3921120"/>
            <a:ext cx="210240" cy="310680"/>
          </a:xfrm>
          <a:custGeom>
            <a:avLst/>
            <a:gdLst/>
            <a:ahLst/>
            <a:rect l="0" t="0" r="r" b="b"/>
            <a:pathLst>
              <a:path w="584" h="863">
                <a:moveTo>
                  <a:pt x="54" y="0"/>
                </a:moveTo>
                <a:cubicBezTo>
                  <a:pt x="44" y="74"/>
                  <a:pt x="26" y="143"/>
                  <a:pt x="15" y="217"/>
                </a:cubicBezTo>
                <a:cubicBezTo>
                  <a:pt x="0" y="320"/>
                  <a:pt x="4" y="423"/>
                  <a:pt x="30" y="525"/>
                </a:cubicBezTo>
                <a:cubicBezTo>
                  <a:pt x="42" y="573"/>
                  <a:pt x="58" y="622"/>
                  <a:pt x="70" y="671"/>
                </a:cubicBezTo>
                <a:cubicBezTo>
                  <a:pt x="86" y="641"/>
                  <a:pt x="104" y="602"/>
                  <a:pt x="124" y="573"/>
                </a:cubicBezTo>
                <a:cubicBezTo>
                  <a:pt x="193" y="475"/>
                  <a:pt x="288" y="398"/>
                  <a:pt x="414" y="410"/>
                </a:cubicBezTo>
                <a:cubicBezTo>
                  <a:pt x="523" y="420"/>
                  <a:pt x="563" y="520"/>
                  <a:pt x="573" y="616"/>
                </a:cubicBezTo>
                <a:cubicBezTo>
                  <a:pt x="583" y="711"/>
                  <a:pt x="551" y="791"/>
                  <a:pt x="458" y="827"/>
                </a:cubicBezTo>
                <a:cubicBezTo>
                  <a:pt x="369" y="862"/>
                  <a:pt x="258" y="849"/>
                  <a:pt x="177" y="804"/>
                </a:cubicBezTo>
                <a:cubicBezTo>
                  <a:pt x="93" y="757"/>
                  <a:pt x="59" y="683"/>
                  <a:pt x="45" y="59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7" name="Freeform 21"/>
          <p:cNvSpPr/>
          <p:nvPr/>
        </p:nvSpPr>
        <p:spPr>
          <a:xfrm>
            <a:off x="5168160" y="4045320"/>
            <a:ext cx="790560" cy="177480"/>
          </a:xfrm>
          <a:custGeom>
            <a:avLst/>
            <a:gdLst/>
            <a:ahLst/>
            <a:rect l="0" t="0" r="r" b="b"/>
            <a:pathLst>
              <a:path w="2196" h="493">
                <a:moveTo>
                  <a:pt x="569" y="125"/>
                </a:moveTo>
                <a:cubicBezTo>
                  <a:pt x="552" y="19"/>
                  <a:pt x="524" y="3"/>
                  <a:pt x="412" y="3"/>
                </a:cubicBezTo>
                <a:cubicBezTo>
                  <a:pt x="285" y="3"/>
                  <a:pt x="157" y="66"/>
                  <a:pt x="74" y="164"/>
                </a:cubicBezTo>
                <a:cubicBezTo>
                  <a:pt x="16" y="233"/>
                  <a:pt x="0" y="333"/>
                  <a:pt x="75" y="392"/>
                </a:cubicBezTo>
                <a:cubicBezTo>
                  <a:pt x="182" y="475"/>
                  <a:pt x="351" y="482"/>
                  <a:pt x="478" y="487"/>
                </a:cubicBezTo>
                <a:cubicBezTo>
                  <a:pt x="618" y="492"/>
                  <a:pt x="759" y="481"/>
                  <a:pt x="862" y="375"/>
                </a:cubicBezTo>
                <a:cubicBezTo>
                  <a:pt x="937" y="297"/>
                  <a:pt x="940" y="191"/>
                  <a:pt x="942" y="90"/>
                </a:cubicBezTo>
                <a:cubicBezTo>
                  <a:pt x="942" y="75"/>
                  <a:pt x="942" y="58"/>
                  <a:pt x="942" y="42"/>
                </a:cubicBezTo>
                <a:cubicBezTo>
                  <a:pt x="854" y="0"/>
                  <a:pt x="791" y="57"/>
                  <a:pt x="720" y="119"/>
                </a:cubicBezTo>
                <a:cubicBezTo>
                  <a:pt x="648" y="183"/>
                  <a:pt x="571" y="266"/>
                  <a:pt x="583" y="370"/>
                </a:cubicBezTo>
                <a:cubicBezTo>
                  <a:pt x="593" y="455"/>
                  <a:pt x="700" y="475"/>
                  <a:pt x="769" y="480"/>
                </a:cubicBezTo>
                <a:cubicBezTo>
                  <a:pt x="872" y="488"/>
                  <a:pt x="951" y="453"/>
                  <a:pt x="1012" y="370"/>
                </a:cubicBezTo>
                <a:cubicBezTo>
                  <a:pt x="1071" y="289"/>
                  <a:pt x="1082" y="183"/>
                  <a:pt x="1102" y="87"/>
                </a:cubicBezTo>
                <a:cubicBezTo>
                  <a:pt x="1101" y="168"/>
                  <a:pt x="1095" y="246"/>
                  <a:pt x="1094" y="327"/>
                </a:cubicBezTo>
                <a:cubicBezTo>
                  <a:pt x="1094" y="390"/>
                  <a:pt x="1093" y="409"/>
                  <a:pt x="1122" y="442"/>
                </a:cubicBezTo>
                <a:moveTo>
                  <a:pt x="1395" y="98"/>
                </a:moveTo>
                <a:cubicBezTo>
                  <a:pt x="1431" y="45"/>
                  <a:pt x="1427" y="36"/>
                  <a:pt x="1486" y="22"/>
                </a:cubicBezTo>
                <a:cubicBezTo>
                  <a:pt x="1536" y="63"/>
                  <a:pt x="1534" y="143"/>
                  <a:pt x="1541" y="211"/>
                </a:cubicBezTo>
                <a:cubicBezTo>
                  <a:pt x="1546" y="255"/>
                  <a:pt x="1587" y="407"/>
                  <a:pt x="1560" y="450"/>
                </a:cubicBezTo>
                <a:cubicBezTo>
                  <a:pt x="1555" y="452"/>
                  <a:pt x="1550" y="453"/>
                  <a:pt x="1545" y="455"/>
                </a:cubicBezTo>
                <a:cubicBezTo>
                  <a:pt x="1486" y="434"/>
                  <a:pt x="1478" y="395"/>
                  <a:pt x="1475" y="331"/>
                </a:cubicBezTo>
                <a:cubicBezTo>
                  <a:pt x="1471" y="234"/>
                  <a:pt x="1550" y="173"/>
                  <a:pt x="1629" y="128"/>
                </a:cubicBezTo>
                <a:cubicBezTo>
                  <a:pt x="1744" y="63"/>
                  <a:pt x="1860" y="48"/>
                  <a:pt x="1990" y="46"/>
                </a:cubicBezTo>
                <a:cubicBezTo>
                  <a:pt x="2119" y="44"/>
                  <a:pt x="2175" y="97"/>
                  <a:pt x="2187" y="225"/>
                </a:cubicBezTo>
                <a:cubicBezTo>
                  <a:pt x="2195" y="315"/>
                  <a:pt x="2172" y="386"/>
                  <a:pt x="2145" y="4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8" name="Freeform 22"/>
          <p:cNvSpPr/>
          <p:nvPr/>
        </p:nvSpPr>
        <p:spPr>
          <a:xfrm>
            <a:off x="6324840" y="3920040"/>
            <a:ext cx="1363680" cy="361800"/>
          </a:xfrm>
          <a:custGeom>
            <a:avLst/>
            <a:gdLst/>
            <a:ahLst/>
            <a:rect l="0" t="0" r="r" b="b"/>
            <a:pathLst>
              <a:path w="3788" h="1005">
                <a:moveTo>
                  <a:pt x="279" y="284"/>
                </a:moveTo>
                <a:cubicBezTo>
                  <a:pt x="271" y="299"/>
                  <a:pt x="238" y="305"/>
                  <a:pt x="253" y="351"/>
                </a:cubicBezTo>
                <a:cubicBezTo>
                  <a:pt x="270" y="403"/>
                  <a:pt x="368" y="442"/>
                  <a:pt x="413" y="461"/>
                </a:cubicBezTo>
                <a:cubicBezTo>
                  <a:pt x="458" y="480"/>
                  <a:pt x="514" y="499"/>
                  <a:pt x="558" y="470"/>
                </a:cubicBezTo>
                <a:cubicBezTo>
                  <a:pt x="597" y="444"/>
                  <a:pt x="578" y="346"/>
                  <a:pt x="558" y="317"/>
                </a:cubicBezTo>
                <a:cubicBezTo>
                  <a:pt x="493" y="222"/>
                  <a:pt x="338" y="205"/>
                  <a:pt x="235" y="230"/>
                </a:cubicBezTo>
                <a:cubicBezTo>
                  <a:pt x="155" y="250"/>
                  <a:pt x="42" y="307"/>
                  <a:pt x="23" y="395"/>
                </a:cubicBezTo>
                <a:cubicBezTo>
                  <a:pt x="0" y="501"/>
                  <a:pt x="168" y="566"/>
                  <a:pt x="241" y="593"/>
                </a:cubicBezTo>
                <a:cubicBezTo>
                  <a:pt x="407" y="655"/>
                  <a:pt x="606" y="667"/>
                  <a:pt x="782" y="652"/>
                </a:cubicBezTo>
                <a:cubicBezTo>
                  <a:pt x="938" y="639"/>
                  <a:pt x="1100" y="591"/>
                  <a:pt x="1208" y="471"/>
                </a:cubicBezTo>
                <a:cubicBezTo>
                  <a:pt x="1263" y="410"/>
                  <a:pt x="1288" y="332"/>
                  <a:pt x="1296" y="254"/>
                </a:cubicBezTo>
                <a:cubicBezTo>
                  <a:pt x="1231" y="252"/>
                  <a:pt x="1189" y="270"/>
                  <a:pt x="1119" y="330"/>
                </a:cubicBezTo>
                <a:cubicBezTo>
                  <a:pt x="994" y="436"/>
                  <a:pt x="881" y="575"/>
                  <a:pt x="831" y="733"/>
                </a:cubicBezTo>
                <a:cubicBezTo>
                  <a:pt x="825" y="757"/>
                  <a:pt x="825" y="760"/>
                  <a:pt x="821" y="774"/>
                </a:cubicBezTo>
                <a:moveTo>
                  <a:pt x="879" y="326"/>
                </a:moveTo>
                <a:cubicBezTo>
                  <a:pt x="923" y="293"/>
                  <a:pt x="959" y="269"/>
                  <a:pt x="1013" y="305"/>
                </a:cubicBezTo>
                <a:cubicBezTo>
                  <a:pt x="1096" y="361"/>
                  <a:pt x="1132" y="464"/>
                  <a:pt x="1173" y="550"/>
                </a:cubicBezTo>
                <a:cubicBezTo>
                  <a:pt x="1215" y="637"/>
                  <a:pt x="1251" y="709"/>
                  <a:pt x="1319" y="778"/>
                </a:cubicBezTo>
                <a:moveTo>
                  <a:pt x="1600" y="334"/>
                </a:moveTo>
                <a:cubicBezTo>
                  <a:pt x="1604" y="317"/>
                  <a:pt x="1600" y="313"/>
                  <a:pt x="1609" y="308"/>
                </a:cubicBezTo>
                <a:cubicBezTo>
                  <a:pt x="1608" y="381"/>
                  <a:pt x="1594" y="448"/>
                  <a:pt x="1582" y="521"/>
                </a:cubicBezTo>
                <a:cubicBezTo>
                  <a:pt x="1571" y="587"/>
                  <a:pt x="1566" y="650"/>
                  <a:pt x="1566" y="716"/>
                </a:cubicBezTo>
                <a:moveTo>
                  <a:pt x="1594" y="55"/>
                </a:moveTo>
                <a:cubicBezTo>
                  <a:pt x="1651" y="14"/>
                  <a:pt x="1676" y="0"/>
                  <a:pt x="1716" y="69"/>
                </a:cubicBezTo>
                <a:cubicBezTo>
                  <a:pt x="1743" y="124"/>
                  <a:pt x="1753" y="144"/>
                  <a:pt x="1774" y="181"/>
                </a:cubicBezTo>
                <a:moveTo>
                  <a:pt x="1844" y="506"/>
                </a:moveTo>
                <a:cubicBezTo>
                  <a:pt x="1883" y="586"/>
                  <a:pt x="1927" y="654"/>
                  <a:pt x="1984" y="722"/>
                </a:cubicBezTo>
                <a:cubicBezTo>
                  <a:pt x="2003" y="744"/>
                  <a:pt x="2020" y="761"/>
                  <a:pt x="2035" y="785"/>
                </a:cubicBezTo>
                <a:cubicBezTo>
                  <a:pt x="1999" y="773"/>
                  <a:pt x="1977" y="760"/>
                  <a:pt x="1947" y="735"/>
                </a:cubicBezTo>
                <a:cubicBezTo>
                  <a:pt x="1919" y="712"/>
                  <a:pt x="1903" y="690"/>
                  <a:pt x="1883" y="660"/>
                </a:cubicBezTo>
                <a:moveTo>
                  <a:pt x="2454" y="83"/>
                </a:moveTo>
                <a:cubicBezTo>
                  <a:pt x="2463" y="137"/>
                  <a:pt x="2466" y="193"/>
                  <a:pt x="2465" y="251"/>
                </a:cubicBezTo>
                <a:cubicBezTo>
                  <a:pt x="2462" y="369"/>
                  <a:pt x="2454" y="486"/>
                  <a:pt x="2454" y="605"/>
                </a:cubicBezTo>
                <a:cubicBezTo>
                  <a:pt x="2454" y="690"/>
                  <a:pt x="2452" y="778"/>
                  <a:pt x="2505" y="851"/>
                </a:cubicBezTo>
                <a:cubicBezTo>
                  <a:pt x="2514" y="859"/>
                  <a:pt x="2522" y="867"/>
                  <a:pt x="2531" y="875"/>
                </a:cubicBezTo>
                <a:moveTo>
                  <a:pt x="2217" y="513"/>
                </a:moveTo>
                <a:cubicBezTo>
                  <a:pt x="2318" y="492"/>
                  <a:pt x="2422" y="495"/>
                  <a:pt x="2526" y="498"/>
                </a:cubicBezTo>
                <a:cubicBezTo>
                  <a:pt x="2650" y="502"/>
                  <a:pt x="2774" y="521"/>
                  <a:pt x="2898" y="526"/>
                </a:cubicBezTo>
                <a:cubicBezTo>
                  <a:pt x="2919" y="526"/>
                  <a:pt x="2939" y="526"/>
                  <a:pt x="2960" y="526"/>
                </a:cubicBezTo>
                <a:moveTo>
                  <a:pt x="3595" y="323"/>
                </a:moveTo>
                <a:cubicBezTo>
                  <a:pt x="3584" y="285"/>
                  <a:pt x="3635" y="309"/>
                  <a:pt x="3551" y="288"/>
                </a:cubicBezTo>
                <a:cubicBezTo>
                  <a:pt x="3470" y="268"/>
                  <a:pt x="3357" y="258"/>
                  <a:pt x="3303" y="187"/>
                </a:cubicBezTo>
                <a:cubicBezTo>
                  <a:pt x="3265" y="137"/>
                  <a:pt x="3309" y="97"/>
                  <a:pt x="3350" y="76"/>
                </a:cubicBezTo>
                <a:cubicBezTo>
                  <a:pt x="3431" y="35"/>
                  <a:pt x="3554" y="14"/>
                  <a:pt x="3644" y="31"/>
                </a:cubicBezTo>
                <a:cubicBezTo>
                  <a:pt x="3712" y="44"/>
                  <a:pt x="3756" y="104"/>
                  <a:pt x="3768" y="169"/>
                </a:cubicBezTo>
                <a:cubicBezTo>
                  <a:pt x="3787" y="270"/>
                  <a:pt x="3755" y="343"/>
                  <a:pt x="3705" y="427"/>
                </a:cubicBezTo>
                <a:cubicBezTo>
                  <a:pt x="3648" y="524"/>
                  <a:pt x="3581" y="613"/>
                  <a:pt x="3537" y="716"/>
                </a:cubicBezTo>
                <a:cubicBezTo>
                  <a:pt x="3505" y="790"/>
                  <a:pt x="3501" y="858"/>
                  <a:pt x="3501" y="936"/>
                </a:cubicBezTo>
                <a:moveTo>
                  <a:pt x="3544" y="998"/>
                </a:moveTo>
                <a:cubicBezTo>
                  <a:pt x="3560" y="997"/>
                  <a:pt x="3574" y="993"/>
                  <a:pt x="3589" y="987"/>
                </a:cubicBezTo>
                <a:cubicBezTo>
                  <a:pt x="3609" y="978"/>
                  <a:pt x="3555" y="998"/>
                  <a:pt x="3534" y="100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9" name="Freeform 23"/>
          <p:cNvSpPr/>
          <p:nvPr/>
        </p:nvSpPr>
        <p:spPr>
          <a:xfrm>
            <a:off x="351000" y="4338360"/>
            <a:ext cx="3569760" cy="611640"/>
          </a:xfrm>
          <a:custGeom>
            <a:avLst/>
            <a:gdLst/>
            <a:ahLst/>
            <a:rect l="0" t="0" r="r" b="b"/>
            <a:pathLst>
              <a:path w="9916" h="1699">
                <a:moveTo>
                  <a:pt x="325" y="346"/>
                </a:moveTo>
                <a:cubicBezTo>
                  <a:pt x="326" y="333"/>
                  <a:pt x="326" y="320"/>
                  <a:pt x="328" y="308"/>
                </a:cubicBezTo>
                <a:cubicBezTo>
                  <a:pt x="328" y="306"/>
                  <a:pt x="329" y="307"/>
                  <a:pt x="329" y="305"/>
                </a:cubicBezTo>
                <a:cubicBezTo>
                  <a:pt x="329" y="453"/>
                  <a:pt x="325" y="594"/>
                  <a:pt x="321" y="741"/>
                </a:cubicBezTo>
                <a:cubicBezTo>
                  <a:pt x="318" y="858"/>
                  <a:pt x="310" y="1030"/>
                  <a:pt x="322" y="1140"/>
                </a:cubicBezTo>
                <a:cubicBezTo>
                  <a:pt x="333" y="1243"/>
                  <a:pt x="357" y="1242"/>
                  <a:pt x="377" y="1243"/>
                </a:cubicBezTo>
                <a:cubicBezTo>
                  <a:pt x="400" y="1244"/>
                  <a:pt x="422" y="1214"/>
                  <a:pt x="443" y="1167"/>
                </a:cubicBezTo>
                <a:cubicBezTo>
                  <a:pt x="452" y="1147"/>
                  <a:pt x="464" y="1117"/>
                  <a:pt x="461" y="1056"/>
                </a:cubicBezTo>
                <a:cubicBezTo>
                  <a:pt x="459" y="1006"/>
                  <a:pt x="451" y="985"/>
                  <a:pt x="444" y="952"/>
                </a:cubicBezTo>
                <a:cubicBezTo>
                  <a:pt x="442" y="944"/>
                  <a:pt x="441" y="930"/>
                  <a:pt x="440" y="923"/>
                </a:cubicBezTo>
                <a:cubicBezTo>
                  <a:pt x="447" y="920"/>
                  <a:pt x="455" y="916"/>
                  <a:pt x="462" y="928"/>
                </a:cubicBezTo>
                <a:cubicBezTo>
                  <a:pt x="476" y="951"/>
                  <a:pt x="491" y="1009"/>
                  <a:pt x="493" y="1088"/>
                </a:cubicBezTo>
                <a:cubicBezTo>
                  <a:pt x="496" y="1165"/>
                  <a:pt x="486" y="1212"/>
                  <a:pt x="476" y="1263"/>
                </a:cubicBezTo>
                <a:cubicBezTo>
                  <a:pt x="463" y="1336"/>
                  <a:pt x="454" y="1386"/>
                  <a:pt x="452" y="1487"/>
                </a:cubicBezTo>
                <a:moveTo>
                  <a:pt x="582" y="753"/>
                </a:moveTo>
                <a:cubicBezTo>
                  <a:pt x="585" y="743"/>
                  <a:pt x="580" y="732"/>
                  <a:pt x="595" y="731"/>
                </a:cubicBezTo>
                <a:cubicBezTo>
                  <a:pt x="620" y="730"/>
                  <a:pt x="645" y="733"/>
                  <a:pt x="670" y="727"/>
                </a:cubicBezTo>
                <a:cubicBezTo>
                  <a:pt x="687" y="723"/>
                  <a:pt x="691" y="718"/>
                  <a:pt x="700" y="674"/>
                </a:cubicBezTo>
                <a:cubicBezTo>
                  <a:pt x="690" y="628"/>
                  <a:pt x="685" y="599"/>
                  <a:pt x="669" y="591"/>
                </a:cubicBezTo>
                <a:cubicBezTo>
                  <a:pt x="654" y="583"/>
                  <a:pt x="640" y="598"/>
                  <a:pt x="634" y="683"/>
                </a:cubicBezTo>
                <a:cubicBezTo>
                  <a:pt x="627" y="792"/>
                  <a:pt x="635" y="902"/>
                  <a:pt x="644" y="999"/>
                </a:cubicBezTo>
                <a:cubicBezTo>
                  <a:pt x="651" y="1084"/>
                  <a:pt x="671" y="1233"/>
                  <a:pt x="664" y="1335"/>
                </a:cubicBezTo>
                <a:cubicBezTo>
                  <a:pt x="659" y="1394"/>
                  <a:pt x="641" y="1400"/>
                  <a:pt x="631" y="1394"/>
                </a:cubicBezTo>
                <a:cubicBezTo>
                  <a:pt x="620" y="1387"/>
                  <a:pt x="617" y="1341"/>
                  <a:pt x="618" y="1291"/>
                </a:cubicBezTo>
                <a:cubicBezTo>
                  <a:pt x="619" y="1210"/>
                  <a:pt x="643" y="1203"/>
                  <a:pt x="654" y="1195"/>
                </a:cubicBezTo>
                <a:cubicBezTo>
                  <a:pt x="692" y="1170"/>
                  <a:pt x="731" y="1187"/>
                  <a:pt x="770" y="1187"/>
                </a:cubicBezTo>
                <a:moveTo>
                  <a:pt x="0" y="1021"/>
                </a:moveTo>
                <a:cubicBezTo>
                  <a:pt x="9915" y="0"/>
                  <a:pt x="677" y="932"/>
                  <a:pt x="816" y="874"/>
                </a:cubicBezTo>
                <a:cubicBezTo>
                  <a:pt x="803" y="847"/>
                  <a:pt x="787" y="783"/>
                  <a:pt x="774" y="859"/>
                </a:cubicBezTo>
                <a:cubicBezTo>
                  <a:pt x="763" y="920"/>
                  <a:pt x="763" y="1037"/>
                  <a:pt x="765" y="1113"/>
                </a:cubicBezTo>
                <a:cubicBezTo>
                  <a:pt x="769" y="1307"/>
                  <a:pt x="814" y="1447"/>
                  <a:pt x="805" y="1662"/>
                </a:cubicBezTo>
                <a:cubicBezTo>
                  <a:pt x="803" y="1674"/>
                  <a:pt x="800" y="1686"/>
                  <a:pt x="798" y="1698"/>
                </a:cubicBezTo>
                <a:moveTo>
                  <a:pt x="738" y="1448"/>
                </a:moveTo>
                <a:cubicBezTo>
                  <a:pt x="766" y="1406"/>
                  <a:pt x="794" y="1382"/>
                  <a:pt x="824" y="1373"/>
                </a:cubicBezTo>
                <a:cubicBezTo>
                  <a:pt x="845" y="1367"/>
                  <a:pt x="866" y="1371"/>
                  <a:pt x="887" y="137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0" name="Freeform 24"/>
          <p:cNvSpPr/>
          <p:nvPr/>
        </p:nvSpPr>
        <p:spPr>
          <a:xfrm>
            <a:off x="2400840" y="4522320"/>
            <a:ext cx="3038040" cy="514440"/>
          </a:xfrm>
          <a:custGeom>
            <a:avLst/>
            <a:gdLst/>
            <a:ahLst/>
            <a:rect l="0" t="0" r="r" b="b"/>
            <a:pathLst>
              <a:path w="8439" h="1429">
                <a:moveTo>
                  <a:pt x="46" y="208"/>
                </a:moveTo>
                <a:cubicBezTo>
                  <a:pt x="40" y="257"/>
                  <a:pt x="37" y="249"/>
                  <a:pt x="29" y="297"/>
                </a:cubicBezTo>
                <a:cubicBezTo>
                  <a:pt x="1" y="474"/>
                  <a:pt x="0" y="662"/>
                  <a:pt x="22" y="839"/>
                </a:cubicBezTo>
                <a:cubicBezTo>
                  <a:pt x="28" y="889"/>
                  <a:pt x="31" y="947"/>
                  <a:pt x="44" y="996"/>
                </a:cubicBezTo>
                <a:cubicBezTo>
                  <a:pt x="46" y="996"/>
                  <a:pt x="47" y="996"/>
                  <a:pt x="49" y="996"/>
                </a:cubicBezTo>
                <a:cubicBezTo>
                  <a:pt x="92" y="937"/>
                  <a:pt x="132" y="881"/>
                  <a:pt x="187" y="832"/>
                </a:cubicBezTo>
                <a:cubicBezTo>
                  <a:pt x="273" y="755"/>
                  <a:pt x="392" y="683"/>
                  <a:pt x="514" y="706"/>
                </a:cubicBezTo>
                <a:cubicBezTo>
                  <a:pt x="632" y="730"/>
                  <a:pt x="683" y="893"/>
                  <a:pt x="805" y="899"/>
                </a:cubicBezTo>
                <a:cubicBezTo>
                  <a:pt x="852" y="901"/>
                  <a:pt x="859" y="854"/>
                  <a:pt x="878" y="820"/>
                </a:cubicBezTo>
                <a:cubicBezTo>
                  <a:pt x="903" y="776"/>
                  <a:pt x="922" y="719"/>
                  <a:pt x="972" y="696"/>
                </a:cubicBezTo>
                <a:cubicBezTo>
                  <a:pt x="1038" y="666"/>
                  <a:pt x="1101" y="727"/>
                  <a:pt x="1154" y="756"/>
                </a:cubicBezTo>
                <a:cubicBezTo>
                  <a:pt x="1261" y="814"/>
                  <a:pt x="1414" y="867"/>
                  <a:pt x="1536" y="827"/>
                </a:cubicBezTo>
                <a:cubicBezTo>
                  <a:pt x="1542" y="820"/>
                  <a:pt x="1549" y="813"/>
                  <a:pt x="1555" y="806"/>
                </a:cubicBezTo>
                <a:cubicBezTo>
                  <a:pt x="1554" y="739"/>
                  <a:pt x="1560" y="715"/>
                  <a:pt x="1497" y="666"/>
                </a:cubicBezTo>
                <a:cubicBezTo>
                  <a:pt x="1432" y="616"/>
                  <a:pt x="1332" y="577"/>
                  <a:pt x="1248" y="594"/>
                </a:cubicBezTo>
                <a:cubicBezTo>
                  <a:pt x="1165" y="611"/>
                  <a:pt x="1132" y="701"/>
                  <a:pt x="1145" y="778"/>
                </a:cubicBezTo>
                <a:cubicBezTo>
                  <a:pt x="1163" y="882"/>
                  <a:pt x="1283" y="936"/>
                  <a:pt x="1370" y="968"/>
                </a:cubicBezTo>
                <a:cubicBezTo>
                  <a:pt x="1548" y="1035"/>
                  <a:pt x="1735" y="1023"/>
                  <a:pt x="1920" y="1010"/>
                </a:cubicBezTo>
                <a:moveTo>
                  <a:pt x="2370" y="525"/>
                </a:moveTo>
                <a:cubicBezTo>
                  <a:pt x="2352" y="503"/>
                  <a:pt x="2359" y="511"/>
                  <a:pt x="2344" y="501"/>
                </a:cubicBezTo>
                <a:cubicBezTo>
                  <a:pt x="2335" y="559"/>
                  <a:pt x="2324" y="625"/>
                  <a:pt x="2334" y="683"/>
                </a:cubicBezTo>
                <a:cubicBezTo>
                  <a:pt x="2350" y="780"/>
                  <a:pt x="2395" y="879"/>
                  <a:pt x="2425" y="972"/>
                </a:cubicBezTo>
                <a:cubicBezTo>
                  <a:pt x="2433" y="994"/>
                  <a:pt x="2431" y="998"/>
                  <a:pt x="2442" y="1007"/>
                </a:cubicBezTo>
                <a:moveTo>
                  <a:pt x="2235" y="35"/>
                </a:moveTo>
                <a:cubicBezTo>
                  <a:pt x="2271" y="0"/>
                  <a:pt x="2274" y="56"/>
                  <a:pt x="2315" y="129"/>
                </a:cubicBezTo>
                <a:cubicBezTo>
                  <a:pt x="2369" y="227"/>
                  <a:pt x="2427" y="301"/>
                  <a:pt x="2499" y="385"/>
                </a:cubicBezTo>
                <a:moveTo>
                  <a:pt x="2657" y="480"/>
                </a:moveTo>
                <a:cubicBezTo>
                  <a:pt x="2613" y="472"/>
                  <a:pt x="2598" y="466"/>
                  <a:pt x="2557" y="479"/>
                </a:cubicBezTo>
                <a:cubicBezTo>
                  <a:pt x="2561" y="564"/>
                  <a:pt x="2600" y="589"/>
                  <a:pt x="2666" y="644"/>
                </a:cubicBezTo>
                <a:cubicBezTo>
                  <a:pt x="2739" y="704"/>
                  <a:pt x="2834" y="761"/>
                  <a:pt x="2883" y="845"/>
                </a:cubicBezTo>
                <a:cubicBezTo>
                  <a:pt x="2934" y="932"/>
                  <a:pt x="2862" y="964"/>
                  <a:pt x="2788" y="990"/>
                </a:cubicBezTo>
                <a:cubicBezTo>
                  <a:pt x="2682" y="1028"/>
                  <a:pt x="2576" y="1035"/>
                  <a:pt x="2466" y="1038"/>
                </a:cubicBezTo>
                <a:moveTo>
                  <a:pt x="4293" y="474"/>
                </a:moveTo>
                <a:cubicBezTo>
                  <a:pt x="4264" y="422"/>
                  <a:pt x="4225" y="407"/>
                  <a:pt x="4162" y="419"/>
                </a:cubicBezTo>
                <a:cubicBezTo>
                  <a:pt x="4104" y="430"/>
                  <a:pt x="4046" y="473"/>
                  <a:pt x="4035" y="532"/>
                </a:cubicBezTo>
                <a:cubicBezTo>
                  <a:pt x="4022" y="607"/>
                  <a:pt x="4097" y="635"/>
                  <a:pt x="4151" y="663"/>
                </a:cubicBezTo>
                <a:cubicBezTo>
                  <a:pt x="4209" y="693"/>
                  <a:pt x="4309" y="720"/>
                  <a:pt x="4331" y="791"/>
                </a:cubicBezTo>
                <a:cubicBezTo>
                  <a:pt x="4331" y="802"/>
                  <a:pt x="4331" y="812"/>
                  <a:pt x="4331" y="823"/>
                </a:cubicBezTo>
                <a:cubicBezTo>
                  <a:pt x="4229" y="868"/>
                  <a:pt x="4137" y="869"/>
                  <a:pt x="4025" y="870"/>
                </a:cubicBezTo>
                <a:cubicBezTo>
                  <a:pt x="4014" y="870"/>
                  <a:pt x="3806" y="876"/>
                  <a:pt x="3813" y="827"/>
                </a:cubicBezTo>
                <a:cubicBezTo>
                  <a:pt x="3846" y="799"/>
                  <a:pt x="3869" y="789"/>
                  <a:pt x="3908" y="790"/>
                </a:cubicBezTo>
                <a:moveTo>
                  <a:pt x="4814" y="538"/>
                </a:moveTo>
                <a:cubicBezTo>
                  <a:pt x="4703" y="540"/>
                  <a:pt x="4626" y="550"/>
                  <a:pt x="4526" y="602"/>
                </a:cubicBezTo>
                <a:cubicBezTo>
                  <a:pt x="4468" y="632"/>
                  <a:pt x="4411" y="663"/>
                  <a:pt x="4408" y="734"/>
                </a:cubicBezTo>
                <a:cubicBezTo>
                  <a:pt x="4405" y="797"/>
                  <a:pt x="4494" y="793"/>
                  <a:pt x="4536" y="794"/>
                </a:cubicBezTo>
                <a:cubicBezTo>
                  <a:pt x="4625" y="796"/>
                  <a:pt x="4690" y="764"/>
                  <a:pt x="4761" y="711"/>
                </a:cubicBezTo>
                <a:cubicBezTo>
                  <a:pt x="4811" y="675"/>
                  <a:pt x="4853" y="631"/>
                  <a:pt x="4891" y="583"/>
                </a:cubicBezTo>
                <a:cubicBezTo>
                  <a:pt x="4898" y="573"/>
                  <a:pt x="4898" y="568"/>
                  <a:pt x="4906" y="570"/>
                </a:cubicBezTo>
                <a:cubicBezTo>
                  <a:pt x="4906" y="651"/>
                  <a:pt x="4877" y="782"/>
                  <a:pt x="4927" y="850"/>
                </a:cubicBezTo>
                <a:cubicBezTo>
                  <a:pt x="4963" y="882"/>
                  <a:pt x="4975" y="893"/>
                  <a:pt x="5009" y="897"/>
                </a:cubicBezTo>
                <a:moveTo>
                  <a:pt x="4590" y="63"/>
                </a:moveTo>
                <a:cubicBezTo>
                  <a:pt x="4575" y="44"/>
                  <a:pt x="4574" y="39"/>
                  <a:pt x="4562" y="31"/>
                </a:cubicBezTo>
                <a:cubicBezTo>
                  <a:pt x="4562" y="35"/>
                  <a:pt x="4556" y="110"/>
                  <a:pt x="4556" y="114"/>
                </a:cubicBezTo>
                <a:cubicBezTo>
                  <a:pt x="4556" y="236"/>
                  <a:pt x="4552" y="357"/>
                  <a:pt x="4563" y="479"/>
                </a:cubicBezTo>
                <a:cubicBezTo>
                  <a:pt x="4574" y="596"/>
                  <a:pt x="4588" y="714"/>
                  <a:pt x="4604" y="831"/>
                </a:cubicBezTo>
                <a:cubicBezTo>
                  <a:pt x="4607" y="854"/>
                  <a:pt x="4615" y="875"/>
                  <a:pt x="4621" y="890"/>
                </a:cubicBezTo>
                <a:cubicBezTo>
                  <a:pt x="4649" y="828"/>
                  <a:pt x="4671" y="764"/>
                  <a:pt x="4717" y="710"/>
                </a:cubicBezTo>
                <a:cubicBezTo>
                  <a:pt x="4810" y="603"/>
                  <a:pt x="4968" y="528"/>
                  <a:pt x="5111" y="542"/>
                </a:cubicBezTo>
                <a:cubicBezTo>
                  <a:pt x="5196" y="550"/>
                  <a:pt x="5226" y="627"/>
                  <a:pt x="5246" y="700"/>
                </a:cubicBezTo>
                <a:cubicBezTo>
                  <a:pt x="5262" y="761"/>
                  <a:pt x="5248" y="868"/>
                  <a:pt x="5294" y="916"/>
                </a:cubicBezTo>
                <a:cubicBezTo>
                  <a:pt x="5322" y="945"/>
                  <a:pt x="5376" y="934"/>
                  <a:pt x="5410" y="935"/>
                </a:cubicBezTo>
                <a:moveTo>
                  <a:pt x="5829" y="514"/>
                </a:moveTo>
                <a:cubicBezTo>
                  <a:pt x="5727" y="488"/>
                  <a:pt x="5651" y="501"/>
                  <a:pt x="5555" y="553"/>
                </a:cubicBezTo>
                <a:cubicBezTo>
                  <a:pt x="5486" y="590"/>
                  <a:pt x="5383" y="667"/>
                  <a:pt x="5410" y="763"/>
                </a:cubicBezTo>
                <a:cubicBezTo>
                  <a:pt x="5436" y="852"/>
                  <a:pt x="5563" y="884"/>
                  <a:pt x="5640" y="894"/>
                </a:cubicBezTo>
                <a:cubicBezTo>
                  <a:pt x="5721" y="904"/>
                  <a:pt x="5804" y="909"/>
                  <a:pt x="5843" y="825"/>
                </a:cubicBezTo>
                <a:cubicBezTo>
                  <a:pt x="5869" y="769"/>
                  <a:pt x="5856" y="691"/>
                  <a:pt x="5856" y="631"/>
                </a:cubicBezTo>
                <a:cubicBezTo>
                  <a:pt x="5856" y="603"/>
                  <a:pt x="5855" y="597"/>
                  <a:pt x="5859" y="581"/>
                </a:cubicBezTo>
                <a:cubicBezTo>
                  <a:pt x="5888" y="601"/>
                  <a:pt x="5891" y="629"/>
                  <a:pt x="5906" y="669"/>
                </a:cubicBezTo>
                <a:cubicBezTo>
                  <a:pt x="5932" y="741"/>
                  <a:pt x="5956" y="823"/>
                  <a:pt x="6008" y="880"/>
                </a:cubicBezTo>
                <a:cubicBezTo>
                  <a:pt x="6019" y="889"/>
                  <a:pt x="6029" y="897"/>
                  <a:pt x="6040" y="906"/>
                </a:cubicBezTo>
                <a:moveTo>
                  <a:pt x="6113" y="536"/>
                </a:moveTo>
                <a:cubicBezTo>
                  <a:pt x="6113" y="508"/>
                  <a:pt x="6110" y="502"/>
                  <a:pt x="6119" y="487"/>
                </a:cubicBezTo>
                <a:cubicBezTo>
                  <a:pt x="6140" y="522"/>
                  <a:pt x="6153" y="573"/>
                  <a:pt x="6166" y="622"/>
                </a:cubicBezTo>
                <a:cubicBezTo>
                  <a:pt x="6190" y="716"/>
                  <a:pt x="6217" y="809"/>
                  <a:pt x="6262" y="896"/>
                </a:cubicBezTo>
                <a:cubicBezTo>
                  <a:pt x="6288" y="947"/>
                  <a:pt x="6295" y="953"/>
                  <a:pt x="6337" y="966"/>
                </a:cubicBezTo>
                <a:cubicBezTo>
                  <a:pt x="6375" y="898"/>
                  <a:pt x="6411" y="829"/>
                  <a:pt x="6448" y="760"/>
                </a:cubicBezTo>
                <a:cubicBezTo>
                  <a:pt x="6500" y="664"/>
                  <a:pt x="6566" y="520"/>
                  <a:pt x="6658" y="456"/>
                </a:cubicBezTo>
                <a:cubicBezTo>
                  <a:pt x="6667" y="453"/>
                  <a:pt x="6668" y="452"/>
                  <a:pt x="6674" y="452"/>
                </a:cubicBezTo>
                <a:cubicBezTo>
                  <a:pt x="6678" y="487"/>
                  <a:pt x="6678" y="524"/>
                  <a:pt x="6682" y="559"/>
                </a:cubicBezTo>
                <a:cubicBezTo>
                  <a:pt x="6689" y="621"/>
                  <a:pt x="6716" y="679"/>
                  <a:pt x="6740" y="737"/>
                </a:cubicBezTo>
                <a:cubicBezTo>
                  <a:pt x="6771" y="809"/>
                  <a:pt x="6803" y="877"/>
                  <a:pt x="6822" y="953"/>
                </a:cubicBezTo>
                <a:cubicBezTo>
                  <a:pt x="6825" y="964"/>
                  <a:pt x="6829" y="1069"/>
                  <a:pt x="6831" y="1007"/>
                </a:cubicBezTo>
                <a:moveTo>
                  <a:pt x="6749" y="110"/>
                </a:moveTo>
                <a:cubicBezTo>
                  <a:pt x="6751" y="57"/>
                  <a:pt x="6748" y="45"/>
                  <a:pt x="6764" y="15"/>
                </a:cubicBezTo>
                <a:cubicBezTo>
                  <a:pt x="6809" y="19"/>
                  <a:pt x="6820" y="123"/>
                  <a:pt x="6831" y="158"/>
                </a:cubicBezTo>
                <a:cubicBezTo>
                  <a:pt x="6840" y="186"/>
                  <a:pt x="6850" y="213"/>
                  <a:pt x="6859" y="241"/>
                </a:cubicBezTo>
                <a:moveTo>
                  <a:pt x="7132" y="389"/>
                </a:moveTo>
                <a:cubicBezTo>
                  <a:pt x="7143" y="320"/>
                  <a:pt x="7164" y="464"/>
                  <a:pt x="7168" y="483"/>
                </a:cubicBezTo>
                <a:cubicBezTo>
                  <a:pt x="7185" y="571"/>
                  <a:pt x="7188" y="660"/>
                  <a:pt x="7220" y="745"/>
                </a:cubicBezTo>
                <a:cubicBezTo>
                  <a:pt x="7236" y="788"/>
                  <a:pt x="7270" y="838"/>
                  <a:pt x="7324" y="827"/>
                </a:cubicBezTo>
                <a:cubicBezTo>
                  <a:pt x="7391" y="813"/>
                  <a:pt x="7443" y="704"/>
                  <a:pt x="7479" y="655"/>
                </a:cubicBezTo>
                <a:cubicBezTo>
                  <a:pt x="7532" y="582"/>
                  <a:pt x="7586" y="499"/>
                  <a:pt x="7661" y="446"/>
                </a:cubicBezTo>
                <a:cubicBezTo>
                  <a:pt x="7668" y="443"/>
                  <a:pt x="7676" y="440"/>
                  <a:pt x="7683" y="436"/>
                </a:cubicBezTo>
                <a:cubicBezTo>
                  <a:pt x="7685" y="493"/>
                  <a:pt x="7669" y="541"/>
                  <a:pt x="7655" y="602"/>
                </a:cubicBezTo>
                <a:cubicBezTo>
                  <a:pt x="7632" y="699"/>
                  <a:pt x="7639" y="716"/>
                  <a:pt x="7683" y="798"/>
                </a:cubicBezTo>
                <a:moveTo>
                  <a:pt x="8229" y="691"/>
                </a:moveTo>
                <a:cubicBezTo>
                  <a:pt x="8227" y="586"/>
                  <a:pt x="8223" y="511"/>
                  <a:pt x="8165" y="418"/>
                </a:cubicBezTo>
                <a:cubicBezTo>
                  <a:pt x="8135" y="371"/>
                  <a:pt x="8080" y="323"/>
                  <a:pt x="8022" y="366"/>
                </a:cubicBezTo>
                <a:cubicBezTo>
                  <a:pt x="7955" y="416"/>
                  <a:pt x="7907" y="534"/>
                  <a:pt x="7893" y="614"/>
                </a:cubicBezTo>
                <a:cubicBezTo>
                  <a:pt x="7879" y="690"/>
                  <a:pt x="7886" y="761"/>
                  <a:pt x="7932" y="823"/>
                </a:cubicBezTo>
                <a:cubicBezTo>
                  <a:pt x="7945" y="841"/>
                  <a:pt x="7974" y="877"/>
                  <a:pt x="7999" y="879"/>
                </a:cubicBezTo>
                <a:cubicBezTo>
                  <a:pt x="8023" y="881"/>
                  <a:pt x="8040" y="872"/>
                  <a:pt x="8062" y="866"/>
                </a:cubicBezTo>
                <a:cubicBezTo>
                  <a:pt x="8107" y="854"/>
                  <a:pt x="8151" y="846"/>
                  <a:pt x="8190" y="879"/>
                </a:cubicBezTo>
                <a:cubicBezTo>
                  <a:pt x="8266" y="943"/>
                  <a:pt x="8265" y="1053"/>
                  <a:pt x="8265" y="1142"/>
                </a:cubicBezTo>
                <a:cubicBezTo>
                  <a:pt x="8266" y="1278"/>
                  <a:pt x="8195" y="1382"/>
                  <a:pt x="8057" y="1413"/>
                </a:cubicBezTo>
                <a:cubicBezTo>
                  <a:pt x="7992" y="1428"/>
                  <a:pt x="7928" y="1427"/>
                  <a:pt x="7880" y="1387"/>
                </a:cubicBezTo>
                <a:cubicBezTo>
                  <a:pt x="7884" y="1297"/>
                  <a:pt x="7916" y="1258"/>
                  <a:pt x="7980" y="1192"/>
                </a:cubicBezTo>
                <a:cubicBezTo>
                  <a:pt x="8090" y="1080"/>
                  <a:pt x="8222" y="1003"/>
                  <a:pt x="8363" y="935"/>
                </a:cubicBezTo>
                <a:cubicBezTo>
                  <a:pt x="8388" y="923"/>
                  <a:pt x="8413" y="912"/>
                  <a:pt x="8438" y="90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1" name="Freeform 25"/>
          <p:cNvSpPr/>
          <p:nvPr/>
        </p:nvSpPr>
        <p:spPr>
          <a:xfrm>
            <a:off x="5928480" y="4537080"/>
            <a:ext cx="1657080" cy="449640"/>
          </a:xfrm>
          <a:custGeom>
            <a:avLst/>
            <a:gdLst/>
            <a:ahLst/>
            <a:rect l="0" t="0" r="r" b="b"/>
            <a:pathLst>
              <a:path w="4603" h="1249">
                <a:moveTo>
                  <a:pt x="61" y="91"/>
                </a:moveTo>
                <a:cubicBezTo>
                  <a:pt x="54" y="139"/>
                  <a:pt x="48" y="150"/>
                  <a:pt x="40" y="197"/>
                </a:cubicBezTo>
                <a:cubicBezTo>
                  <a:pt x="13" y="348"/>
                  <a:pt x="0" y="505"/>
                  <a:pt x="49" y="653"/>
                </a:cubicBezTo>
                <a:cubicBezTo>
                  <a:pt x="68" y="708"/>
                  <a:pt x="95" y="752"/>
                  <a:pt x="127" y="798"/>
                </a:cubicBezTo>
                <a:cubicBezTo>
                  <a:pt x="149" y="774"/>
                  <a:pt x="178" y="737"/>
                  <a:pt x="201" y="707"/>
                </a:cubicBezTo>
                <a:cubicBezTo>
                  <a:pt x="283" y="601"/>
                  <a:pt x="474" y="470"/>
                  <a:pt x="616" y="540"/>
                </a:cubicBezTo>
                <a:cubicBezTo>
                  <a:pt x="695" y="579"/>
                  <a:pt x="694" y="709"/>
                  <a:pt x="716" y="781"/>
                </a:cubicBezTo>
                <a:cubicBezTo>
                  <a:pt x="731" y="831"/>
                  <a:pt x="749" y="850"/>
                  <a:pt x="783" y="882"/>
                </a:cubicBezTo>
                <a:cubicBezTo>
                  <a:pt x="822" y="852"/>
                  <a:pt x="839" y="822"/>
                  <a:pt x="868" y="770"/>
                </a:cubicBezTo>
                <a:cubicBezTo>
                  <a:pt x="924" y="670"/>
                  <a:pt x="985" y="573"/>
                  <a:pt x="1078" y="503"/>
                </a:cubicBezTo>
                <a:cubicBezTo>
                  <a:pt x="1117" y="534"/>
                  <a:pt x="1117" y="549"/>
                  <a:pt x="1127" y="616"/>
                </a:cubicBezTo>
                <a:cubicBezTo>
                  <a:pt x="1140" y="707"/>
                  <a:pt x="1134" y="837"/>
                  <a:pt x="1208" y="903"/>
                </a:cubicBezTo>
                <a:cubicBezTo>
                  <a:pt x="1216" y="903"/>
                  <a:pt x="1223" y="903"/>
                  <a:pt x="1231" y="903"/>
                </a:cubicBezTo>
                <a:moveTo>
                  <a:pt x="919" y="69"/>
                </a:moveTo>
                <a:cubicBezTo>
                  <a:pt x="918" y="27"/>
                  <a:pt x="915" y="23"/>
                  <a:pt x="919" y="0"/>
                </a:cubicBezTo>
                <a:cubicBezTo>
                  <a:pt x="1012" y="72"/>
                  <a:pt x="1061" y="180"/>
                  <a:pt x="1126" y="279"/>
                </a:cubicBezTo>
                <a:cubicBezTo>
                  <a:pt x="1150" y="315"/>
                  <a:pt x="1174" y="351"/>
                  <a:pt x="1198" y="387"/>
                </a:cubicBezTo>
                <a:moveTo>
                  <a:pt x="1438" y="595"/>
                </a:moveTo>
                <a:cubicBezTo>
                  <a:pt x="1453" y="554"/>
                  <a:pt x="1454" y="552"/>
                  <a:pt x="1496" y="598"/>
                </a:cubicBezTo>
                <a:cubicBezTo>
                  <a:pt x="1544" y="651"/>
                  <a:pt x="1571" y="719"/>
                  <a:pt x="1584" y="788"/>
                </a:cubicBezTo>
                <a:cubicBezTo>
                  <a:pt x="1588" y="808"/>
                  <a:pt x="1583" y="843"/>
                  <a:pt x="1582" y="854"/>
                </a:cubicBezTo>
                <a:cubicBezTo>
                  <a:pt x="1581" y="796"/>
                  <a:pt x="1579" y="767"/>
                  <a:pt x="1612" y="714"/>
                </a:cubicBezTo>
                <a:cubicBezTo>
                  <a:pt x="1671" y="618"/>
                  <a:pt x="1795" y="521"/>
                  <a:pt x="1914" y="537"/>
                </a:cubicBezTo>
                <a:cubicBezTo>
                  <a:pt x="1971" y="545"/>
                  <a:pt x="1961" y="649"/>
                  <a:pt x="1968" y="688"/>
                </a:cubicBezTo>
                <a:cubicBezTo>
                  <a:pt x="1975" y="728"/>
                  <a:pt x="1984" y="823"/>
                  <a:pt x="2027" y="846"/>
                </a:cubicBezTo>
                <a:cubicBezTo>
                  <a:pt x="2068" y="868"/>
                  <a:pt x="2095" y="851"/>
                  <a:pt x="2128" y="823"/>
                </a:cubicBezTo>
                <a:cubicBezTo>
                  <a:pt x="2186" y="775"/>
                  <a:pt x="2239" y="721"/>
                  <a:pt x="2294" y="671"/>
                </a:cubicBezTo>
                <a:cubicBezTo>
                  <a:pt x="2353" y="616"/>
                  <a:pt x="2435" y="558"/>
                  <a:pt x="2469" y="483"/>
                </a:cubicBezTo>
                <a:cubicBezTo>
                  <a:pt x="2474" y="459"/>
                  <a:pt x="2476" y="453"/>
                  <a:pt x="2475" y="438"/>
                </a:cubicBezTo>
                <a:cubicBezTo>
                  <a:pt x="2418" y="432"/>
                  <a:pt x="2384" y="423"/>
                  <a:pt x="2330" y="461"/>
                </a:cubicBezTo>
                <a:cubicBezTo>
                  <a:pt x="2281" y="496"/>
                  <a:pt x="2257" y="558"/>
                  <a:pt x="2267" y="618"/>
                </a:cubicBezTo>
                <a:cubicBezTo>
                  <a:pt x="2279" y="689"/>
                  <a:pt x="2370" y="720"/>
                  <a:pt x="2426" y="744"/>
                </a:cubicBezTo>
                <a:cubicBezTo>
                  <a:pt x="2490" y="771"/>
                  <a:pt x="2593" y="793"/>
                  <a:pt x="2616" y="870"/>
                </a:cubicBezTo>
                <a:cubicBezTo>
                  <a:pt x="2639" y="944"/>
                  <a:pt x="2531" y="971"/>
                  <a:pt x="2481" y="977"/>
                </a:cubicBezTo>
                <a:cubicBezTo>
                  <a:pt x="2421" y="984"/>
                  <a:pt x="2347" y="988"/>
                  <a:pt x="2332" y="915"/>
                </a:cubicBezTo>
                <a:cubicBezTo>
                  <a:pt x="2332" y="901"/>
                  <a:pt x="2332" y="888"/>
                  <a:pt x="2332" y="874"/>
                </a:cubicBezTo>
                <a:moveTo>
                  <a:pt x="2722" y="566"/>
                </a:moveTo>
                <a:cubicBezTo>
                  <a:pt x="2774" y="533"/>
                  <a:pt x="2798" y="521"/>
                  <a:pt x="2856" y="513"/>
                </a:cubicBezTo>
                <a:cubicBezTo>
                  <a:pt x="2864" y="561"/>
                  <a:pt x="2868" y="615"/>
                  <a:pt x="2882" y="663"/>
                </a:cubicBezTo>
                <a:cubicBezTo>
                  <a:pt x="2906" y="743"/>
                  <a:pt x="2970" y="764"/>
                  <a:pt x="3047" y="762"/>
                </a:cubicBezTo>
                <a:cubicBezTo>
                  <a:pt x="3126" y="760"/>
                  <a:pt x="3191" y="712"/>
                  <a:pt x="3237" y="649"/>
                </a:cubicBezTo>
                <a:cubicBezTo>
                  <a:pt x="3270" y="602"/>
                  <a:pt x="3289" y="518"/>
                  <a:pt x="3241" y="475"/>
                </a:cubicBezTo>
                <a:cubicBezTo>
                  <a:pt x="3176" y="417"/>
                  <a:pt x="3059" y="443"/>
                  <a:pt x="2995" y="482"/>
                </a:cubicBezTo>
                <a:cubicBezTo>
                  <a:pt x="2922" y="526"/>
                  <a:pt x="2854" y="616"/>
                  <a:pt x="2871" y="707"/>
                </a:cubicBezTo>
                <a:cubicBezTo>
                  <a:pt x="2889" y="803"/>
                  <a:pt x="3009" y="848"/>
                  <a:pt x="3091" y="868"/>
                </a:cubicBezTo>
                <a:cubicBezTo>
                  <a:pt x="3224" y="900"/>
                  <a:pt x="3385" y="893"/>
                  <a:pt x="3516" y="856"/>
                </a:cubicBezTo>
                <a:cubicBezTo>
                  <a:pt x="3640" y="821"/>
                  <a:pt x="3773" y="755"/>
                  <a:pt x="3836" y="637"/>
                </a:cubicBezTo>
                <a:cubicBezTo>
                  <a:pt x="3885" y="545"/>
                  <a:pt x="3873" y="415"/>
                  <a:pt x="3832" y="325"/>
                </a:cubicBezTo>
                <a:cubicBezTo>
                  <a:pt x="3799" y="253"/>
                  <a:pt x="3754" y="203"/>
                  <a:pt x="3684" y="173"/>
                </a:cubicBezTo>
                <a:cubicBezTo>
                  <a:pt x="3634" y="197"/>
                  <a:pt x="3613" y="196"/>
                  <a:pt x="3604" y="269"/>
                </a:cubicBezTo>
                <a:cubicBezTo>
                  <a:pt x="3593" y="363"/>
                  <a:pt x="3623" y="430"/>
                  <a:pt x="3665" y="512"/>
                </a:cubicBezTo>
                <a:cubicBezTo>
                  <a:pt x="3732" y="645"/>
                  <a:pt x="3790" y="758"/>
                  <a:pt x="3783" y="910"/>
                </a:cubicBezTo>
                <a:cubicBezTo>
                  <a:pt x="3777" y="967"/>
                  <a:pt x="3776" y="984"/>
                  <a:pt x="3754" y="1016"/>
                </a:cubicBezTo>
                <a:moveTo>
                  <a:pt x="4342" y="338"/>
                </a:moveTo>
                <a:cubicBezTo>
                  <a:pt x="4331" y="298"/>
                  <a:pt x="4321" y="280"/>
                  <a:pt x="4296" y="248"/>
                </a:cubicBezTo>
                <a:cubicBezTo>
                  <a:pt x="4256" y="281"/>
                  <a:pt x="4238" y="318"/>
                  <a:pt x="4214" y="373"/>
                </a:cubicBezTo>
                <a:cubicBezTo>
                  <a:pt x="4165" y="485"/>
                  <a:pt x="4124" y="599"/>
                  <a:pt x="4115" y="723"/>
                </a:cubicBezTo>
                <a:cubicBezTo>
                  <a:pt x="4107" y="836"/>
                  <a:pt x="4122" y="927"/>
                  <a:pt x="4160" y="1032"/>
                </a:cubicBezTo>
                <a:cubicBezTo>
                  <a:pt x="4184" y="1098"/>
                  <a:pt x="4222" y="1161"/>
                  <a:pt x="4233" y="1230"/>
                </a:cubicBezTo>
                <a:cubicBezTo>
                  <a:pt x="4233" y="1236"/>
                  <a:pt x="4233" y="1242"/>
                  <a:pt x="4233" y="1248"/>
                </a:cubicBezTo>
                <a:moveTo>
                  <a:pt x="3985" y="903"/>
                </a:moveTo>
                <a:cubicBezTo>
                  <a:pt x="4093" y="871"/>
                  <a:pt x="4187" y="866"/>
                  <a:pt x="4300" y="866"/>
                </a:cubicBezTo>
                <a:cubicBezTo>
                  <a:pt x="4407" y="866"/>
                  <a:pt x="4498" y="879"/>
                  <a:pt x="4602" y="90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2" name="Freeform 26"/>
          <p:cNvSpPr/>
          <p:nvPr/>
        </p:nvSpPr>
        <p:spPr>
          <a:xfrm>
            <a:off x="3538800" y="5182560"/>
            <a:ext cx="910080" cy="291600"/>
          </a:xfrm>
          <a:custGeom>
            <a:avLst/>
            <a:gdLst/>
            <a:ahLst/>
            <a:rect l="0" t="0" r="r" b="b"/>
            <a:pathLst>
              <a:path w="2528" h="810">
                <a:moveTo>
                  <a:pt x="460" y="157"/>
                </a:moveTo>
                <a:cubicBezTo>
                  <a:pt x="478" y="101"/>
                  <a:pt x="481" y="74"/>
                  <a:pt x="474" y="15"/>
                </a:cubicBezTo>
                <a:cubicBezTo>
                  <a:pt x="373" y="0"/>
                  <a:pt x="282" y="0"/>
                  <a:pt x="184" y="36"/>
                </a:cubicBezTo>
                <a:cubicBezTo>
                  <a:pt x="104" y="66"/>
                  <a:pt x="0" y="119"/>
                  <a:pt x="4" y="220"/>
                </a:cubicBezTo>
                <a:cubicBezTo>
                  <a:pt x="8" y="331"/>
                  <a:pt x="193" y="372"/>
                  <a:pt x="272" y="399"/>
                </a:cubicBezTo>
                <a:cubicBezTo>
                  <a:pt x="367" y="431"/>
                  <a:pt x="535" y="446"/>
                  <a:pt x="611" y="520"/>
                </a:cubicBezTo>
                <a:cubicBezTo>
                  <a:pt x="613" y="528"/>
                  <a:pt x="615" y="537"/>
                  <a:pt x="617" y="545"/>
                </a:cubicBezTo>
                <a:cubicBezTo>
                  <a:pt x="546" y="599"/>
                  <a:pt x="444" y="601"/>
                  <a:pt x="354" y="605"/>
                </a:cubicBezTo>
                <a:cubicBezTo>
                  <a:pt x="344" y="605"/>
                  <a:pt x="83" y="614"/>
                  <a:pt x="86" y="590"/>
                </a:cubicBezTo>
                <a:cubicBezTo>
                  <a:pt x="91" y="549"/>
                  <a:pt x="180" y="531"/>
                  <a:pt x="207" y="520"/>
                </a:cubicBezTo>
                <a:moveTo>
                  <a:pt x="984" y="66"/>
                </a:moveTo>
                <a:cubicBezTo>
                  <a:pt x="930" y="135"/>
                  <a:pt x="915" y="200"/>
                  <a:pt x="915" y="292"/>
                </a:cubicBezTo>
                <a:cubicBezTo>
                  <a:pt x="916" y="405"/>
                  <a:pt x="977" y="498"/>
                  <a:pt x="1039" y="588"/>
                </a:cubicBezTo>
                <a:cubicBezTo>
                  <a:pt x="1075" y="639"/>
                  <a:pt x="1085" y="652"/>
                  <a:pt x="1105" y="685"/>
                </a:cubicBezTo>
                <a:moveTo>
                  <a:pt x="619" y="464"/>
                </a:moveTo>
                <a:cubicBezTo>
                  <a:pt x="693" y="355"/>
                  <a:pt x="863" y="361"/>
                  <a:pt x="996" y="347"/>
                </a:cubicBezTo>
                <a:cubicBezTo>
                  <a:pt x="1198" y="326"/>
                  <a:pt x="1400" y="327"/>
                  <a:pt x="1603" y="327"/>
                </a:cubicBezTo>
                <a:cubicBezTo>
                  <a:pt x="1670" y="327"/>
                  <a:pt x="1736" y="327"/>
                  <a:pt x="1803" y="327"/>
                </a:cubicBezTo>
                <a:cubicBezTo>
                  <a:pt x="1738" y="372"/>
                  <a:pt x="1665" y="415"/>
                  <a:pt x="1600" y="463"/>
                </a:cubicBezTo>
                <a:cubicBezTo>
                  <a:pt x="1525" y="518"/>
                  <a:pt x="1515" y="535"/>
                  <a:pt x="1499" y="614"/>
                </a:cubicBezTo>
                <a:cubicBezTo>
                  <a:pt x="1595" y="643"/>
                  <a:pt x="1694" y="649"/>
                  <a:pt x="1795" y="627"/>
                </a:cubicBezTo>
                <a:cubicBezTo>
                  <a:pt x="1884" y="606"/>
                  <a:pt x="1995" y="566"/>
                  <a:pt x="2013" y="466"/>
                </a:cubicBezTo>
                <a:cubicBezTo>
                  <a:pt x="2032" y="362"/>
                  <a:pt x="1917" y="290"/>
                  <a:pt x="1834" y="259"/>
                </a:cubicBezTo>
                <a:cubicBezTo>
                  <a:pt x="1790" y="242"/>
                  <a:pt x="1643" y="205"/>
                  <a:pt x="1615" y="265"/>
                </a:cubicBezTo>
                <a:cubicBezTo>
                  <a:pt x="1615" y="307"/>
                  <a:pt x="1622" y="322"/>
                  <a:pt x="1665" y="329"/>
                </a:cubicBezTo>
                <a:moveTo>
                  <a:pt x="2335" y="271"/>
                </a:moveTo>
                <a:cubicBezTo>
                  <a:pt x="2328" y="255"/>
                  <a:pt x="2327" y="253"/>
                  <a:pt x="2322" y="244"/>
                </a:cubicBezTo>
                <a:cubicBezTo>
                  <a:pt x="2318" y="297"/>
                  <a:pt x="2317" y="360"/>
                  <a:pt x="2318" y="416"/>
                </a:cubicBezTo>
                <a:cubicBezTo>
                  <a:pt x="2320" y="520"/>
                  <a:pt x="2353" y="605"/>
                  <a:pt x="2379" y="706"/>
                </a:cubicBezTo>
                <a:cubicBezTo>
                  <a:pt x="2388" y="741"/>
                  <a:pt x="2393" y="774"/>
                  <a:pt x="2395" y="809"/>
                </a:cubicBezTo>
                <a:moveTo>
                  <a:pt x="2210" y="337"/>
                </a:moveTo>
                <a:cubicBezTo>
                  <a:pt x="2247" y="244"/>
                  <a:pt x="2283" y="181"/>
                  <a:pt x="2393" y="161"/>
                </a:cubicBezTo>
                <a:cubicBezTo>
                  <a:pt x="2472" y="146"/>
                  <a:pt x="2507" y="196"/>
                  <a:pt x="2516" y="271"/>
                </a:cubicBezTo>
                <a:cubicBezTo>
                  <a:pt x="2527" y="359"/>
                  <a:pt x="2496" y="433"/>
                  <a:pt x="2425" y="487"/>
                </a:cubicBezTo>
                <a:cubicBezTo>
                  <a:pt x="2387" y="516"/>
                  <a:pt x="2335" y="531"/>
                  <a:pt x="2289" y="53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3" name="Freeform 27"/>
          <p:cNvSpPr/>
          <p:nvPr/>
        </p:nvSpPr>
        <p:spPr>
          <a:xfrm>
            <a:off x="4850640" y="5121360"/>
            <a:ext cx="2212560" cy="582840"/>
          </a:xfrm>
          <a:custGeom>
            <a:avLst/>
            <a:gdLst/>
            <a:ahLst/>
            <a:rect l="0" t="0" r="r" b="b"/>
            <a:pathLst>
              <a:path w="6146" h="1619">
                <a:moveTo>
                  <a:pt x="40" y="0"/>
                </a:moveTo>
                <a:cubicBezTo>
                  <a:pt x="0" y="35"/>
                  <a:pt x="6" y="58"/>
                  <a:pt x="10" y="126"/>
                </a:cubicBezTo>
                <a:cubicBezTo>
                  <a:pt x="21" y="304"/>
                  <a:pt x="106" y="468"/>
                  <a:pt x="146" y="640"/>
                </a:cubicBezTo>
                <a:cubicBezTo>
                  <a:pt x="151" y="665"/>
                  <a:pt x="152" y="669"/>
                  <a:pt x="154" y="683"/>
                </a:cubicBezTo>
                <a:cubicBezTo>
                  <a:pt x="163" y="651"/>
                  <a:pt x="172" y="613"/>
                  <a:pt x="185" y="581"/>
                </a:cubicBezTo>
                <a:cubicBezTo>
                  <a:pt x="220" y="495"/>
                  <a:pt x="273" y="422"/>
                  <a:pt x="356" y="376"/>
                </a:cubicBezTo>
                <a:cubicBezTo>
                  <a:pt x="405" y="348"/>
                  <a:pt x="493" y="325"/>
                  <a:pt x="541" y="367"/>
                </a:cubicBezTo>
                <a:cubicBezTo>
                  <a:pt x="617" y="434"/>
                  <a:pt x="622" y="556"/>
                  <a:pt x="735" y="589"/>
                </a:cubicBezTo>
                <a:cubicBezTo>
                  <a:pt x="816" y="613"/>
                  <a:pt x="869" y="583"/>
                  <a:pt x="920" y="522"/>
                </a:cubicBezTo>
                <a:cubicBezTo>
                  <a:pt x="987" y="441"/>
                  <a:pt x="1016" y="337"/>
                  <a:pt x="1046" y="239"/>
                </a:cubicBezTo>
                <a:cubicBezTo>
                  <a:pt x="1046" y="325"/>
                  <a:pt x="1034" y="418"/>
                  <a:pt x="1058" y="501"/>
                </a:cubicBezTo>
                <a:cubicBezTo>
                  <a:pt x="1080" y="577"/>
                  <a:pt x="1117" y="629"/>
                  <a:pt x="1185" y="660"/>
                </a:cubicBezTo>
                <a:moveTo>
                  <a:pt x="999" y="42"/>
                </a:moveTo>
                <a:cubicBezTo>
                  <a:pt x="988" y="21"/>
                  <a:pt x="989" y="19"/>
                  <a:pt x="980" y="10"/>
                </a:cubicBezTo>
                <a:cubicBezTo>
                  <a:pt x="995" y="79"/>
                  <a:pt x="1036" y="114"/>
                  <a:pt x="1083" y="165"/>
                </a:cubicBezTo>
                <a:moveTo>
                  <a:pt x="1441" y="339"/>
                </a:moveTo>
                <a:cubicBezTo>
                  <a:pt x="1409" y="338"/>
                  <a:pt x="1418" y="300"/>
                  <a:pt x="1416" y="365"/>
                </a:cubicBezTo>
                <a:cubicBezTo>
                  <a:pt x="1413" y="448"/>
                  <a:pt x="1469" y="530"/>
                  <a:pt x="1508" y="600"/>
                </a:cubicBezTo>
                <a:cubicBezTo>
                  <a:pt x="1534" y="647"/>
                  <a:pt x="1561" y="704"/>
                  <a:pt x="1598" y="744"/>
                </a:cubicBezTo>
                <a:cubicBezTo>
                  <a:pt x="1601" y="744"/>
                  <a:pt x="1603" y="744"/>
                  <a:pt x="1606" y="744"/>
                </a:cubicBezTo>
                <a:cubicBezTo>
                  <a:pt x="1621" y="693"/>
                  <a:pt x="1634" y="640"/>
                  <a:pt x="1655" y="590"/>
                </a:cubicBezTo>
                <a:cubicBezTo>
                  <a:pt x="1677" y="539"/>
                  <a:pt x="1712" y="466"/>
                  <a:pt x="1772" y="451"/>
                </a:cubicBezTo>
                <a:cubicBezTo>
                  <a:pt x="1828" y="437"/>
                  <a:pt x="1850" y="508"/>
                  <a:pt x="1863" y="548"/>
                </a:cubicBezTo>
                <a:cubicBezTo>
                  <a:pt x="1881" y="602"/>
                  <a:pt x="1891" y="660"/>
                  <a:pt x="1895" y="717"/>
                </a:cubicBezTo>
                <a:cubicBezTo>
                  <a:pt x="1895" y="721"/>
                  <a:pt x="1895" y="725"/>
                  <a:pt x="1895" y="729"/>
                </a:cubicBezTo>
                <a:cubicBezTo>
                  <a:pt x="1911" y="675"/>
                  <a:pt x="1927" y="625"/>
                  <a:pt x="1952" y="574"/>
                </a:cubicBezTo>
                <a:cubicBezTo>
                  <a:pt x="1991" y="497"/>
                  <a:pt x="2043" y="427"/>
                  <a:pt x="2119" y="383"/>
                </a:cubicBezTo>
                <a:cubicBezTo>
                  <a:pt x="2157" y="361"/>
                  <a:pt x="2244" y="331"/>
                  <a:pt x="2286" y="362"/>
                </a:cubicBezTo>
                <a:cubicBezTo>
                  <a:pt x="2346" y="407"/>
                  <a:pt x="2332" y="513"/>
                  <a:pt x="2332" y="576"/>
                </a:cubicBezTo>
                <a:cubicBezTo>
                  <a:pt x="2332" y="633"/>
                  <a:pt x="2318" y="705"/>
                  <a:pt x="2357" y="753"/>
                </a:cubicBezTo>
                <a:cubicBezTo>
                  <a:pt x="2382" y="774"/>
                  <a:pt x="2392" y="780"/>
                  <a:pt x="2417" y="775"/>
                </a:cubicBezTo>
                <a:moveTo>
                  <a:pt x="2948" y="638"/>
                </a:moveTo>
                <a:cubicBezTo>
                  <a:pt x="2948" y="621"/>
                  <a:pt x="2944" y="618"/>
                  <a:pt x="2950" y="611"/>
                </a:cubicBezTo>
                <a:cubicBezTo>
                  <a:pt x="2920" y="650"/>
                  <a:pt x="2916" y="640"/>
                  <a:pt x="2865" y="668"/>
                </a:cubicBezTo>
                <a:moveTo>
                  <a:pt x="4097" y="1529"/>
                </a:moveTo>
                <a:cubicBezTo>
                  <a:pt x="4100" y="1508"/>
                  <a:pt x="4100" y="1487"/>
                  <a:pt x="4100" y="1465"/>
                </a:cubicBezTo>
                <a:cubicBezTo>
                  <a:pt x="4100" y="1460"/>
                  <a:pt x="4100" y="1455"/>
                  <a:pt x="4100" y="1450"/>
                </a:cubicBezTo>
                <a:cubicBezTo>
                  <a:pt x="4085" y="1450"/>
                  <a:pt x="4079" y="1448"/>
                  <a:pt x="4069" y="1461"/>
                </a:cubicBezTo>
                <a:cubicBezTo>
                  <a:pt x="4047" y="1490"/>
                  <a:pt x="4034" y="1527"/>
                  <a:pt x="4021" y="1561"/>
                </a:cubicBezTo>
                <a:cubicBezTo>
                  <a:pt x="4013" y="1580"/>
                  <a:pt x="4005" y="1600"/>
                  <a:pt x="3997" y="1618"/>
                </a:cubicBezTo>
                <a:cubicBezTo>
                  <a:pt x="3999" y="1573"/>
                  <a:pt x="4008" y="1539"/>
                  <a:pt x="4027" y="1498"/>
                </a:cubicBezTo>
                <a:cubicBezTo>
                  <a:pt x="4043" y="1465"/>
                  <a:pt x="4067" y="1411"/>
                  <a:pt x="4106" y="1399"/>
                </a:cubicBezTo>
                <a:cubicBezTo>
                  <a:pt x="4162" y="1382"/>
                  <a:pt x="4194" y="1447"/>
                  <a:pt x="4212" y="1488"/>
                </a:cubicBezTo>
                <a:cubicBezTo>
                  <a:pt x="4218" y="1507"/>
                  <a:pt x="4224" y="1525"/>
                  <a:pt x="4230" y="1544"/>
                </a:cubicBezTo>
                <a:moveTo>
                  <a:pt x="3359" y="788"/>
                </a:moveTo>
                <a:cubicBezTo>
                  <a:pt x="3351" y="751"/>
                  <a:pt x="3349" y="741"/>
                  <a:pt x="3346" y="709"/>
                </a:cubicBezTo>
                <a:cubicBezTo>
                  <a:pt x="3367" y="736"/>
                  <a:pt x="3386" y="773"/>
                  <a:pt x="3398" y="818"/>
                </a:cubicBezTo>
                <a:cubicBezTo>
                  <a:pt x="3417" y="889"/>
                  <a:pt x="3425" y="963"/>
                  <a:pt x="3428" y="1036"/>
                </a:cubicBezTo>
                <a:cubicBezTo>
                  <a:pt x="3429" y="1073"/>
                  <a:pt x="3428" y="1109"/>
                  <a:pt x="3428" y="1146"/>
                </a:cubicBezTo>
                <a:cubicBezTo>
                  <a:pt x="3470" y="1112"/>
                  <a:pt x="3506" y="1071"/>
                  <a:pt x="3551" y="1040"/>
                </a:cubicBezTo>
                <a:cubicBezTo>
                  <a:pt x="3609" y="1001"/>
                  <a:pt x="3666" y="985"/>
                  <a:pt x="3736" y="987"/>
                </a:cubicBezTo>
                <a:cubicBezTo>
                  <a:pt x="3794" y="989"/>
                  <a:pt x="3815" y="1022"/>
                  <a:pt x="3839" y="1070"/>
                </a:cubicBezTo>
                <a:cubicBezTo>
                  <a:pt x="3850" y="1092"/>
                  <a:pt x="3857" y="1123"/>
                  <a:pt x="3881" y="1136"/>
                </a:cubicBezTo>
                <a:cubicBezTo>
                  <a:pt x="3888" y="1136"/>
                  <a:pt x="3891" y="1136"/>
                  <a:pt x="3896" y="1136"/>
                </a:cubicBezTo>
                <a:cubicBezTo>
                  <a:pt x="3912" y="1104"/>
                  <a:pt x="3925" y="1073"/>
                  <a:pt x="3939" y="1040"/>
                </a:cubicBezTo>
                <a:cubicBezTo>
                  <a:pt x="3951" y="1012"/>
                  <a:pt x="3966" y="990"/>
                  <a:pt x="3983" y="966"/>
                </a:cubicBezTo>
                <a:cubicBezTo>
                  <a:pt x="3988" y="984"/>
                  <a:pt x="3991" y="996"/>
                  <a:pt x="3992" y="1014"/>
                </a:cubicBezTo>
                <a:cubicBezTo>
                  <a:pt x="3996" y="1070"/>
                  <a:pt x="3999" y="1126"/>
                  <a:pt x="4008" y="1181"/>
                </a:cubicBezTo>
                <a:cubicBezTo>
                  <a:pt x="4013" y="1208"/>
                  <a:pt x="4014" y="1215"/>
                  <a:pt x="4021" y="1231"/>
                </a:cubicBezTo>
                <a:moveTo>
                  <a:pt x="3960" y="667"/>
                </a:moveTo>
                <a:cubicBezTo>
                  <a:pt x="3983" y="648"/>
                  <a:pt x="4006" y="743"/>
                  <a:pt x="4011" y="756"/>
                </a:cubicBezTo>
                <a:cubicBezTo>
                  <a:pt x="4036" y="824"/>
                  <a:pt x="4044" y="847"/>
                  <a:pt x="4058" y="894"/>
                </a:cubicBezTo>
                <a:moveTo>
                  <a:pt x="4215" y="1082"/>
                </a:moveTo>
                <a:cubicBezTo>
                  <a:pt x="4221" y="1086"/>
                  <a:pt x="4183" y="1038"/>
                  <a:pt x="4220" y="1080"/>
                </a:cubicBezTo>
                <a:cubicBezTo>
                  <a:pt x="4245" y="1108"/>
                  <a:pt x="4316" y="1189"/>
                  <a:pt x="4364" y="1155"/>
                </a:cubicBezTo>
                <a:cubicBezTo>
                  <a:pt x="4400" y="1129"/>
                  <a:pt x="4413" y="1067"/>
                  <a:pt x="4434" y="1031"/>
                </a:cubicBezTo>
                <a:cubicBezTo>
                  <a:pt x="4456" y="993"/>
                  <a:pt x="4472" y="990"/>
                  <a:pt x="4502" y="971"/>
                </a:cubicBezTo>
                <a:cubicBezTo>
                  <a:pt x="4516" y="988"/>
                  <a:pt x="4533" y="1016"/>
                  <a:pt x="4549" y="1040"/>
                </a:cubicBezTo>
                <a:cubicBezTo>
                  <a:pt x="4569" y="1069"/>
                  <a:pt x="4602" y="1114"/>
                  <a:pt x="4645" y="1096"/>
                </a:cubicBezTo>
                <a:cubicBezTo>
                  <a:pt x="4682" y="1081"/>
                  <a:pt x="4704" y="1030"/>
                  <a:pt x="4723" y="998"/>
                </a:cubicBezTo>
                <a:cubicBezTo>
                  <a:pt x="4747" y="958"/>
                  <a:pt x="4772" y="927"/>
                  <a:pt x="4803" y="894"/>
                </a:cubicBezTo>
                <a:cubicBezTo>
                  <a:pt x="4805" y="902"/>
                  <a:pt x="4814" y="939"/>
                  <a:pt x="4817" y="953"/>
                </a:cubicBezTo>
                <a:cubicBezTo>
                  <a:pt x="4836" y="1040"/>
                  <a:pt x="4908" y="1096"/>
                  <a:pt x="4934" y="1178"/>
                </a:cubicBezTo>
                <a:cubicBezTo>
                  <a:pt x="4934" y="1184"/>
                  <a:pt x="4934" y="1190"/>
                  <a:pt x="4934" y="1196"/>
                </a:cubicBezTo>
                <a:cubicBezTo>
                  <a:pt x="4899" y="1206"/>
                  <a:pt x="4862" y="1221"/>
                  <a:pt x="4820" y="1212"/>
                </a:cubicBezTo>
                <a:cubicBezTo>
                  <a:pt x="4790" y="1200"/>
                  <a:pt x="4781" y="1197"/>
                  <a:pt x="4769" y="1179"/>
                </a:cubicBezTo>
                <a:cubicBezTo>
                  <a:pt x="4770" y="1116"/>
                  <a:pt x="4765" y="1107"/>
                  <a:pt x="4823" y="1062"/>
                </a:cubicBezTo>
                <a:cubicBezTo>
                  <a:pt x="4891" y="1010"/>
                  <a:pt x="4980" y="964"/>
                  <a:pt x="5063" y="944"/>
                </a:cubicBezTo>
                <a:cubicBezTo>
                  <a:pt x="5092" y="937"/>
                  <a:pt x="5130" y="933"/>
                  <a:pt x="5157" y="947"/>
                </a:cubicBezTo>
                <a:cubicBezTo>
                  <a:pt x="5183" y="961"/>
                  <a:pt x="5195" y="990"/>
                  <a:pt x="5224" y="1001"/>
                </a:cubicBezTo>
                <a:cubicBezTo>
                  <a:pt x="5253" y="1012"/>
                  <a:pt x="5279" y="1006"/>
                  <a:pt x="5309" y="1006"/>
                </a:cubicBezTo>
                <a:cubicBezTo>
                  <a:pt x="5313" y="971"/>
                  <a:pt x="5330" y="945"/>
                  <a:pt x="5309" y="909"/>
                </a:cubicBezTo>
                <a:cubicBezTo>
                  <a:pt x="5255" y="815"/>
                  <a:pt x="5090" y="791"/>
                  <a:pt x="5014" y="864"/>
                </a:cubicBezTo>
                <a:cubicBezTo>
                  <a:pt x="4974" y="903"/>
                  <a:pt x="4954" y="980"/>
                  <a:pt x="4997" y="1025"/>
                </a:cubicBezTo>
                <a:cubicBezTo>
                  <a:pt x="5065" y="1097"/>
                  <a:pt x="5193" y="1100"/>
                  <a:pt x="5284" y="1103"/>
                </a:cubicBezTo>
                <a:cubicBezTo>
                  <a:pt x="5396" y="1107"/>
                  <a:pt x="5539" y="1087"/>
                  <a:pt x="5563" y="954"/>
                </a:cubicBezTo>
                <a:cubicBezTo>
                  <a:pt x="5580" y="858"/>
                  <a:pt x="5538" y="770"/>
                  <a:pt x="5502" y="685"/>
                </a:cubicBezTo>
                <a:cubicBezTo>
                  <a:pt x="5484" y="642"/>
                  <a:pt x="5465" y="593"/>
                  <a:pt x="5445" y="555"/>
                </a:cubicBezTo>
                <a:cubicBezTo>
                  <a:pt x="5423" y="609"/>
                  <a:pt x="5404" y="664"/>
                  <a:pt x="5397" y="726"/>
                </a:cubicBezTo>
                <a:cubicBezTo>
                  <a:pt x="5386" y="830"/>
                  <a:pt x="5388" y="934"/>
                  <a:pt x="5423" y="1033"/>
                </a:cubicBezTo>
                <a:cubicBezTo>
                  <a:pt x="5450" y="1111"/>
                  <a:pt x="5499" y="1191"/>
                  <a:pt x="5575" y="1229"/>
                </a:cubicBezTo>
                <a:cubicBezTo>
                  <a:pt x="5588" y="1233"/>
                  <a:pt x="5602" y="1237"/>
                  <a:pt x="5615" y="1241"/>
                </a:cubicBezTo>
                <a:moveTo>
                  <a:pt x="5546" y="872"/>
                </a:moveTo>
                <a:cubicBezTo>
                  <a:pt x="5561" y="851"/>
                  <a:pt x="5605" y="886"/>
                  <a:pt x="5623" y="901"/>
                </a:cubicBezTo>
                <a:cubicBezTo>
                  <a:pt x="5656" y="928"/>
                  <a:pt x="5685" y="961"/>
                  <a:pt x="5715" y="991"/>
                </a:cubicBezTo>
                <a:moveTo>
                  <a:pt x="5924" y="658"/>
                </a:moveTo>
                <a:cubicBezTo>
                  <a:pt x="5838" y="672"/>
                  <a:pt x="5795" y="713"/>
                  <a:pt x="5766" y="803"/>
                </a:cubicBezTo>
                <a:cubicBezTo>
                  <a:pt x="5732" y="908"/>
                  <a:pt x="5743" y="1033"/>
                  <a:pt x="5776" y="1135"/>
                </a:cubicBezTo>
                <a:cubicBezTo>
                  <a:pt x="5799" y="1207"/>
                  <a:pt x="5841" y="1271"/>
                  <a:pt x="5849" y="1347"/>
                </a:cubicBezTo>
                <a:cubicBezTo>
                  <a:pt x="5853" y="1385"/>
                  <a:pt x="5811" y="1371"/>
                  <a:pt x="5784" y="1372"/>
                </a:cubicBezTo>
                <a:moveTo>
                  <a:pt x="5661" y="1115"/>
                </a:moveTo>
                <a:cubicBezTo>
                  <a:pt x="5797" y="1096"/>
                  <a:pt x="5919" y="1098"/>
                  <a:pt x="6054" y="1124"/>
                </a:cubicBezTo>
                <a:cubicBezTo>
                  <a:pt x="6084" y="1131"/>
                  <a:pt x="6115" y="1139"/>
                  <a:pt x="6145" y="114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4" name="Freeform 28"/>
          <p:cNvSpPr/>
          <p:nvPr/>
        </p:nvSpPr>
        <p:spPr>
          <a:xfrm>
            <a:off x="938160" y="5305320"/>
            <a:ext cx="6771240" cy="749520"/>
          </a:xfrm>
          <a:custGeom>
            <a:avLst/>
            <a:gdLst/>
            <a:ahLst/>
            <a:rect l="0" t="0" r="r" b="b"/>
            <a:pathLst>
              <a:path w="18809" h="2082">
                <a:moveTo>
                  <a:pt x="32" y="130"/>
                </a:moveTo>
                <a:cubicBezTo>
                  <a:pt x="16" y="84"/>
                  <a:pt x="9" y="45"/>
                  <a:pt x="0" y="0"/>
                </a:cubicBezTo>
                <a:cubicBezTo>
                  <a:pt x="7" y="80"/>
                  <a:pt x="19" y="159"/>
                  <a:pt x="27" y="239"/>
                </a:cubicBezTo>
                <a:cubicBezTo>
                  <a:pt x="58" y="565"/>
                  <a:pt x="10" y="899"/>
                  <a:pt x="60" y="1225"/>
                </a:cubicBezTo>
                <a:cubicBezTo>
                  <a:pt x="78" y="1341"/>
                  <a:pt x="110" y="1452"/>
                  <a:pt x="151" y="1562"/>
                </a:cubicBezTo>
                <a:cubicBezTo>
                  <a:pt x="162" y="1591"/>
                  <a:pt x="182" y="1623"/>
                  <a:pt x="194" y="1644"/>
                </a:cubicBezTo>
                <a:cubicBezTo>
                  <a:pt x="261" y="1620"/>
                  <a:pt x="331" y="1588"/>
                  <a:pt x="399" y="1563"/>
                </a:cubicBezTo>
                <a:cubicBezTo>
                  <a:pt x="587" y="1494"/>
                  <a:pt x="782" y="1450"/>
                  <a:pt x="983" y="1442"/>
                </a:cubicBezTo>
                <a:cubicBezTo>
                  <a:pt x="1046" y="1442"/>
                  <a:pt x="1060" y="1441"/>
                  <a:pt x="1098" y="1445"/>
                </a:cubicBezTo>
                <a:moveTo>
                  <a:pt x="1633" y="889"/>
                </a:moveTo>
                <a:cubicBezTo>
                  <a:pt x="1619" y="867"/>
                  <a:pt x="1613" y="852"/>
                  <a:pt x="1605" y="826"/>
                </a:cubicBezTo>
                <a:cubicBezTo>
                  <a:pt x="1605" y="825"/>
                  <a:pt x="1605" y="824"/>
                  <a:pt x="1605" y="823"/>
                </a:cubicBezTo>
                <a:cubicBezTo>
                  <a:pt x="1654" y="823"/>
                  <a:pt x="1713" y="834"/>
                  <a:pt x="1757" y="810"/>
                </a:cubicBezTo>
                <a:cubicBezTo>
                  <a:pt x="1787" y="793"/>
                  <a:pt x="1803" y="735"/>
                  <a:pt x="1789" y="703"/>
                </a:cubicBezTo>
                <a:cubicBezTo>
                  <a:pt x="1777" y="676"/>
                  <a:pt x="1770" y="687"/>
                  <a:pt x="1756" y="674"/>
                </a:cubicBezTo>
                <a:cubicBezTo>
                  <a:pt x="1735" y="744"/>
                  <a:pt x="1726" y="816"/>
                  <a:pt x="1724" y="895"/>
                </a:cubicBezTo>
                <a:cubicBezTo>
                  <a:pt x="1720" y="1046"/>
                  <a:pt x="1822" y="1613"/>
                  <a:pt x="1710" y="1728"/>
                </a:cubicBezTo>
                <a:cubicBezTo>
                  <a:pt x="1696" y="1739"/>
                  <a:pt x="1692" y="1743"/>
                  <a:pt x="1680" y="1740"/>
                </a:cubicBezTo>
                <a:cubicBezTo>
                  <a:pt x="1661" y="1707"/>
                  <a:pt x="1634" y="1669"/>
                  <a:pt x="1649" y="1616"/>
                </a:cubicBezTo>
                <a:cubicBezTo>
                  <a:pt x="1678" y="1514"/>
                  <a:pt x="1806" y="1462"/>
                  <a:pt x="1894" y="1431"/>
                </a:cubicBezTo>
                <a:cubicBezTo>
                  <a:pt x="1955" y="1410"/>
                  <a:pt x="2073" y="1376"/>
                  <a:pt x="2137" y="1411"/>
                </a:cubicBezTo>
                <a:cubicBezTo>
                  <a:pt x="2169" y="1428"/>
                  <a:pt x="2161" y="1464"/>
                  <a:pt x="2162" y="1493"/>
                </a:cubicBezTo>
                <a:moveTo>
                  <a:pt x="860" y="1174"/>
                </a:moveTo>
                <a:cubicBezTo>
                  <a:pt x="859" y="1181"/>
                  <a:pt x="852" y="1250"/>
                  <a:pt x="852" y="1266"/>
                </a:cubicBezTo>
                <a:cubicBezTo>
                  <a:pt x="852" y="1356"/>
                  <a:pt x="850" y="1433"/>
                  <a:pt x="895" y="1514"/>
                </a:cubicBezTo>
                <a:cubicBezTo>
                  <a:pt x="941" y="1597"/>
                  <a:pt x="1011" y="1650"/>
                  <a:pt x="1100" y="1681"/>
                </a:cubicBezTo>
                <a:cubicBezTo>
                  <a:pt x="1169" y="1705"/>
                  <a:pt x="1241" y="1710"/>
                  <a:pt x="1313" y="1715"/>
                </a:cubicBezTo>
                <a:cubicBezTo>
                  <a:pt x="1319" y="1715"/>
                  <a:pt x="1325" y="1716"/>
                  <a:pt x="1331" y="1716"/>
                </a:cubicBezTo>
                <a:cubicBezTo>
                  <a:pt x="1285" y="1737"/>
                  <a:pt x="1210" y="1759"/>
                  <a:pt x="1152" y="1774"/>
                </a:cubicBezTo>
                <a:cubicBezTo>
                  <a:pt x="1041" y="1802"/>
                  <a:pt x="858" y="1810"/>
                  <a:pt x="767" y="1887"/>
                </a:cubicBezTo>
                <a:cubicBezTo>
                  <a:pt x="717" y="1930"/>
                  <a:pt x="824" y="1942"/>
                  <a:pt x="827" y="1943"/>
                </a:cubicBezTo>
                <a:moveTo>
                  <a:pt x="2415" y="1240"/>
                </a:moveTo>
                <a:cubicBezTo>
                  <a:pt x="2420" y="1216"/>
                  <a:pt x="2425" y="1198"/>
                  <a:pt x="2434" y="1174"/>
                </a:cubicBezTo>
                <a:cubicBezTo>
                  <a:pt x="2450" y="1130"/>
                  <a:pt x="2457" y="1078"/>
                  <a:pt x="2450" y="1031"/>
                </a:cubicBezTo>
                <a:cubicBezTo>
                  <a:pt x="2441" y="971"/>
                  <a:pt x="2402" y="918"/>
                  <a:pt x="2360" y="876"/>
                </a:cubicBezTo>
                <a:cubicBezTo>
                  <a:pt x="2342" y="862"/>
                  <a:pt x="2339" y="857"/>
                  <a:pt x="2324" y="858"/>
                </a:cubicBezTo>
                <a:cubicBezTo>
                  <a:pt x="2290" y="931"/>
                  <a:pt x="2279" y="996"/>
                  <a:pt x="2277" y="1091"/>
                </a:cubicBezTo>
                <a:cubicBezTo>
                  <a:pt x="2273" y="1262"/>
                  <a:pt x="2294" y="1414"/>
                  <a:pt x="2337" y="1578"/>
                </a:cubicBezTo>
                <a:cubicBezTo>
                  <a:pt x="2373" y="1719"/>
                  <a:pt x="2448" y="1859"/>
                  <a:pt x="2465" y="2004"/>
                </a:cubicBezTo>
                <a:cubicBezTo>
                  <a:pt x="2465" y="2047"/>
                  <a:pt x="2468" y="2057"/>
                  <a:pt x="2454" y="2081"/>
                </a:cubicBezTo>
                <a:moveTo>
                  <a:pt x="2162" y="1763"/>
                </a:moveTo>
                <a:cubicBezTo>
                  <a:pt x="2286" y="1686"/>
                  <a:pt x="2417" y="1655"/>
                  <a:pt x="2562" y="1632"/>
                </a:cubicBezTo>
                <a:cubicBezTo>
                  <a:pt x="2747" y="1603"/>
                  <a:pt x="2935" y="1608"/>
                  <a:pt x="3121" y="1603"/>
                </a:cubicBezTo>
                <a:moveTo>
                  <a:pt x="3831" y="851"/>
                </a:moveTo>
                <a:cubicBezTo>
                  <a:pt x="3810" y="801"/>
                  <a:pt x="3822" y="788"/>
                  <a:pt x="3828" y="849"/>
                </a:cubicBezTo>
                <a:cubicBezTo>
                  <a:pt x="3850" y="1088"/>
                  <a:pt x="3837" y="1337"/>
                  <a:pt x="3909" y="1567"/>
                </a:cubicBezTo>
                <a:cubicBezTo>
                  <a:pt x="3917" y="1595"/>
                  <a:pt x="3918" y="1601"/>
                  <a:pt x="3928" y="1616"/>
                </a:cubicBezTo>
                <a:cubicBezTo>
                  <a:pt x="3953" y="1593"/>
                  <a:pt x="3978" y="1575"/>
                  <a:pt x="4004" y="1537"/>
                </a:cubicBezTo>
                <a:cubicBezTo>
                  <a:pt x="4047" y="1472"/>
                  <a:pt x="4114" y="1334"/>
                  <a:pt x="4197" y="1309"/>
                </a:cubicBezTo>
                <a:cubicBezTo>
                  <a:pt x="4259" y="1291"/>
                  <a:pt x="4271" y="1325"/>
                  <a:pt x="4305" y="1369"/>
                </a:cubicBezTo>
                <a:cubicBezTo>
                  <a:pt x="4349" y="1425"/>
                  <a:pt x="4436" y="1524"/>
                  <a:pt x="4522" y="1493"/>
                </a:cubicBezTo>
                <a:cubicBezTo>
                  <a:pt x="4578" y="1472"/>
                  <a:pt x="4593" y="1438"/>
                  <a:pt x="4626" y="1390"/>
                </a:cubicBezTo>
                <a:cubicBezTo>
                  <a:pt x="4657" y="1346"/>
                  <a:pt x="4699" y="1282"/>
                  <a:pt x="4762" y="1295"/>
                </a:cubicBezTo>
                <a:cubicBezTo>
                  <a:pt x="4816" y="1306"/>
                  <a:pt x="4856" y="1368"/>
                  <a:pt x="4898" y="1400"/>
                </a:cubicBezTo>
                <a:cubicBezTo>
                  <a:pt x="4957" y="1444"/>
                  <a:pt x="5025" y="1479"/>
                  <a:pt x="5099" y="1487"/>
                </a:cubicBezTo>
                <a:cubicBezTo>
                  <a:pt x="5164" y="1494"/>
                  <a:pt x="5166" y="1484"/>
                  <a:pt x="5185" y="1432"/>
                </a:cubicBezTo>
                <a:cubicBezTo>
                  <a:pt x="5207" y="1370"/>
                  <a:pt x="5148" y="1306"/>
                  <a:pt x="5105" y="1273"/>
                </a:cubicBezTo>
                <a:cubicBezTo>
                  <a:pt x="5042" y="1224"/>
                  <a:pt x="4936" y="1192"/>
                  <a:pt x="4857" y="1222"/>
                </a:cubicBezTo>
                <a:cubicBezTo>
                  <a:pt x="4749" y="1263"/>
                  <a:pt x="4674" y="1412"/>
                  <a:pt x="4699" y="1524"/>
                </a:cubicBezTo>
                <a:cubicBezTo>
                  <a:pt x="4724" y="1636"/>
                  <a:pt x="4855" y="1700"/>
                  <a:pt x="4953" y="1733"/>
                </a:cubicBezTo>
                <a:cubicBezTo>
                  <a:pt x="5073" y="1764"/>
                  <a:pt x="5117" y="1775"/>
                  <a:pt x="5202" y="1781"/>
                </a:cubicBezTo>
                <a:moveTo>
                  <a:pt x="6066" y="1328"/>
                </a:moveTo>
                <a:cubicBezTo>
                  <a:pt x="6065" y="1290"/>
                  <a:pt x="6081" y="1227"/>
                  <a:pt x="6036" y="1216"/>
                </a:cubicBezTo>
                <a:cubicBezTo>
                  <a:pt x="5992" y="1274"/>
                  <a:pt x="5988" y="1322"/>
                  <a:pt x="5986" y="1395"/>
                </a:cubicBezTo>
                <a:cubicBezTo>
                  <a:pt x="5984" y="1496"/>
                  <a:pt x="6030" y="1567"/>
                  <a:pt x="6080" y="1651"/>
                </a:cubicBezTo>
                <a:cubicBezTo>
                  <a:pt x="6100" y="1685"/>
                  <a:pt x="6119" y="1715"/>
                  <a:pt x="6146" y="1744"/>
                </a:cubicBezTo>
                <a:moveTo>
                  <a:pt x="5959" y="858"/>
                </a:moveTo>
                <a:cubicBezTo>
                  <a:pt x="5965" y="882"/>
                  <a:pt x="5979" y="942"/>
                  <a:pt x="6000" y="975"/>
                </a:cubicBezTo>
                <a:cubicBezTo>
                  <a:pt x="6106" y="1143"/>
                  <a:pt x="6294" y="1276"/>
                  <a:pt x="6488" y="1316"/>
                </a:cubicBezTo>
                <a:cubicBezTo>
                  <a:pt x="6491" y="1316"/>
                  <a:pt x="6494" y="1316"/>
                  <a:pt x="6497" y="1316"/>
                </a:cubicBezTo>
                <a:cubicBezTo>
                  <a:pt x="6471" y="1285"/>
                  <a:pt x="6445" y="1259"/>
                  <a:pt x="6403" y="1240"/>
                </a:cubicBezTo>
                <a:cubicBezTo>
                  <a:pt x="6380" y="1233"/>
                  <a:pt x="6376" y="1231"/>
                  <a:pt x="6361" y="1232"/>
                </a:cubicBezTo>
                <a:cubicBezTo>
                  <a:pt x="6372" y="1284"/>
                  <a:pt x="6392" y="1301"/>
                  <a:pt x="6427" y="1346"/>
                </a:cubicBezTo>
                <a:cubicBezTo>
                  <a:pt x="6484" y="1418"/>
                  <a:pt x="6546" y="1496"/>
                  <a:pt x="6563" y="1588"/>
                </a:cubicBezTo>
                <a:cubicBezTo>
                  <a:pt x="6581" y="1685"/>
                  <a:pt x="6532" y="1711"/>
                  <a:pt x="6444" y="1733"/>
                </a:cubicBezTo>
                <a:cubicBezTo>
                  <a:pt x="6342" y="1758"/>
                  <a:pt x="6240" y="1758"/>
                  <a:pt x="6136" y="1760"/>
                </a:cubicBezTo>
                <a:moveTo>
                  <a:pt x="7525" y="1082"/>
                </a:moveTo>
                <a:cubicBezTo>
                  <a:pt x="7522" y="1060"/>
                  <a:pt x="7507" y="1027"/>
                  <a:pt x="7520" y="1004"/>
                </a:cubicBezTo>
                <a:cubicBezTo>
                  <a:pt x="7551" y="951"/>
                  <a:pt x="7626" y="942"/>
                  <a:pt x="7681" y="939"/>
                </a:cubicBezTo>
                <a:cubicBezTo>
                  <a:pt x="7777" y="934"/>
                  <a:pt x="7809" y="997"/>
                  <a:pt x="7829" y="1085"/>
                </a:cubicBezTo>
                <a:cubicBezTo>
                  <a:pt x="7856" y="1205"/>
                  <a:pt x="7845" y="1333"/>
                  <a:pt x="7845" y="1455"/>
                </a:cubicBezTo>
                <a:cubicBezTo>
                  <a:pt x="7845" y="1423"/>
                  <a:pt x="7843" y="1411"/>
                  <a:pt x="7845" y="1379"/>
                </a:cubicBezTo>
                <a:cubicBezTo>
                  <a:pt x="7851" y="1295"/>
                  <a:pt x="7874" y="1209"/>
                  <a:pt x="7917" y="1136"/>
                </a:cubicBezTo>
                <a:cubicBezTo>
                  <a:pt x="7976" y="1034"/>
                  <a:pt x="8085" y="965"/>
                  <a:pt x="8204" y="975"/>
                </a:cubicBezTo>
                <a:cubicBezTo>
                  <a:pt x="8303" y="983"/>
                  <a:pt x="8291" y="1119"/>
                  <a:pt x="8295" y="1190"/>
                </a:cubicBezTo>
                <a:cubicBezTo>
                  <a:pt x="8300" y="1274"/>
                  <a:pt x="8290" y="1373"/>
                  <a:pt x="8356" y="1438"/>
                </a:cubicBezTo>
                <a:cubicBezTo>
                  <a:pt x="8404" y="1470"/>
                  <a:pt x="8422" y="1481"/>
                  <a:pt x="8463" y="1483"/>
                </a:cubicBezTo>
                <a:moveTo>
                  <a:pt x="8731" y="1218"/>
                </a:moveTo>
                <a:cubicBezTo>
                  <a:pt x="8737" y="1135"/>
                  <a:pt x="8749" y="1044"/>
                  <a:pt x="8739" y="960"/>
                </a:cubicBezTo>
                <a:cubicBezTo>
                  <a:pt x="8737" y="955"/>
                  <a:pt x="8735" y="951"/>
                  <a:pt x="8733" y="946"/>
                </a:cubicBezTo>
                <a:cubicBezTo>
                  <a:pt x="8680" y="974"/>
                  <a:pt x="8659" y="1082"/>
                  <a:pt x="8652" y="1143"/>
                </a:cubicBezTo>
                <a:cubicBezTo>
                  <a:pt x="8637" y="1282"/>
                  <a:pt x="8654" y="1384"/>
                  <a:pt x="8773" y="1470"/>
                </a:cubicBezTo>
                <a:cubicBezTo>
                  <a:pt x="8832" y="1513"/>
                  <a:pt x="8985" y="1580"/>
                  <a:pt x="9062" y="1541"/>
                </a:cubicBezTo>
                <a:cubicBezTo>
                  <a:pt x="9129" y="1507"/>
                  <a:pt x="9113" y="1370"/>
                  <a:pt x="9089" y="1318"/>
                </a:cubicBezTo>
                <a:cubicBezTo>
                  <a:pt x="9057" y="1248"/>
                  <a:pt x="8816" y="972"/>
                  <a:pt x="8718" y="1031"/>
                </a:cubicBezTo>
                <a:cubicBezTo>
                  <a:pt x="8702" y="1035"/>
                  <a:pt x="8699" y="1043"/>
                  <a:pt x="8709" y="1064"/>
                </a:cubicBezTo>
                <a:moveTo>
                  <a:pt x="9586" y="826"/>
                </a:moveTo>
                <a:cubicBezTo>
                  <a:pt x="9585" y="831"/>
                  <a:pt x="9579" y="938"/>
                  <a:pt x="9580" y="964"/>
                </a:cubicBezTo>
                <a:cubicBezTo>
                  <a:pt x="9586" y="1107"/>
                  <a:pt x="9607" y="1246"/>
                  <a:pt x="9638" y="1384"/>
                </a:cubicBezTo>
                <a:cubicBezTo>
                  <a:pt x="9655" y="1461"/>
                  <a:pt x="9677" y="1537"/>
                  <a:pt x="9694" y="1613"/>
                </a:cubicBezTo>
                <a:moveTo>
                  <a:pt x="9167" y="1247"/>
                </a:moveTo>
                <a:cubicBezTo>
                  <a:pt x="9358" y="1174"/>
                  <a:pt x="9545" y="1186"/>
                  <a:pt x="9750" y="1185"/>
                </a:cubicBezTo>
                <a:cubicBezTo>
                  <a:pt x="10063" y="1184"/>
                  <a:pt x="10373" y="1191"/>
                  <a:pt x="10685" y="1207"/>
                </a:cubicBezTo>
                <a:moveTo>
                  <a:pt x="7056" y="1043"/>
                </a:moveTo>
                <a:cubicBezTo>
                  <a:pt x="8445" y="1032"/>
                  <a:pt x="9835" y="1021"/>
                  <a:pt x="11224" y="1011"/>
                </a:cubicBezTo>
                <a:cubicBezTo>
                  <a:pt x="11034" y="996"/>
                  <a:pt x="10917" y="1000"/>
                  <a:pt x="10778" y="1119"/>
                </a:cubicBezTo>
                <a:cubicBezTo>
                  <a:pt x="10828" y="1198"/>
                  <a:pt x="10818" y="1219"/>
                  <a:pt x="10926" y="1270"/>
                </a:cubicBezTo>
                <a:cubicBezTo>
                  <a:pt x="11054" y="1331"/>
                  <a:pt x="11149" y="1358"/>
                  <a:pt x="11251" y="1451"/>
                </a:cubicBezTo>
                <a:cubicBezTo>
                  <a:pt x="11185" y="1524"/>
                  <a:pt x="11163" y="1545"/>
                  <a:pt x="11030" y="1552"/>
                </a:cubicBezTo>
                <a:cubicBezTo>
                  <a:pt x="10875" y="1560"/>
                  <a:pt x="10759" y="1535"/>
                  <a:pt x="10626" y="1473"/>
                </a:cubicBezTo>
                <a:moveTo>
                  <a:pt x="11440" y="857"/>
                </a:moveTo>
                <a:cubicBezTo>
                  <a:pt x="11428" y="884"/>
                  <a:pt x="11422" y="934"/>
                  <a:pt x="11422" y="989"/>
                </a:cubicBezTo>
                <a:cubicBezTo>
                  <a:pt x="11422" y="1103"/>
                  <a:pt x="11449" y="1201"/>
                  <a:pt x="11498" y="1304"/>
                </a:cubicBezTo>
                <a:cubicBezTo>
                  <a:pt x="11518" y="1346"/>
                  <a:pt x="11577" y="1490"/>
                  <a:pt x="11636" y="1498"/>
                </a:cubicBezTo>
                <a:cubicBezTo>
                  <a:pt x="11680" y="1504"/>
                  <a:pt x="11727" y="1432"/>
                  <a:pt x="11755" y="1408"/>
                </a:cubicBezTo>
                <a:cubicBezTo>
                  <a:pt x="11820" y="1350"/>
                  <a:pt x="11892" y="1290"/>
                  <a:pt x="11974" y="1259"/>
                </a:cubicBezTo>
                <a:cubicBezTo>
                  <a:pt x="12011" y="1250"/>
                  <a:pt x="12020" y="1247"/>
                  <a:pt x="12044" y="1249"/>
                </a:cubicBezTo>
                <a:cubicBezTo>
                  <a:pt x="12065" y="1307"/>
                  <a:pt x="12052" y="1369"/>
                  <a:pt x="12050" y="1432"/>
                </a:cubicBezTo>
                <a:cubicBezTo>
                  <a:pt x="12050" y="1451"/>
                  <a:pt x="12050" y="1470"/>
                  <a:pt x="12050" y="1489"/>
                </a:cubicBezTo>
                <a:moveTo>
                  <a:pt x="12390" y="1359"/>
                </a:moveTo>
                <a:cubicBezTo>
                  <a:pt x="12370" y="1291"/>
                  <a:pt x="12358" y="1226"/>
                  <a:pt x="12287" y="1193"/>
                </a:cubicBezTo>
                <a:cubicBezTo>
                  <a:pt x="12234" y="1169"/>
                  <a:pt x="12179" y="1180"/>
                  <a:pt x="12146" y="1227"/>
                </a:cubicBezTo>
                <a:cubicBezTo>
                  <a:pt x="12129" y="1252"/>
                  <a:pt x="12102" y="1325"/>
                  <a:pt x="12119" y="1356"/>
                </a:cubicBezTo>
                <a:cubicBezTo>
                  <a:pt x="12136" y="1387"/>
                  <a:pt x="12195" y="1379"/>
                  <a:pt x="12223" y="1379"/>
                </a:cubicBezTo>
                <a:cubicBezTo>
                  <a:pt x="12233" y="1379"/>
                  <a:pt x="12235" y="1380"/>
                  <a:pt x="12241" y="1377"/>
                </a:cubicBezTo>
                <a:cubicBezTo>
                  <a:pt x="12243" y="1367"/>
                  <a:pt x="12244" y="1357"/>
                  <a:pt x="12244" y="1346"/>
                </a:cubicBezTo>
                <a:cubicBezTo>
                  <a:pt x="12244" y="1334"/>
                  <a:pt x="12246" y="1321"/>
                  <a:pt x="12248" y="1315"/>
                </a:cubicBezTo>
                <a:cubicBezTo>
                  <a:pt x="12250" y="1310"/>
                  <a:pt x="12251" y="1305"/>
                  <a:pt x="12253" y="1300"/>
                </a:cubicBezTo>
                <a:cubicBezTo>
                  <a:pt x="12255" y="1294"/>
                  <a:pt x="12257" y="1287"/>
                  <a:pt x="12259" y="1281"/>
                </a:cubicBezTo>
                <a:cubicBezTo>
                  <a:pt x="12261" y="1277"/>
                  <a:pt x="12263" y="1274"/>
                  <a:pt x="12264" y="1269"/>
                </a:cubicBezTo>
                <a:cubicBezTo>
                  <a:pt x="12264" y="1266"/>
                  <a:pt x="12264" y="1266"/>
                  <a:pt x="12264" y="1264"/>
                </a:cubicBezTo>
                <a:cubicBezTo>
                  <a:pt x="12264" y="1306"/>
                  <a:pt x="12253" y="1364"/>
                  <a:pt x="12270" y="1404"/>
                </a:cubicBezTo>
                <a:cubicBezTo>
                  <a:pt x="12287" y="1443"/>
                  <a:pt x="12330" y="1458"/>
                  <a:pt x="12368" y="1461"/>
                </a:cubicBezTo>
                <a:cubicBezTo>
                  <a:pt x="12421" y="1465"/>
                  <a:pt x="12444" y="1438"/>
                  <a:pt x="12463" y="1391"/>
                </a:cubicBezTo>
                <a:cubicBezTo>
                  <a:pt x="12480" y="1348"/>
                  <a:pt x="12483" y="1298"/>
                  <a:pt x="12492" y="1253"/>
                </a:cubicBezTo>
                <a:cubicBezTo>
                  <a:pt x="12494" y="1244"/>
                  <a:pt x="12497" y="1233"/>
                  <a:pt x="12499" y="1225"/>
                </a:cubicBezTo>
                <a:cubicBezTo>
                  <a:pt x="12499" y="1325"/>
                  <a:pt x="12485" y="1435"/>
                  <a:pt x="12511" y="1531"/>
                </a:cubicBezTo>
                <a:moveTo>
                  <a:pt x="12733" y="1161"/>
                </a:moveTo>
                <a:cubicBezTo>
                  <a:pt x="12726" y="1186"/>
                  <a:pt x="12729" y="1197"/>
                  <a:pt x="12729" y="1223"/>
                </a:cubicBezTo>
                <a:cubicBezTo>
                  <a:pt x="12728" y="1298"/>
                  <a:pt x="12745" y="1365"/>
                  <a:pt x="12774" y="1435"/>
                </a:cubicBezTo>
                <a:cubicBezTo>
                  <a:pt x="12785" y="1463"/>
                  <a:pt x="12799" y="1490"/>
                  <a:pt x="12812" y="1517"/>
                </a:cubicBezTo>
                <a:cubicBezTo>
                  <a:pt x="12820" y="1489"/>
                  <a:pt x="12827" y="1432"/>
                  <a:pt x="12836" y="1398"/>
                </a:cubicBezTo>
                <a:cubicBezTo>
                  <a:pt x="12857" y="1317"/>
                  <a:pt x="12895" y="1233"/>
                  <a:pt x="12963" y="1180"/>
                </a:cubicBezTo>
                <a:cubicBezTo>
                  <a:pt x="13016" y="1150"/>
                  <a:pt x="13034" y="1141"/>
                  <a:pt x="13073" y="1130"/>
                </a:cubicBezTo>
                <a:moveTo>
                  <a:pt x="13314" y="1167"/>
                </a:moveTo>
                <a:cubicBezTo>
                  <a:pt x="13311" y="1162"/>
                  <a:pt x="13308" y="1156"/>
                  <a:pt x="13305" y="1151"/>
                </a:cubicBezTo>
                <a:cubicBezTo>
                  <a:pt x="13327" y="1197"/>
                  <a:pt x="13344" y="1243"/>
                  <a:pt x="13354" y="1294"/>
                </a:cubicBezTo>
                <a:cubicBezTo>
                  <a:pt x="13362" y="1334"/>
                  <a:pt x="13380" y="1414"/>
                  <a:pt x="13365" y="1454"/>
                </a:cubicBezTo>
                <a:cubicBezTo>
                  <a:pt x="13362" y="1455"/>
                  <a:pt x="13359" y="1455"/>
                  <a:pt x="13356" y="1456"/>
                </a:cubicBezTo>
                <a:moveTo>
                  <a:pt x="13070" y="671"/>
                </a:moveTo>
                <a:cubicBezTo>
                  <a:pt x="13146" y="652"/>
                  <a:pt x="13201" y="625"/>
                  <a:pt x="13293" y="681"/>
                </a:cubicBezTo>
                <a:cubicBezTo>
                  <a:pt x="13405" y="749"/>
                  <a:pt x="13430" y="916"/>
                  <a:pt x="13486" y="1025"/>
                </a:cubicBezTo>
                <a:cubicBezTo>
                  <a:pt x="13499" y="1051"/>
                  <a:pt x="13525" y="1107"/>
                  <a:pt x="13556" y="1115"/>
                </a:cubicBezTo>
                <a:cubicBezTo>
                  <a:pt x="13601" y="1127"/>
                  <a:pt x="13619" y="1079"/>
                  <a:pt x="13657" y="1129"/>
                </a:cubicBezTo>
                <a:cubicBezTo>
                  <a:pt x="13701" y="1187"/>
                  <a:pt x="13688" y="1291"/>
                  <a:pt x="13769" y="1315"/>
                </a:cubicBezTo>
                <a:cubicBezTo>
                  <a:pt x="13810" y="1327"/>
                  <a:pt x="13862" y="1235"/>
                  <a:pt x="13878" y="1212"/>
                </a:cubicBezTo>
                <a:cubicBezTo>
                  <a:pt x="13911" y="1164"/>
                  <a:pt x="13949" y="1079"/>
                  <a:pt x="14006" y="1052"/>
                </a:cubicBezTo>
                <a:cubicBezTo>
                  <a:pt x="14066" y="1022"/>
                  <a:pt x="14097" y="1090"/>
                  <a:pt x="14128" y="1125"/>
                </a:cubicBezTo>
                <a:cubicBezTo>
                  <a:pt x="14212" y="1221"/>
                  <a:pt x="14285" y="1292"/>
                  <a:pt x="14418" y="1308"/>
                </a:cubicBezTo>
                <a:cubicBezTo>
                  <a:pt x="14490" y="1316"/>
                  <a:pt x="14524" y="1289"/>
                  <a:pt x="14525" y="1218"/>
                </a:cubicBezTo>
                <a:cubicBezTo>
                  <a:pt x="14526" y="1147"/>
                  <a:pt x="14482" y="1093"/>
                  <a:pt x="14412" y="1072"/>
                </a:cubicBezTo>
                <a:cubicBezTo>
                  <a:pt x="14337" y="1050"/>
                  <a:pt x="14279" y="1076"/>
                  <a:pt x="14233" y="1136"/>
                </a:cubicBezTo>
                <a:cubicBezTo>
                  <a:pt x="14191" y="1190"/>
                  <a:pt x="14164" y="1279"/>
                  <a:pt x="14181" y="1348"/>
                </a:cubicBezTo>
                <a:cubicBezTo>
                  <a:pt x="14209" y="1463"/>
                  <a:pt x="14325" y="1482"/>
                  <a:pt x="14421" y="1484"/>
                </a:cubicBezTo>
                <a:cubicBezTo>
                  <a:pt x="14476" y="1485"/>
                  <a:pt x="14532" y="1474"/>
                  <a:pt x="14583" y="1500"/>
                </a:cubicBezTo>
                <a:cubicBezTo>
                  <a:pt x="14647" y="1532"/>
                  <a:pt x="14679" y="1628"/>
                  <a:pt x="14658" y="1695"/>
                </a:cubicBezTo>
                <a:cubicBezTo>
                  <a:pt x="14616" y="1828"/>
                  <a:pt x="14434" y="1911"/>
                  <a:pt x="14305" y="1912"/>
                </a:cubicBezTo>
                <a:cubicBezTo>
                  <a:pt x="14276" y="1912"/>
                  <a:pt x="14270" y="1914"/>
                  <a:pt x="14254" y="1907"/>
                </a:cubicBezTo>
                <a:cubicBezTo>
                  <a:pt x="14262" y="1842"/>
                  <a:pt x="14268" y="1824"/>
                  <a:pt x="14331" y="1780"/>
                </a:cubicBezTo>
                <a:cubicBezTo>
                  <a:pt x="14474" y="1681"/>
                  <a:pt x="14652" y="1654"/>
                  <a:pt x="14815" y="1605"/>
                </a:cubicBezTo>
                <a:moveTo>
                  <a:pt x="15814" y="652"/>
                </a:moveTo>
                <a:cubicBezTo>
                  <a:pt x="15782" y="685"/>
                  <a:pt x="15813" y="776"/>
                  <a:pt x="15817" y="832"/>
                </a:cubicBezTo>
                <a:cubicBezTo>
                  <a:pt x="15826" y="942"/>
                  <a:pt x="15831" y="1053"/>
                  <a:pt x="15833" y="1163"/>
                </a:cubicBezTo>
                <a:cubicBezTo>
                  <a:pt x="15834" y="1233"/>
                  <a:pt x="15833" y="1289"/>
                  <a:pt x="15817" y="1356"/>
                </a:cubicBezTo>
                <a:moveTo>
                  <a:pt x="15290" y="935"/>
                </a:moveTo>
                <a:cubicBezTo>
                  <a:pt x="15296" y="933"/>
                  <a:pt x="15381" y="902"/>
                  <a:pt x="15455" y="902"/>
                </a:cubicBezTo>
                <a:cubicBezTo>
                  <a:pt x="15718" y="902"/>
                  <a:pt x="15979" y="924"/>
                  <a:pt x="16242" y="928"/>
                </a:cubicBezTo>
                <a:cubicBezTo>
                  <a:pt x="16336" y="930"/>
                  <a:pt x="16447" y="940"/>
                  <a:pt x="16467" y="824"/>
                </a:cubicBezTo>
                <a:cubicBezTo>
                  <a:pt x="16478" y="760"/>
                  <a:pt x="16447" y="624"/>
                  <a:pt x="16358" y="632"/>
                </a:cubicBezTo>
                <a:cubicBezTo>
                  <a:pt x="16278" y="640"/>
                  <a:pt x="16241" y="733"/>
                  <a:pt x="16227" y="805"/>
                </a:cubicBezTo>
                <a:cubicBezTo>
                  <a:pt x="16203" y="929"/>
                  <a:pt x="16236" y="1025"/>
                  <a:pt x="16309" y="1126"/>
                </a:cubicBezTo>
                <a:cubicBezTo>
                  <a:pt x="16351" y="1184"/>
                  <a:pt x="16434" y="1274"/>
                  <a:pt x="16518" y="1252"/>
                </a:cubicBezTo>
                <a:cubicBezTo>
                  <a:pt x="16599" y="1231"/>
                  <a:pt x="16627" y="1139"/>
                  <a:pt x="16660" y="1072"/>
                </a:cubicBezTo>
                <a:cubicBezTo>
                  <a:pt x="16693" y="1005"/>
                  <a:pt x="16727" y="900"/>
                  <a:pt x="16816" y="896"/>
                </a:cubicBezTo>
                <a:cubicBezTo>
                  <a:pt x="16880" y="893"/>
                  <a:pt x="16902" y="949"/>
                  <a:pt x="16935" y="995"/>
                </a:cubicBezTo>
                <a:cubicBezTo>
                  <a:pt x="16990" y="1069"/>
                  <a:pt x="17087" y="1197"/>
                  <a:pt x="17200" y="1150"/>
                </a:cubicBezTo>
                <a:cubicBezTo>
                  <a:pt x="17271" y="1120"/>
                  <a:pt x="17276" y="1024"/>
                  <a:pt x="17367" y="1022"/>
                </a:cubicBezTo>
                <a:cubicBezTo>
                  <a:pt x="17429" y="1020"/>
                  <a:pt x="17468" y="1072"/>
                  <a:pt x="17524" y="1091"/>
                </a:cubicBezTo>
                <a:cubicBezTo>
                  <a:pt x="17564" y="1104"/>
                  <a:pt x="17593" y="1105"/>
                  <a:pt x="17631" y="1092"/>
                </a:cubicBezTo>
                <a:cubicBezTo>
                  <a:pt x="17635" y="1084"/>
                  <a:pt x="17638" y="1076"/>
                  <a:pt x="17642" y="1068"/>
                </a:cubicBezTo>
                <a:cubicBezTo>
                  <a:pt x="17626" y="1001"/>
                  <a:pt x="17626" y="979"/>
                  <a:pt x="17552" y="947"/>
                </a:cubicBezTo>
                <a:cubicBezTo>
                  <a:pt x="17448" y="902"/>
                  <a:pt x="17303" y="902"/>
                  <a:pt x="17208" y="967"/>
                </a:cubicBezTo>
                <a:cubicBezTo>
                  <a:pt x="17143" y="1012"/>
                  <a:pt x="17103" y="1118"/>
                  <a:pt x="17145" y="1193"/>
                </a:cubicBezTo>
                <a:cubicBezTo>
                  <a:pt x="17223" y="1331"/>
                  <a:pt x="17473" y="1356"/>
                  <a:pt x="17609" y="1325"/>
                </a:cubicBezTo>
                <a:cubicBezTo>
                  <a:pt x="17699" y="1290"/>
                  <a:pt x="17728" y="1280"/>
                  <a:pt x="17777" y="1237"/>
                </a:cubicBezTo>
                <a:moveTo>
                  <a:pt x="17883" y="954"/>
                </a:moveTo>
                <a:cubicBezTo>
                  <a:pt x="17895" y="893"/>
                  <a:pt x="17907" y="857"/>
                  <a:pt x="17937" y="806"/>
                </a:cubicBezTo>
                <a:cubicBezTo>
                  <a:pt x="17959" y="838"/>
                  <a:pt x="17966" y="875"/>
                  <a:pt x="17974" y="926"/>
                </a:cubicBezTo>
                <a:cubicBezTo>
                  <a:pt x="17998" y="1087"/>
                  <a:pt x="18021" y="1242"/>
                  <a:pt x="18079" y="1393"/>
                </a:cubicBezTo>
                <a:cubicBezTo>
                  <a:pt x="18071" y="1345"/>
                  <a:pt x="18067" y="1299"/>
                  <a:pt x="18067" y="1250"/>
                </a:cubicBezTo>
                <a:cubicBezTo>
                  <a:pt x="18066" y="1133"/>
                  <a:pt x="18124" y="1047"/>
                  <a:pt x="18226" y="988"/>
                </a:cubicBezTo>
                <a:cubicBezTo>
                  <a:pt x="18309" y="940"/>
                  <a:pt x="18436" y="923"/>
                  <a:pt x="18530" y="942"/>
                </a:cubicBezTo>
                <a:cubicBezTo>
                  <a:pt x="18641" y="965"/>
                  <a:pt x="18714" y="1059"/>
                  <a:pt x="18757" y="1157"/>
                </a:cubicBezTo>
                <a:cubicBezTo>
                  <a:pt x="18792" y="1236"/>
                  <a:pt x="18808" y="1346"/>
                  <a:pt x="18793" y="1432"/>
                </a:cubicBezTo>
                <a:cubicBezTo>
                  <a:pt x="18773" y="1496"/>
                  <a:pt x="18768" y="1515"/>
                  <a:pt x="18750" y="155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5" name="Freeform 29"/>
          <p:cNvSpPr/>
          <p:nvPr/>
        </p:nvSpPr>
        <p:spPr>
          <a:xfrm>
            <a:off x="6527880" y="6243840"/>
            <a:ext cx="24840" cy="17640"/>
          </a:xfrm>
          <a:custGeom>
            <a:avLst/>
            <a:gdLst/>
            <a:ahLst/>
            <a:rect l="0" t="0" r="r" b="b"/>
            <a:pathLst>
              <a:path w="69" h="49">
                <a:moveTo>
                  <a:pt x="0" y="35"/>
                </a:moveTo>
                <a:cubicBezTo>
                  <a:pt x="8" y="22"/>
                  <a:pt x="40" y="0"/>
                  <a:pt x="58" y="12"/>
                </a:cubicBezTo>
                <a:cubicBezTo>
                  <a:pt x="65" y="28"/>
                  <a:pt x="68" y="35"/>
                  <a:pt x="65" y="4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6" name="Freeform 30"/>
          <p:cNvSpPr/>
          <p:nvPr/>
        </p:nvSpPr>
        <p:spPr>
          <a:xfrm>
            <a:off x="3481560" y="6062760"/>
            <a:ext cx="1238400" cy="248040"/>
          </a:xfrm>
          <a:custGeom>
            <a:avLst/>
            <a:gdLst/>
            <a:ahLst/>
            <a:rect l="0" t="0" r="r" b="b"/>
            <a:pathLst>
              <a:path w="3440" h="689">
                <a:moveTo>
                  <a:pt x="473" y="350"/>
                </a:moveTo>
                <a:cubicBezTo>
                  <a:pt x="491" y="338"/>
                  <a:pt x="502" y="333"/>
                  <a:pt x="521" y="311"/>
                </a:cubicBezTo>
                <a:cubicBezTo>
                  <a:pt x="550" y="279"/>
                  <a:pt x="556" y="273"/>
                  <a:pt x="564" y="236"/>
                </a:cubicBezTo>
                <a:cubicBezTo>
                  <a:pt x="450" y="228"/>
                  <a:pt x="357" y="262"/>
                  <a:pt x="255" y="311"/>
                </a:cubicBezTo>
                <a:cubicBezTo>
                  <a:pt x="189" y="342"/>
                  <a:pt x="133" y="366"/>
                  <a:pt x="118" y="436"/>
                </a:cubicBezTo>
                <a:cubicBezTo>
                  <a:pt x="168" y="504"/>
                  <a:pt x="249" y="515"/>
                  <a:pt x="333" y="533"/>
                </a:cubicBezTo>
                <a:cubicBezTo>
                  <a:pt x="406" y="549"/>
                  <a:pt x="485" y="551"/>
                  <a:pt x="548" y="592"/>
                </a:cubicBezTo>
                <a:cubicBezTo>
                  <a:pt x="479" y="633"/>
                  <a:pt x="389" y="635"/>
                  <a:pt x="308" y="638"/>
                </a:cubicBezTo>
                <a:cubicBezTo>
                  <a:pt x="233" y="641"/>
                  <a:pt x="100" y="661"/>
                  <a:pt x="35" y="610"/>
                </a:cubicBezTo>
                <a:cubicBezTo>
                  <a:pt x="0" y="583"/>
                  <a:pt x="71" y="545"/>
                  <a:pt x="108" y="520"/>
                </a:cubicBezTo>
                <a:moveTo>
                  <a:pt x="877" y="4"/>
                </a:moveTo>
                <a:cubicBezTo>
                  <a:pt x="854" y="79"/>
                  <a:pt x="829" y="154"/>
                  <a:pt x="816" y="232"/>
                </a:cubicBezTo>
                <a:cubicBezTo>
                  <a:pt x="797" y="349"/>
                  <a:pt x="805" y="444"/>
                  <a:pt x="855" y="552"/>
                </a:cubicBezTo>
                <a:cubicBezTo>
                  <a:pt x="878" y="601"/>
                  <a:pt x="909" y="644"/>
                  <a:pt x="940" y="688"/>
                </a:cubicBezTo>
                <a:moveTo>
                  <a:pt x="665" y="436"/>
                </a:moveTo>
                <a:cubicBezTo>
                  <a:pt x="741" y="384"/>
                  <a:pt x="828" y="364"/>
                  <a:pt x="954" y="354"/>
                </a:cubicBezTo>
                <a:cubicBezTo>
                  <a:pt x="1155" y="338"/>
                  <a:pt x="1359" y="338"/>
                  <a:pt x="1559" y="357"/>
                </a:cubicBezTo>
                <a:cubicBezTo>
                  <a:pt x="1636" y="364"/>
                  <a:pt x="1713" y="375"/>
                  <a:pt x="1791" y="381"/>
                </a:cubicBezTo>
                <a:cubicBezTo>
                  <a:pt x="1716" y="377"/>
                  <a:pt x="1628" y="363"/>
                  <a:pt x="1555" y="381"/>
                </a:cubicBezTo>
                <a:cubicBezTo>
                  <a:pt x="1514" y="392"/>
                  <a:pt x="1361" y="457"/>
                  <a:pt x="1399" y="529"/>
                </a:cubicBezTo>
                <a:cubicBezTo>
                  <a:pt x="1427" y="582"/>
                  <a:pt x="1518" y="574"/>
                  <a:pt x="1568" y="572"/>
                </a:cubicBezTo>
                <a:cubicBezTo>
                  <a:pt x="1671" y="568"/>
                  <a:pt x="1761" y="523"/>
                  <a:pt x="1841" y="460"/>
                </a:cubicBezTo>
                <a:cubicBezTo>
                  <a:pt x="1858" y="447"/>
                  <a:pt x="1861" y="435"/>
                  <a:pt x="1875" y="422"/>
                </a:cubicBezTo>
                <a:cubicBezTo>
                  <a:pt x="1896" y="471"/>
                  <a:pt x="1896" y="506"/>
                  <a:pt x="1945" y="542"/>
                </a:cubicBezTo>
                <a:cubicBezTo>
                  <a:pt x="1982" y="569"/>
                  <a:pt x="2033" y="574"/>
                  <a:pt x="2055" y="532"/>
                </a:cubicBezTo>
                <a:cubicBezTo>
                  <a:pt x="2096" y="455"/>
                  <a:pt x="2064" y="372"/>
                  <a:pt x="2143" y="308"/>
                </a:cubicBezTo>
                <a:cubicBezTo>
                  <a:pt x="2178" y="279"/>
                  <a:pt x="2286" y="227"/>
                  <a:pt x="2333" y="256"/>
                </a:cubicBezTo>
                <a:cubicBezTo>
                  <a:pt x="2394" y="293"/>
                  <a:pt x="2407" y="341"/>
                  <a:pt x="2412" y="411"/>
                </a:cubicBezTo>
                <a:cubicBezTo>
                  <a:pt x="2415" y="455"/>
                  <a:pt x="2398" y="521"/>
                  <a:pt x="2418" y="562"/>
                </a:cubicBezTo>
                <a:cubicBezTo>
                  <a:pt x="2438" y="604"/>
                  <a:pt x="2499" y="597"/>
                  <a:pt x="2536" y="589"/>
                </a:cubicBezTo>
                <a:cubicBezTo>
                  <a:pt x="2753" y="543"/>
                  <a:pt x="2835" y="282"/>
                  <a:pt x="2837" y="97"/>
                </a:cubicBezTo>
                <a:cubicBezTo>
                  <a:pt x="2837" y="57"/>
                  <a:pt x="2828" y="24"/>
                  <a:pt x="2822" y="0"/>
                </a:cubicBezTo>
                <a:cubicBezTo>
                  <a:pt x="2798" y="74"/>
                  <a:pt x="2786" y="132"/>
                  <a:pt x="2785" y="212"/>
                </a:cubicBezTo>
                <a:cubicBezTo>
                  <a:pt x="2783" y="327"/>
                  <a:pt x="2822" y="407"/>
                  <a:pt x="2889" y="499"/>
                </a:cubicBezTo>
                <a:cubicBezTo>
                  <a:pt x="2941" y="569"/>
                  <a:pt x="2996" y="614"/>
                  <a:pt x="3063" y="665"/>
                </a:cubicBezTo>
                <a:moveTo>
                  <a:pt x="2758" y="394"/>
                </a:moveTo>
                <a:cubicBezTo>
                  <a:pt x="2885" y="365"/>
                  <a:pt x="3013" y="372"/>
                  <a:pt x="3143" y="373"/>
                </a:cubicBezTo>
                <a:cubicBezTo>
                  <a:pt x="3292" y="374"/>
                  <a:pt x="3341" y="374"/>
                  <a:pt x="3439" y="38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7" name="Freeform 31"/>
          <p:cNvSpPr/>
          <p:nvPr/>
        </p:nvSpPr>
        <p:spPr>
          <a:xfrm>
            <a:off x="4941720" y="5976720"/>
            <a:ext cx="1570680" cy="414360"/>
          </a:xfrm>
          <a:custGeom>
            <a:avLst/>
            <a:gdLst/>
            <a:ahLst/>
            <a:rect l="0" t="0" r="r" b="b"/>
            <a:pathLst>
              <a:path w="4363" h="1151">
                <a:moveTo>
                  <a:pt x="772" y="237"/>
                </a:moveTo>
                <a:cubicBezTo>
                  <a:pt x="676" y="203"/>
                  <a:pt x="579" y="210"/>
                  <a:pt x="477" y="210"/>
                </a:cubicBezTo>
                <a:cubicBezTo>
                  <a:pt x="385" y="210"/>
                  <a:pt x="254" y="193"/>
                  <a:pt x="170" y="246"/>
                </a:cubicBezTo>
                <a:cubicBezTo>
                  <a:pt x="166" y="253"/>
                  <a:pt x="161" y="259"/>
                  <a:pt x="157" y="266"/>
                </a:cubicBezTo>
                <a:cubicBezTo>
                  <a:pt x="185" y="334"/>
                  <a:pt x="278" y="362"/>
                  <a:pt x="350" y="389"/>
                </a:cubicBezTo>
                <a:cubicBezTo>
                  <a:pt x="436" y="421"/>
                  <a:pt x="608" y="443"/>
                  <a:pt x="664" y="528"/>
                </a:cubicBezTo>
                <a:cubicBezTo>
                  <a:pt x="664" y="538"/>
                  <a:pt x="664" y="549"/>
                  <a:pt x="664" y="559"/>
                </a:cubicBezTo>
                <a:cubicBezTo>
                  <a:pt x="574" y="618"/>
                  <a:pt x="476" y="617"/>
                  <a:pt x="367" y="620"/>
                </a:cubicBezTo>
                <a:cubicBezTo>
                  <a:pt x="265" y="622"/>
                  <a:pt x="136" y="626"/>
                  <a:pt x="49" y="561"/>
                </a:cubicBezTo>
                <a:cubicBezTo>
                  <a:pt x="0" y="524"/>
                  <a:pt x="45" y="490"/>
                  <a:pt x="66" y="458"/>
                </a:cubicBezTo>
                <a:moveTo>
                  <a:pt x="783" y="20"/>
                </a:moveTo>
                <a:cubicBezTo>
                  <a:pt x="775" y="43"/>
                  <a:pt x="770" y="100"/>
                  <a:pt x="769" y="143"/>
                </a:cubicBezTo>
                <a:cubicBezTo>
                  <a:pt x="766" y="249"/>
                  <a:pt x="762" y="348"/>
                  <a:pt x="790" y="451"/>
                </a:cubicBezTo>
                <a:cubicBezTo>
                  <a:pt x="811" y="526"/>
                  <a:pt x="846" y="594"/>
                  <a:pt x="884" y="661"/>
                </a:cubicBezTo>
                <a:cubicBezTo>
                  <a:pt x="891" y="649"/>
                  <a:pt x="911" y="615"/>
                  <a:pt x="920" y="591"/>
                </a:cubicBezTo>
                <a:cubicBezTo>
                  <a:pt x="964" y="475"/>
                  <a:pt x="1015" y="317"/>
                  <a:pt x="1146" y="276"/>
                </a:cubicBezTo>
                <a:cubicBezTo>
                  <a:pt x="1229" y="250"/>
                  <a:pt x="1237" y="312"/>
                  <a:pt x="1246" y="376"/>
                </a:cubicBezTo>
                <a:cubicBezTo>
                  <a:pt x="1257" y="455"/>
                  <a:pt x="1246" y="541"/>
                  <a:pt x="1292" y="611"/>
                </a:cubicBezTo>
                <a:cubicBezTo>
                  <a:pt x="1337" y="681"/>
                  <a:pt x="1416" y="676"/>
                  <a:pt x="1489" y="679"/>
                </a:cubicBezTo>
                <a:moveTo>
                  <a:pt x="1648" y="620"/>
                </a:moveTo>
                <a:cubicBezTo>
                  <a:pt x="1691" y="568"/>
                  <a:pt x="1727" y="524"/>
                  <a:pt x="1736" y="454"/>
                </a:cubicBezTo>
                <a:cubicBezTo>
                  <a:pt x="1736" y="428"/>
                  <a:pt x="1738" y="420"/>
                  <a:pt x="1718" y="415"/>
                </a:cubicBezTo>
                <a:cubicBezTo>
                  <a:pt x="1623" y="421"/>
                  <a:pt x="1555" y="443"/>
                  <a:pt x="1477" y="501"/>
                </a:cubicBezTo>
                <a:cubicBezTo>
                  <a:pt x="1443" y="527"/>
                  <a:pt x="1380" y="595"/>
                  <a:pt x="1415" y="646"/>
                </a:cubicBezTo>
                <a:cubicBezTo>
                  <a:pt x="1444" y="689"/>
                  <a:pt x="1536" y="699"/>
                  <a:pt x="1581" y="689"/>
                </a:cubicBezTo>
                <a:cubicBezTo>
                  <a:pt x="1650" y="674"/>
                  <a:pt x="1685" y="612"/>
                  <a:pt x="1717" y="555"/>
                </a:cubicBezTo>
                <a:cubicBezTo>
                  <a:pt x="1738" y="517"/>
                  <a:pt x="1760" y="448"/>
                  <a:pt x="1806" y="431"/>
                </a:cubicBezTo>
                <a:cubicBezTo>
                  <a:pt x="1813" y="431"/>
                  <a:pt x="1819" y="431"/>
                  <a:pt x="1826" y="431"/>
                </a:cubicBezTo>
                <a:cubicBezTo>
                  <a:pt x="1862" y="477"/>
                  <a:pt x="1877" y="532"/>
                  <a:pt x="1899" y="587"/>
                </a:cubicBezTo>
                <a:cubicBezTo>
                  <a:pt x="1919" y="637"/>
                  <a:pt x="1939" y="679"/>
                  <a:pt x="1978" y="710"/>
                </a:cubicBezTo>
                <a:moveTo>
                  <a:pt x="2018" y="398"/>
                </a:moveTo>
                <a:cubicBezTo>
                  <a:pt x="2041" y="376"/>
                  <a:pt x="2100" y="311"/>
                  <a:pt x="2133" y="366"/>
                </a:cubicBezTo>
                <a:cubicBezTo>
                  <a:pt x="2165" y="420"/>
                  <a:pt x="2161" y="508"/>
                  <a:pt x="2176" y="568"/>
                </a:cubicBezTo>
                <a:cubicBezTo>
                  <a:pt x="2186" y="609"/>
                  <a:pt x="2208" y="679"/>
                  <a:pt x="2252" y="699"/>
                </a:cubicBezTo>
                <a:cubicBezTo>
                  <a:pt x="2298" y="720"/>
                  <a:pt x="2316" y="652"/>
                  <a:pt x="2328" y="624"/>
                </a:cubicBezTo>
                <a:cubicBezTo>
                  <a:pt x="2363" y="543"/>
                  <a:pt x="2384" y="456"/>
                  <a:pt x="2423" y="376"/>
                </a:cubicBezTo>
                <a:cubicBezTo>
                  <a:pt x="2456" y="308"/>
                  <a:pt x="2499" y="247"/>
                  <a:pt x="2577" y="233"/>
                </a:cubicBezTo>
                <a:cubicBezTo>
                  <a:pt x="2639" y="222"/>
                  <a:pt x="2641" y="277"/>
                  <a:pt x="2654" y="322"/>
                </a:cubicBezTo>
                <a:cubicBezTo>
                  <a:pt x="2658" y="335"/>
                  <a:pt x="2662" y="349"/>
                  <a:pt x="2666" y="362"/>
                </a:cubicBezTo>
                <a:moveTo>
                  <a:pt x="2778" y="448"/>
                </a:moveTo>
                <a:cubicBezTo>
                  <a:pt x="2802" y="478"/>
                  <a:pt x="2812" y="506"/>
                  <a:pt x="2817" y="544"/>
                </a:cubicBezTo>
                <a:cubicBezTo>
                  <a:pt x="2824" y="596"/>
                  <a:pt x="2824" y="651"/>
                  <a:pt x="2822" y="703"/>
                </a:cubicBezTo>
                <a:cubicBezTo>
                  <a:pt x="2821" y="742"/>
                  <a:pt x="2818" y="742"/>
                  <a:pt x="2786" y="750"/>
                </a:cubicBezTo>
                <a:moveTo>
                  <a:pt x="2699" y="6"/>
                </a:moveTo>
                <a:cubicBezTo>
                  <a:pt x="2790" y="0"/>
                  <a:pt x="2816" y="22"/>
                  <a:pt x="2858" y="108"/>
                </a:cubicBezTo>
                <a:cubicBezTo>
                  <a:pt x="2888" y="183"/>
                  <a:pt x="2898" y="208"/>
                  <a:pt x="2924" y="256"/>
                </a:cubicBezTo>
                <a:moveTo>
                  <a:pt x="3175" y="442"/>
                </a:moveTo>
                <a:cubicBezTo>
                  <a:pt x="3178" y="451"/>
                  <a:pt x="3188" y="484"/>
                  <a:pt x="3189" y="507"/>
                </a:cubicBezTo>
                <a:cubicBezTo>
                  <a:pt x="3192" y="554"/>
                  <a:pt x="3197" y="586"/>
                  <a:pt x="3211" y="630"/>
                </a:cubicBezTo>
                <a:cubicBezTo>
                  <a:pt x="3233" y="614"/>
                  <a:pt x="3227" y="638"/>
                  <a:pt x="3247" y="586"/>
                </a:cubicBezTo>
                <a:cubicBezTo>
                  <a:pt x="3287" y="481"/>
                  <a:pt x="3295" y="337"/>
                  <a:pt x="3399" y="270"/>
                </a:cubicBezTo>
                <a:cubicBezTo>
                  <a:pt x="3453" y="235"/>
                  <a:pt x="3500" y="250"/>
                  <a:pt x="3533" y="297"/>
                </a:cubicBezTo>
                <a:cubicBezTo>
                  <a:pt x="3607" y="403"/>
                  <a:pt x="3668" y="497"/>
                  <a:pt x="3794" y="547"/>
                </a:cubicBezTo>
                <a:cubicBezTo>
                  <a:pt x="3849" y="570"/>
                  <a:pt x="3901" y="567"/>
                  <a:pt x="3958" y="568"/>
                </a:cubicBezTo>
                <a:cubicBezTo>
                  <a:pt x="3996" y="507"/>
                  <a:pt x="3994" y="455"/>
                  <a:pt x="3952" y="389"/>
                </a:cubicBezTo>
                <a:cubicBezTo>
                  <a:pt x="3890" y="292"/>
                  <a:pt x="3722" y="160"/>
                  <a:pt x="3593" y="207"/>
                </a:cubicBezTo>
                <a:cubicBezTo>
                  <a:pt x="3524" y="233"/>
                  <a:pt x="3527" y="359"/>
                  <a:pt x="3536" y="415"/>
                </a:cubicBezTo>
                <a:cubicBezTo>
                  <a:pt x="3550" y="500"/>
                  <a:pt x="3634" y="615"/>
                  <a:pt x="3730" y="621"/>
                </a:cubicBezTo>
                <a:cubicBezTo>
                  <a:pt x="3766" y="623"/>
                  <a:pt x="3774" y="602"/>
                  <a:pt x="3806" y="594"/>
                </a:cubicBezTo>
                <a:cubicBezTo>
                  <a:pt x="3848" y="583"/>
                  <a:pt x="3907" y="570"/>
                  <a:pt x="3949" y="590"/>
                </a:cubicBezTo>
                <a:cubicBezTo>
                  <a:pt x="4024" y="627"/>
                  <a:pt x="4052" y="728"/>
                  <a:pt x="4069" y="802"/>
                </a:cubicBezTo>
                <a:cubicBezTo>
                  <a:pt x="4086" y="879"/>
                  <a:pt x="4113" y="1014"/>
                  <a:pt x="4060" y="1083"/>
                </a:cubicBezTo>
                <a:cubicBezTo>
                  <a:pt x="4009" y="1149"/>
                  <a:pt x="3869" y="1150"/>
                  <a:pt x="3797" y="1135"/>
                </a:cubicBezTo>
                <a:cubicBezTo>
                  <a:pt x="3723" y="1119"/>
                  <a:pt x="3618" y="1059"/>
                  <a:pt x="3595" y="980"/>
                </a:cubicBezTo>
                <a:cubicBezTo>
                  <a:pt x="3569" y="889"/>
                  <a:pt x="3645" y="851"/>
                  <a:pt x="3716" y="825"/>
                </a:cubicBezTo>
                <a:cubicBezTo>
                  <a:pt x="3846" y="777"/>
                  <a:pt x="3994" y="765"/>
                  <a:pt x="4131" y="751"/>
                </a:cubicBezTo>
                <a:cubicBezTo>
                  <a:pt x="4208" y="743"/>
                  <a:pt x="4285" y="740"/>
                  <a:pt x="4362" y="73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1"/>
          <p:cNvSpPr/>
          <p:nvPr/>
        </p:nvSpPr>
        <p:spPr>
          <a:xfrm>
            <a:off x="61920" y="663120"/>
            <a:ext cx="10274400" cy="1063080"/>
          </a:xfrm>
          <a:custGeom>
            <a:avLst/>
            <a:gdLst/>
            <a:ahLst/>
            <a:rect l="0" t="0" r="r" b="b"/>
            <a:pathLst>
              <a:path w="28540" h="2953">
                <a:moveTo>
                  <a:pt x="1547" y="577"/>
                </a:moveTo>
                <a:cubicBezTo>
                  <a:pt x="1529" y="533"/>
                  <a:pt x="1522" y="514"/>
                  <a:pt x="1521" y="457"/>
                </a:cubicBezTo>
                <a:cubicBezTo>
                  <a:pt x="1521" y="455"/>
                  <a:pt x="1521" y="453"/>
                  <a:pt x="1521" y="451"/>
                </a:cubicBezTo>
                <a:cubicBezTo>
                  <a:pt x="1521" y="563"/>
                  <a:pt x="1524" y="677"/>
                  <a:pt x="1525" y="789"/>
                </a:cubicBezTo>
                <a:cubicBezTo>
                  <a:pt x="1525" y="903"/>
                  <a:pt x="1521" y="1023"/>
                  <a:pt x="1531" y="1136"/>
                </a:cubicBezTo>
                <a:cubicBezTo>
                  <a:pt x="1535" y="1185"/>
                  <a:pt x="1539" y="1204"/>
                  <a:pt x="1555" y="1230"/>
                </a:cubicBezTo>
                <a:moveTo>
                  <a:pt x="1548" y="495"/>
                </a:moveTo>
                <a:cubicBezTo>
                  <a:pt x="1551" y="444"/>
                  <a:pt x="1549" y="431"/>
                  <a:pt x="1562" y="409"/>
                </a:cubicBezTo>
                <a:cubicBezTo>
                  <a:pt x="1590" y="452"/>
                  <a:pt x="1592" y="484"/>
                  <a:pt x="1604" y="569"/>
                </a:cubicBezTo>
                <a:cubicBezTo>
                  <a:pt x="1624" y="708"/>
                  <a:pt x="1642" y="840"/>
                  <a:pt x="1700" y="939"/>
                </a:cubicBezTo>
                <a:cubicBezTo>
                  <a:pt x="1750" y="1026"/>
                  <a:pt x="1826" y="1071"/>
                  <a:pt x="1893" y="1054"/>
                </a:cubicBezTo>
                <a:cubicBezTo>
                  <a:pt x="1935" y="1031"/>
                  <a:pt x="1949" y="1024"/>
                  <a:pt x="1970" y="978"/>
                </a:cubicBezTo>
                <a:moveTo>
                  <a:pt x="1888" y="368"/>
                </a:moveTo>
                <a:cubicBezTo>
                  <a:pt x="1852" y="389"/>
                  <a:pt x="1856" y="487"/>
                  <a:pt x="1853" y="554"/>
                </a:cubicBezTo>
                <a:cubicBezTo>
                  <a:pt x="1845" y="714"/>
                  <a:pt x="1844" y="850"/>
                  <a:pt x="1893" y="987"/>
                </a:cubicBezTo>
                <a:cubicBezTo>
                  <a:pt x="1924" y="1074"/>
                  <a:pt x="1964" y="1117"/>
                  <a:pt x="2009" y="1170"/>
                </a:cubicBezTo>
                <a:moveTo>
                  <a:pt x="0" y="833"/>
                </a:moveTo>
                <a:cubicBezTo>
                  <a:pt x="721" y="820"/>
                  <a:pt x="1442" y="808"/>
                  <a:pt x="2163" y="795"/>
                </a:cubicBezTo>
                <a:cubicBezTo>
                  <a:pt x="2153" y="833"/>
                  <a:pt x="2135" y="832"/>
                  <a:pt x="2131" y="874"/>
                </a:cubicBezTo>
                <a:cubicBezTo>
                  <a:pt x="2122" y="963"/>
                  <a:pt x="2119" y="1048"/>
                  <a:pt x="2156" y="1111"/>
                </a:cubicBezTo>
                <a:cubicBezTo>
                  <a:pt x="2182" y="1155"/>
                  <a:pt x="2210" y="1134"/>
                  <a:pt x="2239" y="1148"/>
                </a:cubicBezTo>
                <a:cubicBezTo>
                  <a:pt x="2257" y="1106"/>
                  <a:pt x="2290" y="1098"/>
                  <a:pt x="2269" y="1008"/>
                </a:cubicBezTo>
                <a:cubicBezTo>
                  <a:pt x="2240" y="880"/>
                  <a:pt x="2169" y="793"/>
                  <a:pt x="2107" y="742"/>
                </a:cubicBezTo>
                <a:cubicBezTo>
                  <a:pt x="2105" y="742"/>
                  <a:pt x="2103" y="742"/>
                  <a:pt x="2101" y="742"/>
                </a:cubicBezTo>
                <a:moveTo>
                  <a:pt x="2467" y="440"/>
                </a:moveTo>
                <a:cubicBezTo>
                  <a:pt x="2462" y="433"/>
                  <a:pt x="2457" y="427"/>
                  <a:pt x="2452" y="420"/>
                </a:cubicBezTo>
                <a:cubicBezTo>
                  <a:pt x="2426" y="435"/>
                  <a:pt x="2428" y="514"/>
                  <a:pt x="2426" y="560"/>
                </a:cubicBezTo>
                <a:cubicBezTo>
                  <a:pt x="2421" y="686"/>
                  <a:pt x="2418" y="822"/>
                  <a:pt x="2437" y="943"/>
                </a:cubicBezTo>
                <a:cubicBezTo>
                  <a:pt x="2450" y="1026"/>
                  <a:pt x="2473" y="1091"/>
                  <a:pt x="2503" y="1151"/>
                </a:cubicBezTo>
                <a:moveTo>
                  <a:pt x="2316" y="862"/>
                </a:moveTo>
                <a:cubicBezTo>
                  <a:pt x="2332" y="795"/>
                  <a:pt x="2409" y="824"/>
                  <a:pt x="2445" y="824"/>
                </a:cubicBezTo>
                <a:cubicBezTo>
                  <a:pt x="2525" y="824"/>
                  <a:pt x="2604" y="835"/>
                  <a:pt x="2684" y="849"/>
                </a:cubicBezTo>
                <a:moveTo>
                  <a:pt x="3540" y="854"/>
                </a:moveTo>
                <a:cubicBezTo>
                  <a:pt x="3535" y="771"/>
                  <a:pt x="3516" y="767"/>
                  <a:pt x="3471" y="757"/>
                </a:cubicBezTo>
                <a:cubicBezTo>
                  <a:pt x="3438" y="750"/>
                  <a:pt x="3374" y="730"/>
                  <a:pt x="3352" y="795"/>
                </a:cubicBezTo>
                <a:cubicBezTo>
                  <a:pt x="3325" y="877"/>
                  <a:pt x="3384" y="954"/>
                  <a:pt x="3411" y="988"/>
                </a:cubicBezTo>
                <a:cubicBezTo>
                  <a:pt x="3468" y="1058"/>
                  <a:pt x="3539" y="1085"/>
                  <a:pt x="3592" y="1168"/>
                </a:cubicBezTo>
                <a:cubicBezTo>
                  <a:pt x="3636" y="1238"/>
                  <a:pt x="3605" y="1310"/>
                  <a:pt x="3564" y="1345"/>
                </a:cubicBezTo>
                <a:cubicBezTo>
                  <a:pt x="3503" y="1398"/>
                  <a:pt x="3415" y="1416"/>
                  <a:pt x="3350" y="1396"/>
                </a:cubicBezTo>
                <a:cubicBezTo>
                  <a:pt x="3294" y="1379"/>
                  <a:pt x="3277" y="1334"/>
                  <a:pt x="3246" y="1257"/>
                </a:cubicBezTo>
                <a:moveTo>
                  <a:pt x="3750" y="416"/>
                </a:moveTo>
                <a:cubicBezTo>
                  <a:pt x="3670" y="538"/>
                  <a:pt x="3581" y="686"/>
                  <a:pt x="3545" y="882"/>
                </a:cubicBezTo>
                <a:cubicBezTo>
                  <a:pt x="3522" y="1013"/>
                  <a:pt x="3536" y="1140"/>
                  <a:pt x="3582" y="1241"/>
                </a:cubicBezTo>
                <a:cubicBezTo>
                  <a:pt x="3615" y="1312"/>
                  <a:pt x="3659" y="1361"/>
                  <a:pt x="3708" y="1371"/>
                </a:cubicBezTo>
                <a:cubicBezTo>
                  <a:pt x="3745" y="1378"/>
                  <a:pt x="3763" y="1294"/>
                  <a:pt x="3776" y="1240"/>
                </a:cubicBezTo>
                <a:cubicBezTo>
                  <a:pt x="3793" y="1175"/>
                  <a:pt x="3807" y="1079"/>
                  <a:pt x="3843" y="1042"/>
                </a:cubicBezTo>
                <a:cubicBezTo>
                  <a:pt x="3860" y="1038"/>
                  <a:pt x="3864" y="1035"/>
                  <a:pt x="3875" y="1039"/>
                </a:cubicBezTo>
                <a:cubicBezTo>
                  <a:pt x="3888" y="1110"/>
                  <a:pt x="3889" y="1191"/>
                  <a:pt x="3907" y="1261"/>
                </a:cubicBezTo>
                <a:cubicBezTo>
                  <a:pt x="3928" y="1322"/>
                  <a:pt x="3935" y="1343"/>
                  <a:pt x="3958" y="1368"/>
                </a:cubicBezTo>
                <a:moveTo>
                  <a:pt x="4171" y="1324"/>
                </a:moveTo>
                <a:cubicBezTo>
                  <a:pt x="4180" y="1264"/>
                  <a:pt x="4196" y="1170"/>
                  <a:pt x="4183" y="1105"/>
                </a:cubicBezTo>
                <a:cubicBezTo>
                  <a:pt x="4168" y="1034"/>
                  <a:pt x="4115" y="1048"/>
                  <a:pt x="4088" y="1075"/>
                </a:cubicBezTo>
                <a:cubicBezTo>
                  <a:pt x="4052" y="1110"/>
                  <a:pt x="4020" y="1181"/>
                  <a:pt x="4023" y="1263"/>
                </a:cubicBezTo>
                <a:cubicBezTo>
                  <a:pt x="4026" y="1332"/>
                  <a:pt x="4080" y="1334"/>
                  <a:pt x="4107" y="1326"/>
                </a:cubicBezTo>
                <a:cubicBezTo>
                  <a:pt x="4149" y="1314"/>
                  <a:pt x="4177" y="1251"/>
                  <a:pt x="4203" y="1191"/>
                </a:cubicBezTo>
                <a:cubicBezTo>
                  <a:pt x="4221" y="1151"/>
                  <a:pt x="4235" y="1096"/>
                  <a:pt x="4265" y="1098"/>
                </a:cubicBezTo>
                <a:cubicBezTo>
                  <a:pt x="4289" y="1100"/>
                  <a:pt x="4297" y="1190"/>
                  <a:pt x="4305" y="1222"/>
                </a:cubicBezTo>
                <a:cubicBezTo>
                  <a:pt x="4320" y="1279"/>
                  <a:pt x="4338" y="1336"/>
                  <a:pt x="4372" y="1349"/>
                </a:cubicBezTo>
                <a:cubicBezTo>
                  <a:pt x="4379" y="1349"/>
                  <a:pt x="4385" y="1349"/>
                  <a:pt x="4391" y="1349"/>
                </a:cubicBezTo>
                <a:moveTo>
                  <a:pt x="4405" y="1109"/>
                </a:moveTo>
                <a:cubicBezTo>
                  <a:pt x="4405" y="1060"/>
                  <a:pt x="4398" y="1011"/>
                  <a:pt x="4431" y="1013"/>
                </a:cubicBezTo>
                <a:cubicBezTo>
                  <a:pt x="4460" y="1015"/>
                  <a:pt x="4468" y="1100"/>
                  <a:pt x="4475" y="1142"/>
                </a:cubicBezTo>
                <a:cubicBezTo>
                  <a:pt x="4485" y="1209"/>
                  <a:pt x="4495" y="1273"/>
                  <a:pt x="4515" y="1331"/>
                </a:cubicBezTo>
                <a:cubicBezTo>
                  <a:pt x="4523" y="1355"/>
                  <a:pt x="4544" y="1399"/>
                  <a:pt x="4549" y="1372"/>
                </a:cubicBezTo>
                <a:cubicBezTo>
                  <a:pt x="4549" y="1361"/>
                  <a:pt x="4550" y="1349"/>
                  <a:pt x="4551" y="1338"/>
                </a:cubicBezTo>
                <a:moveTo>
                  <a:pt x="2393" y="1182"/>
                </a:moveTo>
                <a:cubicBezTo>
                  <a:pt x="28539" y="0"/>
                  <a:pt x="3123" y="1372"/>
                  <a:pt x="4623" y="952"/>
                </a:cubicBezTo>
                <a:cubicBezTo>
                  <a:pt x="4687" y="934"/>
                  <a:pt x="4716" y="900"/>
                  <a:pt x="4781" y="917"/>
                </a:cubicBezTo>
                <a:cubicBezTo>
                  <a:pt x="4791" y="994"/>
                  <a:pt x="4824" y="1164"/>
                  <a:pt x="4798" y="1244"/>
                </a:cubicBezTo>
                <a:cubicBezTo>
                  <a:pt x="4784" y="1289"/>
                  <a:pt x="4767" y="1264"/>
                  <a:pt x="4755" y="1287"/>
                </a:cubicBezTo>
                <a:moveTo>
                  <a:pt x="4600" y="520"/>
                </a:moveTo>
                <a:cubicBezTo>
                  <a:pt x="4632" y="469"/>
                  <a:pt x="4646" y="463"/>
                  <a:pt x="4671" y="539"/>
                </a:cubicBezTo>
                <a:cubicBezTo>
                  <a:pt x="4703" y="637"/>
                  <a:pt x="4725" y="743"/>
                  <a:pt x="4758" y="840"/>
                </a:cubicBezTo>
                <a:moveTo>
                  <a:pt x="4873" y="996"/>
                </a:moveTo>
                <a:cubicBezTo>
                  <a:pt x="4879" y="967"/>
                  <a:pt x="4892" y="929"/>
                  <a:pt x="4913" y="950"/>
                </a:cubicBezTo>
                <a:cubicBezTo>
                  <a:pt x="4940" y="977"/>
                  <a:pt x="4944" y="1064"/>
                  <a:pt x="4951" y="1113"/>
                </a:cubicBezTo>
                <a:cubicBezTo>
                  <a:pt x="4958" y="1169"/>
                  <a:pt x="4967" y="1234"/>
                  <a:pt x="4995" y="1264"/>
                </a:cubicBezTo>
                <a:cubicBezTo>
                  <a:pt x="5021" y="1292"/>
                  <a:pt x="5036" y="1247"/>
                  <a:pt x="5048" y="1209"/>
                </a:cubicBezTo>
                <a:cubicBezTo>
                  <a:pt x="5077" y="1118"/>
                  <a:pt x="5095" y="1016"/>
                  <a:pt x="5139" y="946"/>
                </a:cubicBezTo>
                <a:cubicBezTo>
                  <a:pt x="5159" y="916"/>
                  <a:pt x="5189" y="886"/>
                  <a:pt x="5202" y="941"/>
                </a:cubicBezTo>
                <a:cubicBezTo>
                  <a:pt x="5221" y="1028"/>
                  <a:pt x="5230" y="1083"/>
                  <a:pt x="5262" y="1157"/>
                </a:cubicBezTo>
                <a:moveTo>
                  <a:pt x="5382" y="1199"/>
                </a:moveTo>
                <a:cubicBezTo>
                  <a:pt x="5398" y="1141"/>
                  <a:pt x="5405" y="1084"/>
                  <a:pt x="5399" y="1016"/>
                </a:cubicBezTo>
                <a:cubicBezTo>
                  <a:pt x="5393" y="946"/>
                  <a:pt x="5371" y="847"/>
                  <a:pt x="5335" y="817"/>
                </a:cubicBezTo>
                <a:cubicBezTo>
                  <a:pt x="5297" y="785"/>
                  <a:pt x="5277" y="867"/>
                  <a:pt x="5267" y="922"/>
                </a:cubicBezTo>
                <a:cubicBezTo>
                  <a:pt x="5260" y="962"/>
                  <a:pt x="5250" y="1051"/>
                  <a:pt x="5266" y="1089"/>
                </a:cubicBezTo>
                <a:cubicBezTo>
                  <a:pt x="5269" y="1093"/>
                  <a:pt x="5272" y="1097"/>
                  <a:pt x="5276" y="1101"/>
                </a:cubicBezTo>
                <a:cubicBezTo>
                  <a:pt x="5294" y="1089"/>
                  <a:pt x="5292" y="1099"/>
                  <a:pt x="5305" y="1061"/>
                </a:cubicBezTo>
                <a:cubicBezTo>
                  <a:pt x="5318" y="1027"/>
                  <a:pt x="5327" y="990"/>
                  <a:pt x="5352" y="997"/>
                </a:cubicBezTo>
                <a:cubicBezTo>
                  <a:pt x="5392" y="1008"/>
                  <a:pt x="5398" y="1150"/>
                  <a:pt x="5402" y="1206"/>
                </a:cubicBezTo>
                <a:cubicBezTo>
                  <a:pt x="5414" y="1392"/>
                  <a:pt x="5422" y="1629"/>
                  <a:pt x="5396" y="1810"/>
                </a:cubicBezTo>
                <a:cubicBezTo>
                  <a:pt x="5380" y="1924"/>
                  <a:pt x="5345" y="1978"/>
                  <a:pt x="5287" y="1988"/>
                </a:cubicBezTo>
                <a:cubicBezTo>
                  <a:pt x="5249" y="1995"/>
                  <a:pt x="5227" y="1959"/>
                  <a:pt x="5222" y="1885"/>
                </a:cubicBezTo>
                <a:cubicBezTo>
                  <a:pt x="5216" y="1803"/>
                  <a:pt x="5259" y="1764"/>
                  <a:pt x="5292" y="1735"/>
                </a:cubicBezTo>
                <a:cubicBezTo>
                  <a:pt x="5343" y="1695"/>
                  <a:pt x="5363" y="1680"/>
                  <a:pt x="5398" y="1649"/>
                </a:cubicBezTo>
                <a:moveTo>
                  <a:pt x="5686" y="608"/>
                </a:moveTo>
                <a:cubicBezTo>
                  <a:pt x="5695" y="581"/>
                  <a:pt x="5701" y="560"/>
                  <a:pt x="5715" y="532"/>
                </a:cubicBezTo>
                <a:cubicBezTo>
                  <a:pt x="5787" y="392"/>
                  <a:pt x="5830" y="241"/>
                  <a:pt x="5938" y="194"/>
                </a:cubicBezTo>
                <a:cubicBezTo>
                  <a:pt x="6080" y="131"/>
                  <a:pt x="6247" y="144"/>
                  <a:pt x="6391" y="159"/>
                </a:cubicBezTo>
                <a:cubicBezTo>
                  <a:pt x="6605" y="181"/>
                  <a:pt x="6850" y="270"/>
                  <a:pt x="7030" y="508"/>
                </a:cubicBezTo>
                <a:cubicBezTo>
                  <a:pt x="7100" y="600"/>
                  <a:pt x="7168" y="772"/>
                  <a:pt x="7143" y="949"/>
                </a:cubicBezTo>
                <a:cubicBezTo>
                  <a:pt x="7129" y="1040"/>
                  <a:pt x="7072" y="1139"/>
                  <a:pt x="7022" y="1136"/>
                </a:cubicBezTo>
                <a:cubicBezTo>
                  <a:pt x="7021" y="1129"/>
                  <a:pt x="7020" y="1123"/>
                  <a:pt x="7018" y="1116"/>
                </a:cubicBezTo>
                <a:moveTo>
                  <a:pt x="7095" y="168"/>
                </a:moveTo>
                <a:cubicBezTo>
                  <a:pt x="7110" y="232"/>
                  <a:pt x="7126" y="291"/>
                  <a:pt x="7147" y="351"/>
                </a:cubicBezTo>
                <a:cubicBezTo>
                  <a:pt x="7196" y="492"/>
                  <a:pt x="7278" y="646"/>
                  <a:pt x="7292" y="819"/>
                </a:cubicBezTo>
                <a:cubicBezTo>
                  <a:pt x="7301" y="929"/>
                  <a:pt x="7201" y="970"/>
                  <a:pt x="7163" y="997"/>
                </a:cubicBezTo>
                <a:cubicBezTo>
                  <a:pt x="7069" y="1063"/>
                  <a:pt x="6977" y="1107"/>
                  <a:pt x="6909" y="1263"/>
                </a:cubicBezTo>
                <a:cubicBezTo>
                  <a:pt x="6898" y="1296"/>
                  <a:pt x="6887" y="1331"/>
                  <a:pt x="6876" y="1365"/>
                </a:cubicBezTo>
                <a:moveTo>
                  <a:pt x="4816" y="1786"/>
                </a:moveTo>
                <a:cubicBezTo>
                  <a:pt x="4795" y="1752"/>
                  <a:pt x="4776" y="1749"/>
                  <a:pt x="4765" y="1697"/>
                </a:cubicBezTo>
                <a:cubicBezTo>
                  <a:pt x="4757" y="1661"/>
                  <a:pt x="4760" y="1584"/>
                  <a:pt x="4767" y="1550"/>
                </a:cubicBezTo>
                <a:cubicBezTo>
                  <a:pt x="4799" y="1382"/>
                  <a:pt x="4962" y="1299"/>
                  <a:pt x="5035" y="1251"/>
                </a:cubicBezTo>
                <a:cubicBezTo>
                  <a:pt x="5324" y="1055"/>
                  <a:pt x="5649" y="895"/>
                  <a:pt x="5957" y="971"/>
                </a:cubicBezTo>
                <a:cubicBezTo>
                  <a:pt x="6054" y="995"/>
                  <a:pt x="6212" y="1058"/>
                  <a:pt x="6269" y="1241"/>
                </a:cubicBezTo>
                <a:cubicBezTo>
                  <a:pt x="6294" y="1324"/>
                  <a:pt x="6278" y="1440"/>
                  <a:pt x="6259" y="1520"/>
                </a:cubicBezTo>
                <a:cubicBezTo>
                  <a:pt x="6229" y="1653"/>
                  <a:pt x="6191" y="1781"/>
                  <a:pt x="6142" y="1882"/>
                </a:cubicBezTo>
                <a:moveTo>
                  <a:pt x="6429" y="1103"/>
                </a:moveTo>
                <a:cubicBezTo>
                  <a:pt x="6442" y="1161"/>
                  <a:pt x="6460" y="1211"/>
                  <a:pt x="6479" y="1267"/>
                </a:cubicBezTo>
                <a:cubicBezTo>
                  <a:pt x="6529" y="1421"/>
                  <a:pt x="6570" y="1600"/>
                  <a:pt x="6585" y="1783"/>
                </a:cubicBezTo>
                <a:cubicBezTo>
                  <a:pt x="6594" y="1889"/>
                  <a:pt x="6589" y="1937"/>
                  <a:pt x="6536" y="1984"/>
                </a:cubicBezTo>
                <a:cubicBezTo>
                  <a:pt x="6419" y="2089"/>
                  <a:pt x="6290" y="2154"/>
                  <a:pt x="6169" y="2247"/>
                </a:cubicBezTo>
                <a:moveTo>
                  <a:pt x="6425" y="680"/>
                </a:moveTo>
                <a:cubicBezTo>
                  <a:pt x="6461" y="714"/>
                  <a:pt x="6497" y="749"/>
                  <a:pt x="6533" y="783"/>
                </a:cubicBezTo>
                <a:moveTo>
                  <a:pt x="6980" y="1987"/>
                </a:moveTo>
                <a:cubicBezTo>
                  <a:pt x="7000" y="2214"/>
                  <a:pt x="7021" y="2422"/>
                  <a:pt x="6982" y="2647"/>
                </a:cubicBezTo>
                <a:cubicBezTo>
                  <a:pt x="6947" y="2804"/>
                  <a:pt x="6935" y="2857"/>
                  <a:pt x="6901" y="295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9" name="Freeform 2"/>
          <p:cNvSpPr/>
          <p:nvPr/>
        </p:nvSpPr>
        <p:spPr>
          <a:xfrm>
            <a:off x="5900760" y="2049480"/>
            <a:ext cx="14760" cy="8280"/>
          </a:xfrm>
          <a:custGeom>
            <a:avLst/>
            <a:gdLst/>
            <a:ahLst/>
            <a:rect l="0" t="0" r="r" b="b"/>
            <a:pathLst>
              <a:path w="41" h="23">
                <a:moveTo>
                  <a:pt x="0" y="22"/>
                </a:moveTo>
                <a:cubicBezTo>
                  <a:pt x="12" y="5"/>
                  <a:pt x="22" y="0"/>
                  <a:pt x="40" y="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0" name="Freeform 3"/>
          <p:cNvSpPr/>
          <p:nvPr/>
        </p:nvSpPr>
        <p:spPr>
          <a:xfrm>
            <a:off x="-3887280" y="1420920"/>
            <a:ext cx="12065040" cy="1554840"/>
          </a:xfrm>
          <a:custGeom>
            <a:avLst/>
            <a:gdLst/>
            <a:ahLst/>
            <a:rect l="0" t="0" r="r" b="b"/>
            <a:pathLst>
              <a:path w="33514" h="4319">
                <a:moveTo>
                  <a:pt x="31070" y="1919"/>
                </a:moveTo>
                <a:cubicBezTo>
                  <a:pt x="31065" y="1920"/>
                  <a:pt x="31060" y="1921"/>
                  <a:pt x="31054" y="1922"/>
                </a:cubicBezTo>
                <a:cubicBezTo>
                  <a:pt x="31055" y="1921"/>
                  <a:pt x="31053" y="1916"/>
                  <a:pt x="31054" y="1916"/>
                </a:cubicBezTo>
                <a:cubicBezTo>
                  <a:pt x="31085" y="1905"/>
                  <a:pt x="31116" y="1900"/>
                  <a:pt x="31147" y="1894"/>
                </a:cubicBezTo>
                <a:cubicBezTo>
                  <a:pt x="31303" y="1866"/>
                  <a:pt x="31486" y="1794"/>
                  <a:pt x="31638" y="1596"/>
                </a:cubicBezTo>
                <a:cubicBezTo>
                  <a:pt x="31639" y="1592"/>
                  <a:pt x="31641" y="1588"/>
                  <a:pt x="31642" y="1584"/>
                </a:cubicBezTo>
                <a:moveTo>
                  <a:pt x="31485" y="1275"/>
                </a:moveTo>
                <a:cubicBezTo>
                  <a:pt x="31489" y="1275"/>
                  <a:pt x="31508" y="1280"/>
                  <a:pt x="31514" y="1286"/>
                </a:cubicBezTo>
                <a:cubicBezTo>
                  <a:pt x="31551" y="1321"/>
                  <a:pt x="31583" y="1392"/>
                  <a:pt x="31612" y="1511"/>
                </a:cubicBezTo>
                <a:cubicBezTo>
                  <a:pt x="31624" y="1561"/>
                  <a:pt x="31642" y="1660"/>
                  <a:pt x="31631" y="1747"/>
                </a:cubicBezTo>
                <a:cubicBezTo>
                  <a:pt x="31613" y="1888"/>
                  <a:pt x="31566" y="1939"/>
                  <a:pt x="31537" y="2004"/>
                </a:cubicBezTo>
                <a:cubicBezTo>
                  <a:pt x="31513" y="2057"/>
                  <a:pt x="31499" y="2107"/>
                  <a:pt x="31486" y="2213"/>
                </a:cubicBezTo>
                <a:moveTo>
                  <a:pt x="31952" y="1324"/>
                </a:moveTo>
                <a:cubicBezTo>
                  <a:pt x="31930" y="1300"/>
                  <a:pt x="31912" y="1306"/>
                  <a:pt x="31890" y="1338"/>
                </a:cubicBezTo>
                <a:cubicBezTo>
                  <a:pt x="31875" y="1359"/>
                  <a:pt x="31846" y="1390"/>
                  <a:pt x="31845" y="1485"/>
                </a:cubicBezTo>
                <a:cubicBezTo>
                  <a:pt x="31844" y="1593"/>
                  <a:pt x="31882" y="1658"/>
                  <a:pt x="31897" y="1699"/>
                </a:cubicBezTo>
                <a:cubicBezTo>
                  <a:pt x="31918" y="1756"/>
                  <a:pt x="31935" y="1787"/>
                  <a:pt x="31939" y="1902"/>
                </a:cubicBezTo>
                <a:cubicBezTo>
                  <a:pt x="31920" y="1966"/>
                  <a:pt x="31902" y="1976"/>
                  <a:pt x="31878" y="1980"/>
                </a:cubicBezTo>
                <a:cubicBezTo>
                  <a:pt x="31865" y="1982"/>
                  <a:pt x="31837" y="1996"/>
                  <a:pt x="31832" y="1909"/>
                </a:cubicBezTo>
                <a:cubicBezTo>
                  <a:pt x="31832" y="1891"/>
                  <a:pt x="31832" y="1873"/>
                  <a:pt x="31832" y="1855"/>
                </a:cubicBezTo>
                <a:moveTo>
                  <a:pt x="32014" y="1190"/>
                </a:moveTo>
                <a:cubicBezTo>
                  <a:pt x="32000" y="1295"/>
                  <a:pt x="31989" y="1410"/>
                  <a:pt x="31983" y="1532"/>
                </a:cubicBezTo>
                <a:cubicBezTo>
                  <a:pt x="31976" y="1663"/>
                  <a:pt x="31976" y="1809"/>
                  <a:pt x="31984" y="1938"/>
                </a:cubicBezTo>
                <a:cubicBezTo>
                  <a:pt x="31988" y="1999"/>
                  <a:pt x="31994" y="2060"/>
                  <a:pt x="32003" y="2104"/>
                </a:cubicBezTo>
                <a:moveTo>
                  <a:pt x="31924" y="1699"/>
                </a:moveTo>
                <a:cubicBezTo>
                  <a:pt x="31942" y="1691"/>
                  <a:pt x="31964" y="1685"/>
                  <a:pt x="31983" y="1689"/>
                </a:cubicBezTo>
                <a:cubicBezTo>
                  <a:pt x="32021" y="1697"/>
                  <a:pt x="32059" y="1734"/>
                  <a:pt x="32097" y="1756"/>
                </a:cubicBezTo>
                <a:cubicBezTo>
                  <a:pt x="32110" y="1764"/>
                  <a:pt x="32126" y="1774"/>
                  <a:pt x="32140" y="1764"/>
                </a:cubicBezTo>
                <a:cubicBezTo>
                  <a:pt x="32140" y="1760"/>
                  <a:pt x="32140" y="1755"/>
                  <a:pt x="32139" y="1751"/>
                </a:cubicBezTo>
                <a:cubicBezTo>
                  <a:pt x="32128" y="1747"/>
                  <a:pt x="32118" y="1729"/>
                  <a:pt x="32108" y="1765"/>
                </a:cubicBezTo>
                <a:cubicBezTo>
                  <a:pt x="32090" y="1827"/>
                  <a:pt x="32103" y="1906"/>
                  <a:pt x="32119" y="1919"/>
                </a:cubicBezTo>
                <a:cubicBezTo>
                  <a:pt x="32137" y="1934"/>
                  <a:pt x="32152" y="1920"/>
                  <a:pt x="32164" y="1851"/>
                </a:cubicBezTo>
                <a:cubicBezTo>
                  <a:pt x="32168" y="1828"/>
                  <a:pt x="32171" y="1799"/>
                  <a:pt x="32175" y="1775"/>
                </a:cubicBezTo>
                <a:cubicBezTo>
                  <a:pt x="32176" y="1796"/>
                  <a:pt x="32179" y="1849"/>
                  <a:pt x="32180" y="1880"/>
                </a:cubicBezTo>
                <a:cubicBezTo>
                  <a:pt x="32182" y="1931"/>
                  <a:pt x="32186" y="1996"/>
                  <a:pt x="32199" y="2002"/>
                </a:cubicBezTo>
                <a:cubicBezTo>
                  <a:pt x="32215" y="2010"/>
                  <a:pt x="32225" y="1940"/>
                  <a:pt x="32232" y="1877"/>
                </a:cubicBezTo>
                <a:cubicBezTo>
                  <a:pt x="32250" y="1722"/>
                  <a:pt x="32241" y="1461"/>
                  <a:pt x="32265" y="1331"/>
                </a:cubicBezTo>
                <a:cubicBezTo>
                  <a:pt x="32269" y="1314"/>
                  <a:pt x="32269" y="1308"/>
                  <a:pt x="32272" y="1311"/>
                </a:cubicBezTo>
                <a:cubicBezTo>
                  <a:pt x="32274" y="1374"/>
                  <a:pt x="32275" y="1445"/>
                  <a:pt x="32273" y="1512"/>
                </a:cubicBezTo>
                <a:cubicBezTo>
                  <a:pt x="32270" y="1625"/>
                  <a:pt x="32265" y="1762"/>
                  <a:pt x="32271" y="1875"/>
                </a:cubicBezTo>
                <a:cubicBezTo>
                  <a:pt x="32276" y="1942"/>
                  <a:pt x="32286" y="1988"/>
                  <a:pt x="32300" y="2009"/>
                </a:cubicBezTo>
                <a:cubicBezTo>
                  <a:pt x="32309" y="2018"/>
                  <a:pt x="32312" y="2021"/>
                  <a:pt x="32318" y="2018"/>
                </a:cubicBezTo>
                <a:moveTo>
                  <a:pt x="32237" y="1593"/>
                </a:moveTo>
                <a:cubicBezTo>
                  <a:pt x="32240" y="1594"/>
                  <a:pt x="32239" y="1596"/>
                  <a:pt x="32242" y="1596"/>
                </a:cubicBezTo>
                <a:cubicBezTo>
                  <a:pt x="32252" y="1597"/>
                  <a:pt x="32262" y="1566"/>
                  <a:pt x="32268" y="1531"/>
                </a:cubicBezTo>
                <a:cubicBezTo>
                  <a:pt x="32278" y="1479"/>
                  <a:pt x="32278" y="1416"/>
                  <a:pt x="32278" y="1350"/>
                </a:cubicBezTo>
                <a:cubicBezTo>
                  <a:pt x="32279" y="1294"/>
                  <a:pt x="32277" y="1279"/>
                  <a:pt x="32271" y="1239"/>
                </a:cubicBezTo>
                <a:cubicBezTo>
                  <a:pt x="32262" y="1261"/>
                  <a:pt x="32258" y="1274"/>
                  <a:pt x="32254" y="1332"/>
                </a:cubicBezTo>
                <a:cubicBezTo>
                  <a:pt x="32248" y="1428"/>
                  <a:pt x="32250" y="1535"/>
                  <a:pt x="32259" y="1623"/>
                </a:cubicBezTo>
                <a:cubicBezTo>
                  <a:pt x="32271" y="1739"/>
                  <a:pt x="32293" y="1798"/>
                  <a:pt x="32309" y="1895"/>
                </a:cubicBezTo>
                <a:cubicBezTo>
                  <a:pt x="32309" y="1900"/>
                  <a:pt x="32309" y="1904"/>
                  <a:pt x="32310" y="1909"/>
                </a:cubicBezTo>
                <a:cubicBezTo>
                  <a:pt x="32305" y="1945"/>
                  <a:pt x="32302" y="1961"/>
                  <a:pt x="32294" y="1991"/>
                </a:cubicBezTo>
                <a:cubicBezTo>
                  <a:pt x="32291" y="2008"/>
                  <a:pt x="32289" y="2012"/>
                  <a:pt x="32289" y="2028"/>
                </a:cubicBezTo>
                <a:cubicBezTo>
                  <a:pt x="32295" y="2047"/>
                  <a:pt x="32303" y="2057"/>
                  <a:pt x="32314" y="2049"/>
                </a:cubicBezTo>
                <a:cubicBezTo>
                  <a:pt x="32340" y="2030"/>
                  <a:pt x="32364" y="1951"/>
                  <a:pt x="32383" y="1865"/>
                </a:cubicBezTo>
                <a:cubicBezTo>
                  <a:pt x="32400" y="1780"/>
                  <a:pt x="32405" y="1753"/>
                  <a:pt x="32412" y="1683"/>
                </a:cubicBezTo>
                <a:moveTo>
                  <a:pt x="33279" y="1042"/>
                </a:moveTo>
                <a:cubicBezTo>
                  <a:pt x="0" y="2314"/>
                  <a:pt x="33345" y="273"/>
                  <a:pt x="32409" y="1162"/>
                </a:cubicBezTo>
                <a:cubicBezTo>
                  <a:pt x="32409" y="1193"/>
                  <a:pt x="32410" y="1223"/>
                  <a:pt x="32410" y="1254"/>
                </a:cubicBezTo>
                <a:cubicBezTo>
                  <a:pt x="32422" y="1470"/>
                  <a:pt x="32439" y="1677"/>
                  <a:pt x="32449" y="1895"/>
                </a:cubicBezTo>
                <a:cubicBezTo>
                  <a:pt x="32452" y="1935"/>
                  <a:pt x="32453" y="1976"/>
                  <a:pt x="32455" y="2016"/>
                </a:cubicBezTo>
                <a:moveTo>
                  <a:pt x="32400" y="1662"/>
                </a:moveTo>
                <a:cubicBezTo>
                  <a:pt x="32416" y="1621"/>
                  <a:pt x="32439" y="1638"/>
                  <a:pt x="32457" y="1637"/>
                </a:cubicBezTo>
                <a:cubicBezTo>
                  <a:pt x="32504" y="1635"/>
                  <a:pt x="32551" y="1635"/>
                  <a:pt x="32597" y="1638"/>
                </a:cubicBezTo>
                <a:moveTo>
                  <a:pt x="32721" y="1419"/>
                </a:moveTo>
                <a:cubicBezTo>
                  <a:pt x="32717" y="1385"/>
                  <a:pt x="32716" y="1364"/>
                  <a:pt x="32707" y="1361"/>
                </a:cubicBezTo>
                <a:cubicBezTo>
                  <a:pt x="32695" y="1357"/>
                  <a:pt x="32685" y="1377"/>
                  <a:pt x="32679" y="1434"/>
                </a:cubicBezTo>
                <a:cubicBezTo>
                  <a:pt x="32669" y="1540"/>
                  <a:pt x="32685" y="1630"/>
                  <a:pt x="32699" y="1702"/>
                </a:cubicBezTo>
                <a:cubicBezTo>
                  <a:pt x="32707" y="1744"/>
                  <a:pt x="32728" y="1815"/>
                  <a:pt x="32723" y="1887"/>
                </a:cubicBezTo>
                <a:cubicBezTo>
                  <a:pt x="32717" y="1974"/>
                  <a:pt x="32676" y="1967"/>
                  <a:pt x="32662" y="1969"/>
                </a:cubicBezTo>
                <a:cubicBezTo>
                  <a:pt x="32638" y="1973"/>
                  <a:pt x="32605" y="1984"/>
                  <a:pt x="32583" y="1915"/>
                </a:cubicBezTo>
                <a:cubicBezTo>
                  <a:pt x="32582" y="1906"/>
                  <a:pt x="32581" y="1896"/>
                  <a:pt x="32580" y="1887"/>
                </a:cubicBezTo>
                <a:moveTo>
                  <a:pt x="32822" y="950"/>
                </a:moveTo>
                <a:cubicBezTo>
                  <a:pt x="32820" y="1010"/>
                  <a:pt x="32818" y="1103"/>
                  <a:pt x="32816" y="1166"/>
                </a:cubicBezTo>
                <a:cubicBezTo>
                  <a:pt x="32812" y="1296"/>
                  <a:pt x="32808" y="1423"/>
                  <a:pt x="32806" y="1553"/>
                </a:cubicBezTo>
                <a:cubicBezTo>
                  <a:pt x="32806" y="1636"/>
                  <a:pt x="32800" y="1776"/>
                  <a:pt x="32807" y="1857"/>
                </a:cubicBezTo>
                <a:cubicBezTo>
                  <a:pt x="32810" y="1895"/>
                  <a:pt x="32808" y="1857"/>
                  <a:pt x="32810" y="1874"/>
                </a:cubicBezTo>
                <a:cubicBezTo>
                  <a:pt x="32816" y="1812"/>
                  <a:pt x="32822" y="1749"/>
                  <a:pt x="32829" y="1689"/>
                </a:cubicBezTo>
                <a:cubicBezTo>
                  <a:pt x="32842" y="1586"/>
                  <a:pt x="32858" y="1482"/>
                  <a:pt x="32884" y="1461"/>
                </a:cubicBezTo>
                <a:cubicBezTo>
                  <a:pt x="32904" y="1446"/>
                  <a:pt x="32910" y="1498"/>
                  <a:pt x="32911" y="1583"/>
                </a:cubicBezTo>
                <a:cubicBezTo>
                  <a:pt x="32913" y="1681"/>
                  <a:pt x="32907" y="1773"/>
                  <a:pt x="32907" y="1870"/>
                </a:cubicBezTo>
                <a:cubicBezTo>
                  <a:pt x="32909" y="1923"/>
                  <a:pt x="32909" y="1941"/>
                  <a:pt x="32916" y="1962"/>
                </a:cubicBezTo>
                <a:moveTo>
                  <a:pt x="33008" y="1519"/>
                </a:moveTo>
                <a:cubicBezTo>
                  <a:pt x="32999" y="1457"/>
                  <a:pt x="32988" y="1461"/>
                  <a:pt x="32973" y="1504"/>
                </a:cubicBezTo>
                <a:cubicBezTo>
                  <a:pt x="32957" y="1552"/>
                  <a:pt x="32945" y="1629"/>
                  <a:pt x="32942" y="1723"/>
                </a:cubicBezTo>
                <a:cubicBezTo>
                  <a:pt x="32940" y="1797"/>
                  <a:pt x="32948" y="1856"/>
                  <a:pt x="32962" y="1879"/>
                </a:cubicBezTo>
                <a:cubicBezTo>
                  <a:pt x="32973" y="1896"/>
                  <a:pt x="32984" y="1892"/>
                  <a:pt x="32989" y="1840"/>
                </a:cubicBezTo>
                <a:cubicBezTo>
                  <a:pt x="32994" y="1785"/>
                  <a:pt x="32992" y="1720"/>
                  <a:pt x="32994" y="1662"/>
                </a:cubicBezTo>
                <a:cubicBezTo>
                  <a:pt x="32995" y="1641"/>
                  <a:pt x="32995" y="1636"/>
                  <a:pt x="32998" y="1628"/>
                </a:cubicBezTo>
                <a:cubicBezTo>
                  <a:pt x="33007" y="1632"/>
                  <a:pt x="33010" y="1657"/>
                  <a:pt x="33017" y="1690"/>
                </a:cubicBezTo>
                <a:cubicBezTo>
                  <a:pt x="33027" y="1738"/>
                  <a:pt x="33038" y="1778"/>
                  <a:pt x="33053" y="1772"/>
                </a:cubicBezTo>
                <a:cubicBezTo>
                  <a:pt x="33064" y="1768"/>
                  <a:pt x="33064" y="1708"/>
                  <a:pt x="33066" y="1669"/>
                </a:cubicBezTo>
                <a:cubicBezTo>
                  <a:pt x="33070" y="1606"/>
                  <a:pt x="33073" y="1550"/>
                  <a:pt x="33080" y="1495"/>
                </a:cubicBezTo>
                <a:cubicBezTo>
                  <a:pt x="33081" y="1515"/>
                  <a:pt x="33083" y="1561"/>
                  <a:pt x="33083" y="1587"/>
                </a:cubicBezTo>
                <a:cubicBezTo>
                  <a:pt x="33084" y="1691"/>
                  <a:pt x="33084" y="1790"/>
                  <a:pt x="33088" y="1891"/>
                </a:cubicBezTo>
                <a:cubicBezTo>
                  <a:pt x="33090" y="1934"/>
                  <a:pt x="33088" y="1889"/>
                  <a:pt x="33088" y="1871"/>
                </a:cubicBezTo>
                <a:moveTo>
                  <a:pt x="33084" y="1157"/>
                </a:moveTo>
                <a:cubicBezTo>
                  <a:pt x="33092" y="1117"/>
                  <a:pt x="33097" y="1081"/>
                  <a:pt x="33108" y="1076"/>
                </a:cubicBezTo>
                <a:cubicBezTo>
                  <a:pt x="33115" y="1073"/>
                  <a:pt x="33117" y="1161"/>
                  <a:pt x="33118" y="1185"/>
                </a:cubicBezTo>
                <a:cubicBezTo>
                  <a:pt x="33120" y="1243"/>
                  <a:pt x="33123" y="1303"/>
                  <a:pt x="33125" y="1362"/>
                </a:cubicBezTo>
                <a:cubicBezTo>
                  <a:pt x="33125" y="1393"/>
                  <a:pt x="33127" y="1440"/>
                  <a:pt x="33125" y="1470"/>
                </a:cubicBezTo>
                <a:cubicBezTo>
                  <a:pt x="33124" y="1505"/>
                  <a:pt x="33119" y="1539"/>
                  <a:pt x="33116" y="1572"/>
                </a:cubicBezTo>
                <a:cubicBezTo>
                  <a:pt x="33114" y="1597"/>
                  <a:pt x="33114" y="1596"/>
                  <a:pt x="33110" y="1604"/>
                </a:cubicBezTo>
                <a:moveTo>
                  <a:pt x="33072" y="1314"/>
                </a:moveTo>
                <a:cubicBezTo>
                  <a:pt x="33072" y="1407"/>
                  <a:pt x="33072" y="1498"/>
                  <a:pt x="33074" y="1589"/>
                </a:cubicBezTo>
                <a:cubicBezTo>
                  <a:pt x="33075" y="1681"/>
                  <a:pt x="33078" y="1773"/>
                  <a:pt x="33084" y="1861"/>
                </a:cubicBezTo>
                <a:cubicBezTo>
                  <a:pt x="33087" y="1903"/>
                  <a:pt x="33090" y="1921"/>
                  <a:pt x="33096" y="1943"/>
                </a:cubicBezTo>
                <a:cubicBezTo>
                  <a:pt x="33100" y="1891"/>
                  <a:pt x="33103" y="1827"/>
                  <a:pt x="33104" y="1766"/>
                </a:cubicBezTo>
                <a:cubicBezTo>
                  <a:pt x="33109" y="1612"/>
                  <a:pt x="33113" y="1462"/>
                  <a:pt x="33134" y="1338"/>
                </a:cubicBezTo>
                <a:cubicBezTo>
                  <a:pt x="33146" y="1268"/>
                  <a:pt x="33164" y="1208"/>
                  <a:pt x="33184" y="1221"/>
                </a:cubicBezTo>
                <a:cubicBezTo>
                  <a:pt x="33198" y="1231"/>
                  <a:pt x="33203" y="1329"/>
                  <a:pt x="33208" y="1385"/>
                </a:cubicBezTo>
                <a:moveTo>
                  <a:pt x="33222" y="1486"/>
                </a:moveTo>
                <a:cubicBezTo>
                  <a:pt x="33222" y="1486"/>
                  <a:pt x="33221" y="1535"/>
                  <a:pt x="33220" y="1563"/>
                </a:cubicBezTo>
                <a:cubicBezTo>
                  <a:pt x="33219" y="1613"/>
                  <a:pt x="33216" y="1664"/>
                  <a:pt x="33216" y="1715"/>
                </a:cubicBezTo>
                <a:cubicBezTo>
                  <a:pt x="33216" y="1733"/>
                  <a:pt x="33216" y="1736"/>
                  <a:pt x="33216" y="1747"/>
                </a:cubicBezTo>
                <a:moveTo>
                  <a:pt x="33186" y="754"/>
                </a:moveTo>
                <a:cubicBezTo>
                  <a:pt x="33206" y="771"/>
                  <a:pt x="33220" y="832"/>
                  <a:pt x="33235" y="909"/>
                </a:cubicBezTo>
                <a:cubicBezTo>
                  <a:pt x="33253" y="1004"/>
                  <a:pt x="33279" y="1128"/>
                  <a:pt x="33293" y="1235"/>
                </a:cubicBezTo>
                <a:cubicBezTo>
                  <a:pt x="33297" y="1263"/>
                  <a:pt x="33293" y="1229"/>
                  <a:pt x="33295" y="1256"/>
                </a:cubicBezTo>
                <a:cubicBezTo>
                  <a:pt x="33301" y="1358"/>
                  <a:pt x="33290" y="1473"/>
                  <a:pt x="33306" y="1565"/>
                </a:cubicBezTo>
                <a:cubicBezTo>
                  <a:pt x="33312" y="1602"/>
                  <a:pt x="33323" y="1609"/>
                  <a:pt x="33330" y="1576"/>
                </a:cubicBezTo>
                <a:cubicBezTo>
                  <a:pt x="33342" y="1523"/>
                  <a:pt x="33348" y="1431"/>
                  <a:pt x="33356" y="1364"/>
                </a:cubicBezTo>
                <a:cubicBezTo>
                  <a:pt x="33363" y="1303"/>
                  <a:pt x="33368" y="1273"/>
                  <a:pt x="33378" y="1239"/>
                </a:cubicBezTo>
                <a:cubicBezTo>
                  <a:pt x="33382" y="1304"/>
                  <a:pt x="33386" y="1386"/>
                  <a:pt x="33393" y="1448"/>
                </a:cubicBezTo>
                <a:cubicBezTo>
                  <a:pt x="33396" y="1472"/>
                  <a:pt x="33400" y="1496"/>
                  <a:pt x="33403" y="1521"/>
                </a:cubicBezTo>
                <a:moveTo>
                  <a:pt x="33474" y="1560"/>
                </a:moveTo>
                <a:cubicBezTo>
                  <a:pt x="33477" y="1432"/>
                  <a:pt x="33483" y="1254"/>
                  <a:pt x="33474" y="1129"/>
                </a:cubicBezTo>
                <a:cubicBezTo>
                  <a:pt x="33472" y="1120"/>
                  <a:pt x="33471" y="1112"/>
                  <a:pt x="33470" y="1103"/>
                </a:cubicBezTo>
                <a:cubicBezTo>
                  <a:pt x="33457" y="1139"/>
                  <a:pt x="33451" y="1170"/>
                  <a:pt x="33442" y="1242"/>
                </a:cubicBezTo>
                <a:cubicBezTo>
                  <a:pt x="33436" y="1294"/>
                  <a:pt x="33425" y="1404"/>
                  <a:pt x="33432" y="1467"/>
                </a:cubicBezTo>
                <a:cubicBezTo>
                  <a:pt x="33434" y="1473"/>
                  <a:pt x="33435" y="1480"/>
                  <a:pt x="33437" y="1486"/>
                </a:cubicBezTo>
                <a:cubicBezTo>
                  <a:pt x="33451" y="1493"/>
                  <a:pt x="33456" y="1475"/>
                  <a:pt x="33466" y="1421"/>
                </a:cubicBezTo>
                <a:cubicBezTo>
                  <a:pt x="33476" y="1362"/>
                  <a:pt x="33483" y="1289"/>
                  <a:pt x="33495" y="1234"/>
                </a:cubicBezTo>
                <a:cubicBezTo>
                  <a:pt x="33501" y="1209"/>
                  <a:pt x="33503" y="1201"/>
                  <a:pt x="33508" y="1196"/>
                </a:cubicBezTo>
                <a:cubicBezTo>
                  <a:pt x="33512" y="1257"/>
                  <a:pt x="33513" y="1317"/>
                  <a:pt x="33506" y="1410"/>
                </a:cubicBezTo>
                <a:cubicBezTo>
                  <a:pt x="33492" y="1589"/>
                  <a:pt x="33473" y="1759"/>
                  <a:pt x="33459" y="1940"/>
                </a:cubicBezTo>
                <a:cubicBezTo>
                  <a:pt x="33454" y="2019"/>
                  <a:pt x="33452" y="2110"/>
                  <a:pt x="33445" y="2187"/>
                </a:cubicBezTo>
                <a:cubicBezTo>
                  <a:pt x="33445" y="2189"/>
                  <a:pt x="33444" y="2190"/>
                  <a:pt x="33444" y="2190"/>
                </a:cubicBezTo>
                <a:cubicBezTo>
                  <a:pt x="33444" y="2121"/>
                  <a:pt x="33446" y="2076"/>
                  <a:pt x="33456" y="2022"/>
                </a:cubicBezTo>
                <a:cubicBezTo>
                  <a:pt x="33471" y="1941"/>
                  <a:pt x="33494" y="1898"/>
                  <a:pt x="33513" y="1845"/>
                </a:cubicBezTo>
                <a:moveTo>
                  <a:pt x="32533" y="2589"/>
                </a:moveTo>
                <a:cubicBezTo>
                  <a:pt x="32534" y="2572"/>
                  <a:pt x="32535" y="2552"/>
                  <a:pt x="32536" y="2536"/>
                </a:cubicBezTo>
                <a:cubicBezTo>
                  <a:pt x="32519" y="2699"/>
                  <a:pt x="32506" y="2895"/>
                  <a:pt x="32483" y="3044"/>
                </a:cubicBezTo>
                <a:cubicBezTo>
                  <a:pt x="32425" y="3434"/>
                  <a:pt x="32317" y="3706"/>
                  <a:pt x="32227" y="3876"/>
                </a:cubicBezTo>
                <a:cubicBezTo>
                  <a:pt x="31991" y="4318"/>
                  <a:pt x="31724" y="4182"/>
                  <a:pt x="31482" y="3961"/>
                </a:cubicBezTo>
                <a:cubicBezTo>
                  <a:pt x="31271" y="3770"/>
                  <a:pt x="31088" y="3447"/>
                  <a:pt x="30930" y="2725"/>
                </a:cubicBezTo>
                <a:cubicBezTo>
                  <a:pt x="30820" y="2221"/>
                  <a:pt x="30739" y="1572"/>
                  <a:pt x="30646" y="995"/>
                </a:cubicBezTo>
                <a:cubicBezTo>
                  <a:pt x="30612" y="784"/>
                  <a:pt x="30575" y="586"/>
                  <a:pt x="30547" y="356"/>
                </a:cubicBezTo>
                <a:cubicBezTo>
                  <a:pt x="30542" y="312"/>
                  <a:pt x="30539" y="253"/>
                  <a:pt x="30535" y="211"/>
                </a:cubicBezTo>
                <a:cubicBezTo>
                  <a:pt x="30533" y="223"/>
                  <a:pt x="30525" y="249"/>
                  <a:pt x="30522" y="266"/>
                </a:cubicBezTo>
                <a:cubicBezTo>
                  <a:pt x="30490" y="488"/>
                  <a:pt x="30466" y="758"/>
                  <a:pt x="30438" y="974"/>
                </a:cubicBezTo>
                <a:cubicBezTo>
                  <a:pt x="30439" y="904"/>
                  <a:pt x="30434" y="824"/>
                  <a:pt x="30438" y="748"/>
                </a:cubicBezTo>
                <a:cubicBezTo>
                  <a:pt x="30452" y="469"/>
                  <a:pt x="30493" y="226"/>
                  <a:pt x="30525" y="0"/>
                </a:cubicBezTo>
                <a:cubicBezTo>
                  <a:pt x="30544" y="122"/>
                  <a:pt x="30556" y="249"/>
                  <a:pt x="30579" y="363"/>
                </a:cubicBezTo>
                <a:cubicBezTo>
                  <a:pt x="30624" y="548"/>
                  <a:pt x="30641" y="615"/>
                  <a:pt x="30678" y="70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1" name="Freeform 4"/>
          <p:cNvSpPr/>
          <p:nvPr/>
        </p:nvSpPr>
        <p:spPr>
          <a:xfrm>
            <a:off x="2892600" y="1830240"/>
            <a:ext cx="2132280" cy="1284480"/>
          </a:xfrm>
          <a:custGeom>
            <a:avLst/>
            <a:gdLst/>
            <a:ahLst/>
            <a:rect l="0" t="0" r="r" b="b"/>
            <a:pathLst>
              <a:path w="5923" h="3568">
                <a:moveTo>
                  <a:pt x="2522" y="2741"/>
                </a:moveTo>
                <a:cubicBezTo>
                  <a:pt x="2454" y="2720"/>
                  <a:pt x="2388" y="2722"/>
                  <a:pt x="2317" y="2724"/>
                </a:cubicBezTo>
                <a:cubicBezTo>
                  <a:pt x="2226" y="2726"/>
                  <a:pt x="2124" y="2737"/>
                  <a:pt x="2041" y="2779"/>
                </a:cubicBezTo>
                <a:cubicBezTo>
                  <a:pt x="1989" y="2805"/>
                  <a:pt x="1974" y="2868"/>
                  <a:pt x="2012" y="2916"/>
                </a:cubicBezTo>
                <a:cubicBezTo>
                  <a:pt x="2101" y="3027"/>
                  <a:pt x="2264" y="3054"/>
                  <a:pt x="2369" y="3146"/>
                </a:cubicBezTo>
                <a:cubicBezTo>
                  <a:pt x="2440" y="3208"/>
                  <a:pt x="2408" y="3268"/>
                  <a:pt x="2331" y="3297"/>
                </a:cubicBezTo>
                <a:cubicBezTo>
                  <a:pt x="2209" y="3343"/>
                  <a:pt x="2045" y="3346"/>
                  <a:pt x="1918" y="3325"/>
                </a:cubicBezTo>
                <a:cubicBezTo>
                  <a:pt x="1819" y="3308"/>
                  <a:pt x="1760" y="3285"/>
                  <a:pt x="1745" y="3191"/>
                </a:cubicBezTo>
                <a:moveTo>
                  <a:pt x="2917" y="2555"/>
                </a:moveTo>
                <a:cubicBezTo>
                  <a:pt x="2867" y="2658"/>
                  <a:pt x="2816" y="2762"/>
                  <a:pt x="2777" y="2870"/>
                </a:cubicBezTo>
                <a:cubicBezTo>
                  <a:pt x="2739" y="2976"/>
                  <a:pt x="2724" y="3079"/>
                  <a:pt x="2722" y="3191"/>
                </a:cubicBezTo>
                <a:cubicBezTo>
                  <a:pt x="2721" y="3257"/>
                  <a:pt x="2730" y="3293"/>
                  <a:pt x="2755" y="3352"/>
                </a:cubicBezTo>
                <a:moveTo>
                  <a:pt x="2535" y="3054"/>
                </a:moveTo>
                <a:cubicBezTo>
                  <a:pt x="2578" y="2981"/>
                  <a:pt x="2688" y="2992"/>
                  <a:pt x="2777" y="2990"/>
                </a:cubicBezTo>
                <a:cubicBezTo>
                  <a:pt x="2914" y="2987"/>
                  <a:pt x="3031" y="3012"/>
                  <a:pt x="3163" y="3044"/>
                </a:cubicBezTo>
                <a:cubicBezTo>
                  <a:pt x="3244" y="3064"/>
                  <a:pt x="3329" y="3081"/>
                  <a:pt x="3402" y="3114"/>
                </a:cubicBezTo>
                <a:cubicBezTo>
                  <a:pt x="3374" y="3149"/>
                  <a:pt x="3325" y="3194"/>
                  <a:pt x="3295" y="3236"/>
                </a:cubicBezTo>
                <a:cubicBezTo>
                  <a:pt x="3255" y="3292"/>
                  <a:pt x="3239" y="3369"/>
                  <a:pt x="3306" y="3410"/>
                </a:cubicBezTo>
                <a:cubicBezTo>
                  <a:pt x="3379" y="3454"/>
                  <a:pt x="3515" y="3454"/>
                  <a:pt x="3592" y="3422"/>
                </a:cubicBezTo>
                <a:cubicBezTo>
                  <a:pt x="3669" y="3390"/>
                  <a:pt x="3706" y="3294"/>
                  <a:pt x="3679" y="3215"/>
                </a:cubicBezTo>
                <a:cubicBezTo>
                  <a:pt x="3655" y="3146"/>
                  <a:pt x="3464" y="2870"/>
                  <a:pt x="3367" y="2900"/>
                </a:cubicBezTo>
                <a:cubicBezTo>
                  <a:pt x="3356" y="2900"/>
                  <a:pt x="3354" y="2904"/>
                  <a:pt x="3364" y="2920"/>
                </a:cubicBezTo>
                <a:moveTo>
                  <a:pt x="3877" y="3006"/>
                </a:moveTo>
                <a:cubicBezTo>
                  <a:pt x="3834" y="3028"/>
                  <a:pt x="3841" y="3100"/>
                  <a:pt x="3840" y="3150"/>
                </a:cubicBezTo>
                <a:cubicBezTo>
                  <a:pt x="3838" y="3247"/>
                  <a:pt x="3864" y="3316"/>
                  <a:pt x="3906" y="3401"/>
                </a:cubicBezTo>
                <a:cubicBezTo>
                  <a:pt x="3932" y="3454"/>
                  <a:pt x="3961" y="3499"/>
                  <a:pt x="3965" y="3558"/>
                </a:cubicBezTo>
                <a:cubicBezTo>
                  <a:pt x="3965" y="3561"/>
                  <a:pt x="3965" y="3564"/>
                  <a:pt x="3965" y="3567"/>
                </a:cubicBezTo>
                <a:moveTo>
                  <a:pt x="3809" y="3217"/>
                </a:moveTo>
                <a:cubicBezTo>
                  <a:pt x="3824" y="3080"/>
                  <a:pt x="3856" y="2984"/>
                  <a:pt x="3985" y="2907"/>
                </a:cubicBezTo>
                <a:cubicBezTo>
                  <a:pt x="4041" y="2874"/>
                  <a:pt x="4208" y="2807"/>
                  <a:pt x="4264" y="2878"/>
                </a:cubicBezTo>
                <a:cubicBezTo>
                  <a:pt x="4321" y="2950"/>
                  <a:pt x="4274" y="3103"/>
                  <a:pt x="4226" y="3164"/>
                </a:cubicBezTo>
                <a:cubicBezTo>
                  <a:pt x="4141" y="3272"/>
                  <a:pt x="4000" y="3304"/>
                  <a:pt x="3870" y="3313"/>
                </a:cubicBezTo>
                <a:cubicBezTo>
                  <a:pt x="3717" y="3323"/>
                  <a:pt x="3604" y="3288"/>
                  <a:pt x="3469" y="3225"/>
                </a:cubicBezTo>
                <a:moveTo>
                  <a:pt x="5922" y="1262"/>
                </a:moveTo>
                <a:cubicBezTo>
                  <a:pt x="5919" y="1441"/>
                  <a:pt x="5911" y="1582"/>
                  <a:pt x="5848" y="1756"/>
                </a:cubicBezTo>
                <a:cubicBezTo>
                  <a:pt x="5658" y="2283"/>
                  <a:pt x="5274" y="2632"/>
                  <a:pt x="4782" y="2879"/>
                </a:cubicBezTo>
                <a:cubicBezTo>
                  <a:pt x="3957" y="3290"/>
                  <a:pt x="2809" y="3530"/>
                  <a:pt x="1909" y="3246"/>
                </a:cubicBezTo>
                <a:cubicBezTo>
                  <a:pt x="1465" y="3106"/>
                  <a:pt x="1190" y="2764"/>
                  <a:pt x="1060" y="2328"/>
                </a:cubicBezTo>
                <a:cubicBezTo>
                  <a:pt x="918" y="1851"/>
                  <a:pt x="1085" y="1339"/>
                  <a:pt x="951" y="871"/>
                </a:cubicBezTo>
                <a:cubicBezTo>
                  <a:pt x="919" y="760"/>
                  <a:pt x="871" y="752"/>
                  <a:pt x="814" y="669"/>
                </a:cubicBezTo>
                <a:moveTo>
                  <a:pt x="42" y="34"/>
                </a:moveTo>
                <a:cubicBezTo>
                  <a:pt x="16" y="15"/>
                  <a:pt x="11" y="14"/>
                  <a:pt x="0" y="0"/>
                </a:cubicBezTo>
                <a:cubicBezTo>
                  <a:pt x="27" y="88"/>
                  <a:pt x="59" y="167"/>
                  <a:pt x="105" y="249"/>
                </a:cubicBezTo>
                <a:cubicBezTo>
                  <a:pt x="211" y="436"/>
                  <a:pt x="366" y="595"/>
                  <a:pt x="522" y="743"/>
                </a:cubicBezTo>
                <a:cubicBezTo>
                  <a:pt x="607" y="824"/>
                  <a:pt x="690" y="878"/>
                  <a:pt x="790" y="936"/>
                </a:cubicBezTo>
                <a:cubicBezTo>
                  <a:pt x="798" y="941"/>
                  <a:pt x="810" y="948"/>
                  <a:pt x="818" y="95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2" name="Freeform 5"/>
          <p:cNvSpPr/>
          <p:nvPr/>
        </p:nvSpPr>
        <p:spPr>
          <a:xfrm>
            <a:off x="1633320" y="3892680"/>
            <a:ext cx="181440" cy="198720"/>
          </a:xfrm>
          <a:custGeom>
            <a:avLst/>
            <a:gdLst/>
            <a:ahLst/>
            <a:rect l="0" t="0" r="r" b="b"/>
            <a:pathLst>
              <a:path w="504" h="552">
                <a:moveTo>
                  <a:pt x="503" y="70"/>
                </a:moveTo>
                <a:cubicBezTo>
                  <a:pt x="441" y="31"/>
                  <a:pt x="394" y="8"/>
                  <a:pt x="320" y="4"/>
                </a:cubicBezTo>
                <a:cubicBezTo>
                  <a:pt x="229" y="0"/>
                  <a:pt x="146" y="27"/>
                  <a:pt x="85" y="98"/>
                </a:cubicBezTo>
                <a:cubicBezTo>
                  <a:pt x="30" y="160"/>
                  <a:pt x="0" y="283"/>
                  <a:pt x="29" y="364"/>
                </a:cubicBezTo>
                <a:cubicBezTo>
                  <a:pt x="62" y="457"/>
                  <a:pt x="165" y="534"/>
                  <a:pt x="259" y="551"/>
                </a:cubicBezTo>
                <a:cubicBezTo>
                  <a:pt x="282" y="551"/>
                  <a:pt x="304" y="551"/>
                  <a:pt x="327" y="55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3" name="Freeform 6"/>
          <p:cNvSpPr/>
          <p:nvPr/>
        </p:nvSpPr>
        <p:spPr>
          <a:xfrm>
            <a:off x="842400" y="3749760"/>
            <a:ext cx="681840" cy="368640"/>
          </a:xfrm>
          <a:custGeom>
            <a:avLst/>
            <a:gdLst/>
            <a:ahLst/>
            <a:rect l="0" t="0" r="r" b="b"/>
            <a:pathLst>
              <a:path w="1894" h="1024">
                <a:moveTo>
                  <a:pt x="916" y="90"/>
                </a:moveTo>
                <a:cubicBezTo>
                  <a:pt x="840" y="32"/>
                  <a:pt x="742" y="43"/>
                  <a:pt x="643" y="43"/>
                </a:cubicBezTo>
                <a:cubicBezTo>
                  <a:pt x="489" y="42"/>
                  <a:pt x="337" y="58"/>
                  <a:pt x="189" y="101"/>
                </a:cubicBezTo>
                <a:cubicBezTo>
                  <a:pt x="134" y="121"/>
                  <a:pt x="120" y="123"/>
                  <a:pt x="95" y="151"/>
                </a:cubicBezTo>
                <a:cubicBezTo>
                  <a:pt x="126" y="248"/>
                  <a:pt x="252" y="265"/>
                  <a:pt x="346" y="289"/>
                </a:cubicBezTo>
                <a:cubicBezTo>
                  <a:pt x="539" y="338"/>
                  <a:pt x="751" y="344"/>
                  <a:pt x="930" y="437"/>
                </a:cubicBezTo>
                <a:cubicBezTo>
                  <a:pt x="951" y="453"/>
                  <a:pt x="974" y="470"/>
                  <a:pt x="995" y="486"/>
                </a:cubicBezTo>
                <a:cubicBezTo>
                  <a:pt x="1001" y="620"/>
                  <a:pt x="911" y="638"/>
                  <a:pt x="786" y="672"/>
                </a:cubicBezTo>
                <a:cubicBezTo>
                  <a:pt x="600" y="722"/>
                  <a:pt x="387" y="735"/>
                  <a:pt x="194" y="721"/>
                </a:cubicBezTo>
                <a:cubicBezTo>
                  <a:pt x="99" y="714"/>
                  <a:pt x="0" y="711"/>
                  <a:pt x="36" y="608"/>
                </a:cubicBezTo>
                <a:moveTo>
                  <a:pt x="1205" y="0"/>
                </a:moveTo>
                <a:cubicBezTo>
                  <a:pt x="1250" y="17"/>
                  <a:pt x="1240" y="47"/>
                  <a:pt x="1252" y="93"/>
                </a:cubicBezTo>
                <a:cubicBezTo>
                  <a:pt x="1288" y="226"/>
                  <a:pt x="1297" y="364"/>
                  <a:pt x="1322" y="499"/>
                </a:cubicBezTo>
                <a:cubicBezTo>
                  <a:pt x="1346" y="627"/>
                  <a:pt x="1379" y="750"/>
                  <a:pt x="1407" y="876"/>
                </a:cubicBezTo>
                <a:cubicBezTo>
                  <a:pt x="1410" y="890"/>
                  <a:pt x="1410" y="893"/>
                  <a:pt x="1413" y="908"/>
                </a:cubicBezTo>
                <a:cubicBezTo>
                  <a:pt x="1404" y="850"/>
                  <a:pt x="1393" y="797"/>
                  <a:pt x="1392" y="738"/>
                </a:cubicBezTo>
                <a:cubicBezTo>
                  <a:pt x="1392" y="709"/>
                  <a:pt x="1379" y="655"/>
                  <a:pt x="1416" y="642"/>
                </a:cubicBezTo>
                <a:cubicBezTo>
                  <a:pt x="1449" y="630"/>
                  <a:pt x="1496" y="652"/>
                  <a:pt x="1525" y="662"/>
                </a:cubicBezTo>
                <a:cubicBezTo>
                  <a:pt x="1572" y="677"/>
                  <a:pt x="1618" y="693"/>
                  <a:pt x="1668" y="696"/>
                </a:cubicBezTo>
                <a:cubicBezTo>
                  <a:pt x="1714" y="699"/>
                  <a:pt x="1753" y="700"/>
                  <a:pt x="1788" y="669"/>
                </a:cubicBezTo>
                <a:cubicBezTo>
                  <a:pt x="1815" y="638"/>
                  <a:pt x="1825" y="625"/>
                  <a:pt x="1838" y="598"/>
                </a:cubicBezTo>
                <a:moveTo>
                  <a:pt x="1760" y="250"/>
                </a:moveTo>
                <a:cubicBezTo>
                  <a:pt x="1740" y="236"/>
                  <a:pt x="1736" y="232"/>
                  <a:pt x="1721" y="227"/>
                </a:cubicBezTo>
                <a:cubicBezTo>
                  <a:pt x="1721" y="282"/>
                  <a:pt x="1722" y="330"/>
                  <a:pt x="1733" y="384"/>
                </a:cubicBezTo>
                <a:cubicBezTo>
                  <a:pt x="1755" y="494"/>
                  <a:pt x="1790" y="600"/>
                  <a:pt x="1820" y="709"/>
                </a:cubicBezTo>
                <a:cubicBezTo>
                  <a:pt x="1850" y="813"/>
                  <a:pt x="1871" y="918"/>
                  <a:pt x="1893" y="102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4" name="Freeform 7"/>
          <p:cNvSpPr/>
          <p:nvPr/>
        </p:nvSpPr>
        <p:spPr>
          <a:xfrm>
            <a:off x="1852560" y="3660840"/>
            <a:ext cx="257760" cy="371880"/>
          </a:xfrm>
          <a:custGeom>
            <a:avLst/>
            <a:gdLst/>
            <a:ahLst/>
            <a:rect l="0" t="0" r="r" b="b"/>
            <a:pathLst>
              <a:path w="716" h="1033">
                <a:moveTo>
                  <a:pt x="102" y="0"/>
                </a:moveTo>
                <a:cubicBezTo>
                  <a:pt x="56" y="114"/>
                  <a:pt x="25" y="235"/>
                  <a:pt x="14" y="359"/>
                </a:cubicBezTo>
                <a:cubicBezTo>
                  <a:pt x="0" y="519"/>
                  <a:pt x="14" y="668"/>
                  <a:pt x="58" y="822"/>
                </a:cubicBezTo>
                <a:cubicBezTo>
                  <a:pt x="75" y="880"/>
                  <a:pt x="97" y="937"/>
                  <a:pt x="117" y="993"/>
                </a:cubicBezTo>
                <a:cubicBezTo>
                  <a:pt x="120" y="896"/>
                  <a:pt x="137" y="775"/>
                  <a:pt x="224" y="714"/>
                </a:cubicBezTo>
                <a:cubicBezTo>
                  <a:pt x="279" y="675"/>
                  <a:pt x="365" y="684"/>
                  <a:pt x="418" y="719"/>
                </a:cubicBezTo>
                <a:cubicBezTo>
                  <a:pt x="525" y="791"/>
                  <a:pt x="578" y="925"/>
                  <a:pt x="678" y="1007"/>
                </a:cubicBezTo>
                <a:cubicBezTo>
                  <a:pt x="690" y="1015"/>
                  <a:pt x="703" y="1024"/>
                  <a:pt x="715" y="103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5" name="Freeform 8"/>
          <p:cNvSpPr/>
          <p:nvPr/>
        </p:nvSpPr>
        <p:spPr>
          <a:xfrm>
            <a:off x="2601720" y="3556080"/>
            <a:ext cx="1432800" cy="370080"/>
          </a:xfrm>
          <a:custGeom>
            <a:avLst/>
            <a:gdLst/>
            <a:ahLst/>
            <a:rect l="0" t="0" r="r" b="b"/>
            <a:pathLst>
              <a:path w="3980" h="1028">
                <a:moveTo>
                  <a:pt x="80" y="121"/>
                </a:moveTo>
                <a:cubicBezTo>
                  <a:pt x="56" y="95"/>
                  <a:pt x="31" y="72"/>
                  <a:pt x="6" y="49"/>
                </a:cubicBezTo>
                <a:cubicBezTo>
                  <a:pt x="4" y="71"/>
                  <a:pt x="0" y="118"/>
                  <a:pt x="1" y="144"/>
                </a:cubicBezTo>
                <a:cubicBezTo>
                  <a:pt x="7" y="275"/>
                  <a:pt x="59" y="397"/>
                  <a:pt x="86" y="525"/>
                </a:cubicBezTo>
                <a:cubicBezTo>
                  <a:pt x="98" y="583"/>
                  <a:pt x="106" y="641"/>
                  <a:pt x="113" y="700"/>
                </a:cubicBezTo>
                <a:cubicBezTo>
                  <a:pt x="133" y="683"/>
                  <a:pt x="166" y="653"/>
                  <a:pt x="188" y="628"/>
                </a:cubicBezTo>
                <a:cubicBezTo>
                  <a:pt x="264" y="542"/>
                  <a:pt x="378" y="430"/>
                  <a:pt x="507" y="457"/>
                </a:cubicBezTo>
                <a:cubicBezTo>
                  <a:pt x="596" y="475"/>
                  <a:pt x="615" y="585"/>
                  <a:pt x="621" y="659"/>
                </a:cubicBezTo>
                <a:cubicBezTo>
                  <a:pt x="628" y="753"/>
                  <a:pt x="591" y="822"/>
                  <a:pt x="508" y="868"/>
                </a:cubicBezTo>
                <a:cubicBezTo>
                  <a:pt x="449" y="901"/>
                  <a:pt x="341" y="916"/>
                  <a:pt x="274" y="900"/>
                </a:cubicBezTo>
                <a:cubicBezTo>
                  <a:pt x="222" y="887"/>
                  <a:pt x="227" y="858"/>
                  <a:pt x="222" y="817"/>
                </a:cubicBezTo>
                <a:moveTo>
                  <a:pt x="1257" y="536"/>
                </a:moveTo>
                <a:cubicBezTo>
                  <a:pt x="1201" y="519"/>
                  <a:pt x="1154" y="512"/>
                  <a:pt x="1082" y="532"/>
                </a:cubicBezTo>
                <a:cubicBezTo>
                  <a:pt x="969" y="564"/>
                  <a:pt x="795" y="632"/>
                  <a:pt x="751" y="755"/>
                </a:cubicBezTo>
                <a:cubicBezTo>
                  <a:pt x="725" y="829"/>
                  <a:pt x="770" y="877"/>
                  <a:pt x="839" y="892"/>
                </a:cubicBezTo>
                <a:cubicBezTo>
                  <a:pt x="931" y="912"/>
                  <a:pt x="1035" y="898"/>
                  <a:pt x="1117" y="851"/>
                </a:cubicBezTo>
                <a:cubicBezTo>
                  <a:pt x="1175" y="818"/>
                  <a:pt x="1225" y="765"/>
                  <a:pt x="1235" y="697"/>
                </a:cubicBezTo>
                <a:cubicBezTo>
                  <a:pt x="1237" y="683"/>
                  <a:pt x="1235" y="670"/>
                  <a:pt x="1236" y="656"/>
                </a:cubicBezTo>
                <a:cubicBezTo>
                  <a:pt x="1257" y="671"/>
                  <a:pt x="1281" y="690"/>
                  <a:pt x="1303" y="707"/>
                </a:cubicBezTo>
                <a:cubicBezTo>
                  <a:pt x="1345" y="739"/>
                  <a:pt x="1415" y="794"/>
                  <a:pt x="1473" y="782"/>
                </a:cubicBezTo>
                <a:cubicBezTo>
                  <a:pt x="1522" y="772"/>
                  <a:pt x="1529" y="723"/>
                  <a:pt x="1548" y="680"/>
                </a:cubicBezTo>
                <a:cubicBezTo>
                  <a:pt x="1575" y="618"/>
                  <a:pt x="1637" y="451"/>
                  <a:pt x="1724" y="450"/>
                </a:cubicBezTo>
                <a:cubicBezTo>
                  <a:pt x="1779" y="449"/>
                  <a:pt x="1776" y="499"/>
                  <a:pt x="1788" y="543"/>
                </a:cubicBezTo>
                <a:cubicBezTo>
                  <a:pt x="1810" y="619"/>
                  <a:pt x="1830" y="705"/>
                  <a:pt x="1910" y="742"/>
                </a:cubicBezTo>
                <a:cubicBezTo>
                  <a:pt x="1966" y="768"/>
                  <a:pt x="2047" y="760"/>
                  <a:pt x="2093" y="721"/>
                </a:cubicBezTo>
                <a:cubicBezTo>
                  <a:pt x="2107" y="705"/>
                  <a:pt x="2120" y="689"/>
                  <a:pt x="2134" y="673"/>
                </a:cubicBezTo>
                <a:moveTo>
                  <a:pt x="2135" y="96"/>
                </a:moveTo>
                <a:cubicBezTo>
                  <a:pt x="2117" y="60"/>
                  <a:pt x="2100" y="32"/>
                  <a:pt x="2080" y="0"/>
                </a:cubicBezTo>
                <a:cubicBezTo>
                  <a:pt x="2064" y="65"/>
                  <a:pt x="2054" y="139"/>
                  <a:pt x="2061" y="213"/>
                </a:cubicBezTo>
                <a:cubicBezTo>
                  <a:pt x="2074" y="341"/>
                  <a:pt x="2128" y="471"/>
                  <a:pt x="2195" y="580"/>
                </a:cubicBezTo>
                <a:cubicBezTo>
                  <a:pt x="2210" y="603"/>
                  <a:pt x="2276" y="719"/>
                  <a:pt x="2320" y="707"/>
                </a:cubicBezTo>
                <a:cubicBezTo>
                  <a:pt x="2372" y="693"/>
                  <a:pt x="2404" y="641"/>
                  <a:pt x="2444" y="601"/>
                </a:cubicBezTo>
                <a:cubicBezTo>
                  <a:pt x="2492" y="553"/>
                  <a:pt x="2544" y="504"/>
                  <a:pt x="2616" y="505"/>
                </a:cubicBezTo>
                <a:cubicBezTo>
                  <a:pt x="2674" y="506"/>
                  <a:pt x="2664" y="612"/>
                  <a:pt x="2657" y="649"/>
                </a:cubicBezTo>
                <a:cubicBezTo>
                  <a:pt x="2644" y="720"/>
                  <a:pt x="2588" y="793"/>
                  <a:pt x="2523" y="824"/>
                </a:cubicBezTo>
                <a:cubicBezTo>
                  <a:pt x="2480" y="844"/>
                  <a:pt x="2380" y="859"/>
                  <a:pt x="2346" y="817"/>
                </a:cubicBezTo>
                <a:cubicBezTo>
                  <a:pt x="2309" y="772"/>
                  <a:pt x="2358" y="735"/>
                  <a:pt x="2381" y="706"/>
                </a:cubicBezTo>
                <a:moveTo>
                  <a:pt x="2934" y="377"/>
                </a:moveTo>
                <a:cubicBezTo>
                  <a:pt x="2952" y="481"/>
                  <a:pt x="2980" y="578"/>
                  <a:pt x="3060" y="653"/>
                </a:cubicBezTo>
                <a:cubicBezTo>
                  <a:pt x="3103" y="693"/>
                  <a:pt x="3160" y="722"/>
                  <a:pt x="3220" y="714"/>
                </a:cubicBezTo>
                <a:cubicBezTo>
                  <a:pt x="3286" y="705"/>
                  <a:pt x="3292" y="626"/>
                  <a:pt x="3295" y="574"/>
                </a:cubicBezTo>
                <a:cubicBezTo>
                  <a:pt x="3299" y="499"/>
                  <a:pt x="3267" y="417"/>
                  <a:pt x="3194" y="383"/>
                </a:cubicBezTo>
                <a:cubicBezTo>
                  <a:pt x="3099" y="339"/>
                  <a:pt x="3002" y="396"/>
                  <a:pt x="2936" y="461"/>
                </a:cubicBezTo>
                <a:cubicBezTo>
                  <a:pt x="2854" y="542"/>
                  <a:pt x="2813" y="650"/>
                  <a:pt x="2823" y="765"/>
                </a:cubicBezTo>
                <a:cubicBezTo>
                  <a:pt x="2833" y="882"/>
                  <a:pt x="2943" y="934"/>
                  <a:pt x="3044" y="963"/>
                </a:cubicBezTo>
                <a:cubicBezTo>
                  <a:pt x="3169" y="999"/>
                  <a:pt x="3325" y="1003"/>
                  <a:pt x="3446" y="955"/>
                </a:cubicBezTo>
                <a:cubicBezTo>
                  <a:pt x="3559" y="910"/>
                  <a:pt x="3625" y="820"/>
                  <a:pt x="3639" y="701"/>
                </a:cubicBezTo>
                <a:cubicBezTo>
                  <a:pt x="3653" y="581"/>
                  <a:pt x="3621" y="469"/>
                  <a:pt x="3574" y="360"/>
                </a:cubicBezTo>
                <a:cubicBezTo>
                  <a:pt x="3556" y="319"/>
                  <a:pt x="3538" y="298"/>
                  <a:pt x="3513" y="265"/>
                </a:cubicBezTo>
                <a:cubicBezTo>
                  <a:pt x="3575" y="308"/>
                  <a:pt x="3638" y="349"/>
                  <a:pt x="3703" y="388"/>
                </a:cubicBezTo>
                <a:cubicBezTo>
                  <a:pt x="3795" y="444"/>
                  <a:pt x="3919" y="510"/>
                  <a:pt x="3937" y="628"/>
                </a:cubicBezTo>
                <a:cubicBezTo>
                  <a:pt x="3951" y="721"/>
                  <a:pt x="3843" y="770"/>
                  <a:pt x="3779" y="815"/>
                </a:cubicBezTo>
                <a:cubicBezTo>
                  <a:pt x="3720" y="856"/>
                  <a:pt x="3697" y="875"/>
                  <a:pt x="3668" y="930"/>
                </a:cubicBezTo>
                <a:cubicBezTo>
                  <a:pt x="3728" y="980"/>
                  <a:pt x="3807" y="1004"/>
                  <a:pt x="3886" y="1017"/>
                </a:cubicBezTo>
                <a:cubicBezTo>
                  <a:pt x="3917" y="1020"/>
                  <a:pt x="3948" y="1024"/>
                  <a:pt x="3979" y="102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6" name="Freeform 9"/>
          <p:cNvSpPr/>
          <p:nvPr/>
        </p:nvSpPr>
        <p:spPr>
          <a:xfrm>
            <a:off x="4579560" y="3508200"/>
            <a:ext cx="902520" cy="422640"/>
          </a:xfrm>
          <a:custGeom>
            <a:avLst/>
            <a:gdLst/>
            <a:ahLst/>
            <a:rect l="0" t="0" r="r" b="b"/>
            <a:pathLst>
              <a:path w="2507" h="1174">
                <a:moveTo>
                  <a:pt x="708" y="683"/>
                </a:moveTo>
                <a:cubicBezTo>
                  <a:pt x="565" y="659"/>
                  <a:pt x="451" y="660"/>
                  <a:pt x="311" y="713"/>
                </a:cubicBezTo>
                <a:cubicBezTo>
                  <a:pt x="200" y="755"/>
                  <a:pt x="39" y="833"/>
                  <a:pt x="1" y="958"/>
                </a:cubicBezTo>
                <a:cubicBezTo>
                  <a:pt x="1" y="1013"/>
                  <a:pt x="0" y="1029"/>
                  <a:pt x="14" y="1063"/>
                </a:cubicBezTo>
                <a:cubicBezTo>
                  <a:pt x="116" y="1108"/>
                  <a:pt x="205" y="1122"/>
                  <a:pt x="313" y="1073"/>
                </a:cubicBezTo>
                <a:cubicBezTo>
                  <a:pt x="513" y="982"/>
                  <a:pt x="568" y="806"/>
                  <a:pt x="576" y="603"/>
                </a:cubicBezTo>
                <a:cubicBezTo>
                  <a:pt x="583" y="427"/>
                  <a:pt x="542" y="262"/>
                  <a:pt x="490" y="97"/>
                </a:cubicBezTo>
                <a:cubicBezTo>
                  <a:pt x="469" y="39"/>
                  <a:pt x="469" y="25"/>
                  <a:pt x="439" y="0"/>
                </a:cubicBezTo>
                <a:cubicBezTo>
                  <a:pt x="382" y="74"/>
                  <a:pt x="337" y="153"/>
                  <a:pt x="318" y="269"/>
                </a:cubicBezTo>
                <a:cubicBezTo>
                  <a:pt x="287" y="453"/>
                  <a:pt x="297" y="627"/>
                  <a:pt x="388" y="792"/>
                </a:cubicBezTo>
                <a:cubicBezTo>
                  <a:pt x="435" y="876"/>
                  <a:pt x="517" y="980"/>
                  <a:pt x="617" y="1000"/>
                </a:cubicBezTo>
                <a:cubicBezTo>
                  <a:pt x="700" y="1016"/>
                  <a:pt x="754" y="909"/>
                  <a:pt x="787" y="849"/>
                </a:cubicBezTo>
                <a:cubicBezTo>
                  <a:pt x="826" y="778"/>
                  <a:pt x="851" y="663"/>
                  <a:pt x="912" y="607"/>
                </a:cubicBezTo>
                <a:cubicBezTo>
                  <a:pt x="930" y="593"/>
                  <a:pt x="933" y="585"/>
                  <a:pt x="948" y="590"/>
                </a:cubicBezTo>
                <a:cubicBezTo>
                  <a:pt x="972" y="666"/>
                  <a:pt x="984" y="746"/>
                  <a:pt x="1019" y="819"/>
                </a:cubicBezTo>
                <a:cubicBezTo>
                  <a:pt x="1064" y="914"/>
                  <a:pt x="1117" y="947"/>
                  <a:pt x="1207" y="978"/>
                </a:cubicBezTo>
                <a:cubicBezTo>
                  <a:pt x="1223" y="919"/>
                  <a:pt x="1228" y="886"/>
                  <a:pt x="1194" y="812"/>
                </a:cubicBezTo>
                <a:cubicBezTo>
                  <a:pt x="1173" y="767"/>
                  <a:pt x="1008" y="553"/>
                  <a:pt x="1033" y="505"/>
                </a:cubicBezTo>
                <a:cubicBezTo>
                  <a:pt x="1057" y="459"/>
                  <a:pt x="1093" y="589"/>
                  <a:pt x="1128" y="627"/>
                </a:cubicBezTo>
                <a:moveTo>
                  <a:pt x="1358" y="655"/>
                </a:moveTo>
                <a:cubicBezTo>
                  <a:pt x="1368" y="633"/>
                  <a:pt x="1345" y="599"/>
                  <a:pt x="1385" y="604"/>
                </a:cubicBezTo>
                <a:cubicBezTo>
                  <a:pt x="1419" y="608"/>
                  <a:pt x="1513" y="745"/>
                  <a:pt x="1543" y="768"/>
                </a:cubicBezTo>
                <a:cubicBezTo>
                  <a:pt x="1615" y="824"/>
                  <a:pt x="1826" y="949"/>
                  <a:pt x="1911" y="856"/>
                </a:cubicBezTo>
                <a:cubicBezTo>
                  <a:pt x="1965" y="797"/>
                  <a:pt x="1924" y="682"/>
                  <a:pt x="1891" y="627"/>
                </a:cubicBezTo>
                <a:cubicBezTo>
                  <a:pt x="1835" y="531"/>
                  <a:pt x="1752" y="453"/>
                  <a:pt x="1641" y="436"/>
                </a:cubicBezTo>
                <a:cubicBezTo>
                  <a:pt x="1535" y="420"/>
                  <a:pt x="1487" y="528"/>
                  <a:pt x="1473" y="618"/>
                </a:cubicBezTo>
                <a:cubicBezTo>
                  <a:pt x="1453" y="743"/>
                  <a:pt x="1481" y="832"/>
                  <a:pt x="1586" y="906"/>
                </a:cubicBezTo>
                <a:cubicBezTo>
                  <a:pt x="1712" y="995"/>
                  <a:pt x="1920" y="1035"/>
                  <a:pt x="2071" y="997"/>
                </a:cubicBezTo>
                <a:cubicBezTo>
                  <a:pt x="2178" y="970"/>
                  <a:pt x="2277" y="883"/>
                  <a:pt x="2314" y="779"/>
                </a:cubicBezTo>
                <a:cubicBezTo>
                  <a:pt x="2347" y="688"/>
                  <a:pt x="2336" y="569"/>
                  <a:pt x="2301" y="481"/>
                </a:cubicBezTo>
                <a:cubicBezTo>
                  <a:pt x="2277" y="421"/>
                  <a:pt x="2278" y="449"/>
                  <a:pt x="2241" y="429"/>
                </a:cubicBezTo>
                <a:cubicBezTo>
                  <a:pt x="2226" y="522"/>
                  <a:pt x="2222" y="611"/>
                  <a:pt x="2252" y="702"/>
                </a:cubicBezTo>
                <a:cubicBezTo>
                  <a:pt x="2291" y="818"/>
                  <a:pt x="2370" y="910"/>
                  <a:pt x="2445" y="1004"/>
                </a:cubicBezTo>
                <a:cubicBezTo>
                  <a:pt x="2484" y="1052"/>
                  <a:pt x="2498" y="1071"/>
                  <a:pt x="2506" y="1128"/>
                </a:cubicBezTo>
                <a:cubicBezTo>
                  <a:pt x="2444" y="1169"/>
                  <a:pt x="2374" y="1171"/>
                  <a:pt x="2298" y="1173"/>
                </a:cubicBezTo>
                <a:cubicBezTo>
                  <a:pt x="2226" y="1173"/>
                  <a:pt x="2202" y="1173"/>
                  <a:pt x="2155" y="116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7" name="Freeform 10"/>
          <p:cNvSpPr/>
          <p:nvPr/>
        </p:nvSpPr>
        <p:spPr>
          <a:xfrm>
            <a:off x="5792040" y="3549600"/>
            <a:ext cx="939240" cy="360720"/>
          </a:xfrm>
          <a:custGeom>
            <a:avLst/>
            <a:gdLst/>
            <a:ahLst/>
            <a:rect l="0" t="0" r="r" b="b"/>
            <a:pathLst>
              <a:path w="2609" h="1002">
                <a:moveTo>
                  <a:pt x="27" y="451"/>
                </a:moveTo>
                <a:cubicBezTo>
                  <a:pt x="0" y="396"/>
                  <a:pt x="1" y="368"/>
                  <a:pt x="3" y="309"/>
                </a:cubicBezTo>
                <a:cubicBezTo>
                  <a:pt x="61" y="285"/>
                  <a:pt x="108" y="271"/>
                  <a:pt x="160" y="322"/>
                </a:cubicBezTo>
                <a:cubicBezTo>
                  <a:pt x="311" y="470"/>
                  <a:pt x="373" y="734"/>
                  <a:pt x="444" y="926"/>
                </a:cubicBezTo>
                <a:cubicBezTo>
                  <a:pt x="451" y="946"/>
                  <a:pt x="458" y="966"/>
                  <a:pt x="466" y="986"/>
                </a:cubicBezTo>
                <a:cubicBezTo>
                  <a:pt x="453" y="913"/>
                  <a:pt x="430" y="846"/>
                  <a:pt x="411" y="775"/>
                </a:cubicBezTo>
                <a:cubicBezTo>
                  <a:pt x="381" y="660"/>
                  <a:pt x="360" y="523"/>
                  <a:pt x="411" y="411"/>
                </a:cubicBezTo>
                <a:cubicBezTo>
                  <a:pt x="463" y="296"/>
                  <a:pt x="565" y="248"/>
                  <a:pt x="687" y="257"/>
                </a:cubicBezTo>
                <a:cubicBezTo>
                  <a:pt x="819" y="267"/>
                  <a:pt x="902" y="365"/>
                  <a:pt x="952" y="480"/>
                </a:cubicBezTo>
                <a:cubicBezTo>
                  <a:pt x="1001" y="593"/>
                  <a:pt x="977" y="708"/>
                  <a:pt x="1000" y="824"/>
                </a:cubicBezTo>
                <a:cubicBezTo>
                  <a:pt x="1010" y="876"/>
                  <a:pt x="1026" y="872"/>
                  <a:pt x="1070" y="880"/>
                </a:cubicBezTo>
                <a:moveTo>
                  <a:pt x="1454" y="352"/>
                </a:moveTo>
                <a:cubicBezTo>
                  <a:pt x="1455" y="265"/>
                  <a:pt x="1475" y="273"/>
                  <a:pt x="1412" y="263"/>
                </a:cubicBezTo>
                <a:cubicBezTo>
                  <a:pt x="1338" y="354"/>
                  <a:pt x="1307" y="427"/>
                  <a:pt x="1301" y="546"/>
                </a:cubicBezTo>
                <a:cubicBezTo>
                  <a:pt x="1294" y="659"/>
                  <a:pt x="1342" y="744"/>
                  <a:pt x="1443" y="798"/>
                </a:cubicBezTo>
                <a:cubicBezTo>
                  <a:pt x="1509" y="833"/>
                  <a:pt x="1609" y="835"/>
                  <a:pt x="1654" y="769"/>
                </a:cubicBezTo>
                <a:cubicBezTo>
                  <a:pt x="1707" y="691"/>
                  <a:pt x="1673" y="567"/>
                  <a:pt x="1640" y="491"/>
                </a:cubicBezTo>
                <a:cubicBezTo>
                  <a:pt x="1606" y="413"/>
                  <a:pt x="1547" y="302"/>
                  <a:pt x="1458" y="274"/>
                </a:cubicBezTo>
                <a:cubicBezTo>
                  <a:pt x="1405" y="257"/>
                  <a:pt x="1395" y="293"/>
                  <a:pt x="1374" y="327"/>
                </a:cubicBezTo>
                <a:moveTo>
                  <a:pt x="1998" y="0"/>
                </a:moveTo>
                <a:cubicBezTo>
                  <a:pt x="2010" y="52"/>
                  <a:pt x="2013" y="128"/>
                  <a:pt x="2013" y="192"/>
                </a:cubicBezTo>
                <a:cubicBezTo>
                  <a:pt x="2013" y="328"/>
                  <a:pt x="2004" y="465"/>
                  <a:pt x="2028" y="600"/>
                </a:cubicBezTo>
                <a:cubicBezTo>
                  <a:pt x="2047" y="709"/>
                  <a:pt x="2089" y="814"/>
                  <a:pt x="2106" y="922"/>
                </a:cubicBezTo>
                <a:cubicBezTo>
                  <a:pt x="2109" y="965"/>
                  <a:pt x="2111" y="975"/>
                  <a:pt x="2110" y="1001"/>
                </a:cubicBezTo>
                <a:moveTo>
                  <a:pt x="1770" y="587"/>
                </a:moveTo>
                <a:cubicBezTo>
                  <a:pt x="1906" y="558"/>
                  <a:pt x="2042" y="561"/>
                  <a:pt x="2182" y="563"/>
                </a:cubicBezTo>
                <a:cubicBezTo>
                  <a:pt x="2325" y="565"/>
                  <a:pt x="2466" y="582"/>
                  <a:pt x="2608" y="59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8" name="Freeform 11"/>
          <p:cNvSpPr/>
          <p:nvPr/>
        </p:nvSpPr>
        <p:spPr>
          <a:xfrm>
            <a:off x="6964200" y="3400560"/>
            <a:ext cx="1556280" cy="441720"/>
          </a:xfrm>
          <a:custGeom>
            <a:avLst/>
            <a:gdLst/>
            <a:ahLst/>
            <a:rect l="0" t="0" r="r" b="b"/>
            <a:pathLst>
              <a:path w="4323" h="1227">
                <a:moveTo>
                  <a:pt x="0" y="742"/>
                </a:moveTo>
                <a:cubicBezTo>
                  <a:pt x="80" y="742"/>
                  <a:pt x="137" y="749"/>
                  <a:pt x="213" y="778"/>
                </a:cubicBezTo>
                <a:cubicBezTo>
                  <a:pt x="278" y="803"/>
                  <a:pt x="330" y="821"/>
                  <a:pt x="401" y="823"/>
                </a:cubicBezTo>
                <a:cubicBezTo>
                  <a:pt x="513" y="827"/>
                  <a:pt x="596" y="779"/>
                  <a:pt x="602" y="662"/>
                </a:cubicBezTo>
                <a:cubicBezTo>
                  <a:pt x="606" y="580"/>
                  <a:pt x="558" y="527"/>
                  <a:pt x="477" y="515"/>
                </a:cubicBezTo>
                <a:cubicBezTo>
                  <a:pt x="359" y="498"/>
                  <a:pt x="243" y="557"/>
                  <a:pt x="162" y="641"/>
                </a:cubicBezTo>
                <a:cubicBezTo>
                  <a:pt x="100" y="704"/>
                  <a:pt x="31" y="839"/>
                  <a:pt x="79" y="931"/>
                </a:cubicBezTo>
                <a:cubicBezTo>
                  <a:pt x="138" y="1042"/>
                  <a:pt x="335" y="1058"/>
                  <a:pt x="440" y="1067"/>
                </a:cubicBezTo>
                <a:cubicBezTo>
                  <a:pt x="646" y="1084"/>
                  <a:pt x="851" y="1073"/>
                  <a:pt x="1049" y="1010"/>
                </a:cubicBezTo>
                <a:cubicBezTo>
                  <a:pt x="1267" y="941"/>
                  <a:pt x="1514" y="773"/>
                  <a:pt x="1562" y="531"/>
                </a:cubicBezTo>
                <a:cubicBezTo>
                  <a:pt x="1562" y="476"/>
                  <a:pt x="1563" y="461"/>
                  <a:pt x="1557" y="427"/>
                </a:cubicBezTo>
                <a:cubicBezTo>
                  <a:pt x="1461" y="394"/>
                  <a:pt x="1394" y="410"/>
                  <a:pt x="1304" y="467"/>
                </a:cubicBezTo>
                <a:cubicBezTo>
                  <a:pt x="1152" y="563"/>
                  <a:pt x="1065" y="705"/>
                  <a:pt x="998" y="867"/>
                </a:cubicBezTo>
                <a:cubicBezTo>
                  <a:pt x="962" y="953"/>
                  <a:pt x="939" y="1021"/>
                  <a:pt x="879" y="1086"/>
                </a:cubicBezTo>
                <a:moveTo>
                  <a:pt x="912" y="554"/>
                </a:moveTo>
                <a:cubicBezTo>
                  <a:pt x="1006" y="543"/>
                  <a:pt x="1045" y="561"/>
                  <a:pt x="1115" y="631"/>
                </a:cubicBezTo>
                <a:cubicBezTo>
                  <a:pt x="1203" y="718"/>
                  <a:pt x="1261" y="830"/>
                  <a:pt x="1334" y="930"/>
                </a:cubicBezTo>
                <a:cubicBezTo>
                  <a:pt x="1410" y="1033"/>
                  <a:pt x="1483" y="1096"/>
                  <a:pt x="1595" y="1154"/>
                </a:cubicBezTo>
                <a:moveTo>
                  <a:pt x="1904" y="529"/>
                </a:moveTo>
                <a:cubicBezTo>
                  <a:pt x="1900" y="508"/>
                  <a:pt x="1898" y="507"/>
                  <a:pt x="1898" y="496"/>
                </a:cubicBezTo>
                <a:cubicBezTo>
                  <a:pt x="1898" y="633"/>
                  <a:pt x="1909" y="761"/>
                  <a:pt x="1938" y="895"/>
                </a:cubicBezTo>
                <a:cubicBezTo>
                  <a:pt x="1957" y="982"/>
                  <a:pt x="1979" y="1069"/>
                  <a:pt x="2002" y="1154"/>
                </a:cubicBezTo>
                <a:cubicBezTo>
                  <a:pt x="2004" y="1160"/>
                  <a:pt x="2006" y="1165"/>
                  <a:pt x="2008" y="1171"/>
                </a:cubicBezTo>
                <a:moveTo>
                  <a:pt x="1709" y="36"/>
                </a:moveTo>
                <a:cubicBezTo>
                  <a:pt x="1709" y="13"/>
                  <a:pt x="1709" y="12"/>
                  <a:pt x="1709" y="0"/>
                </a:cubicBezTo>
                <a:cubicBezTo>
                  <a:pt x="1754" y="50"/>
                  <a:pt x="1771" y="127"/>
                  <a:pt x="1816" y="183"/>
                </a:cubicBezTo>
                <a:cubicBezTo>
                  <a:pt x="1836" y="204"/>
                  <a:pt x="1857" y="224"/>
                  <a:pt x="1877" y="245"/>
                </a:cubicBezTo>
                <a:moveTo>
                  <a:pt x="2690" y="299"/>
                </a:moveTo>
                <a:cubicBezTo>
                  <a:pt x="2646" y="243"/>
                  <a:pt x="2599" y="234"/>
                  <a:pt x="2525" y="266"/>
                </a:cubicBezTo>
                <a:cubicBezTo>
                  <a:pt x="2400" y="321"/>
                  <a:pt x="2333" y="455"/>
                  <a:pt x="2351" y="588"/>
                </a:cubicBezTo>
                <a:cubicBezTo>
                  <a:pt x="2368" y="715"/>
                  <a:pt x="2484" y="802"/>
                  <a:pt x="2573" y="881"/>
                </a:cubicBezTo>
                <a:cubicBezTo>
                  <a:pt x="2627" y="930"/>
                  <a:pt x="2731" y="986"/>
                  <a:pt x="2748" y="1062"/>
                </a:cubicBezTo>
                <a:cubicBezTo>
                  <a:pt x="2747" y="1070"/>
                  <a:pt x="2747" y="1077"/>
                  <a:pt x="2746" y="1085"/>
                </a:cubicBezTo>
                <a:cubicBezTo>
                  <a:pt x="2652" y="1105"/>
                  <a:pt x="2556" y="1111"/>
                  <a:pt x="2460" y="1092"/>
                </a:cubicBezTo>
                <a:cubicBezTo>
                  <a:pt x="2401" y="1081"/>
                  <a:pt x="2298" y="1054"/>
                  <a:pt x="2288" y="983"/>
                </a:cubicBezTo>
                <a:cubicBezTo>
                  <a:pt x="2289" y="969"/>
                  <a:pt x="2290" y="955"/>
                  <a:pt x="2291" y="941"/>
                </a:cubicBezTo>
                <a:moveTo>
                  <a:pt x="3124" y="260"/>
                </a:moveTo>
                <a:cubicBezTo>
                  <a:pt x="3118" y="298"/>
                  <a:pt x="3125" y="352"/>
                  <a:pt x="3135" y="399"/>
                </a:cubicBezTo>
                <a:cubicBezTo>
                  <a:pt x="3186" y="643"/>
                  <a:pt x="3231" y="887"/>
                  <a:pt x="3274" y="1132"/>
                </a:cubicBezTo>
                <a:cubicBezTo>
                  <a:pt x="3282" y="1181"/>
                  <a:pt x="3285" y="1194"/>
                  <a:pt x="3283" y="1226"/>
                </a:cubicBezTo>
                <a:moveTo>
                  <a:pt x="2852" y="798"/>
                </a:moveTo>
                <a:cubicBezTo>
                  <a:pt x="2920" y="721"/>
                  <a:pt x="3025" y="718"/>
                  <a:pt x="3131" y="710"/>
                </a:cubicBezTo>
                <a:cubicBezTo>
                  <a:pt x="3405" y="690"/>
                  <a:pt x="3684" y="700"/>
                  <a:pt x="3958" y="707"/>
                </a:cubicBezTo>
                <a:moveTo>
                  <a:pt x="4223" y="1194"/>
                </a:moveTo>
                <a:cubicBezTo>
                  <a:pt x="4228" y="1166"/>
                  <a:pt x="4236" y="1160"/>
                  <a:pt x="4265" y="1151"/>
                </a:cubicBezTo>
                <a:cubicBezTo>
                  <a:pt x="4274" y="1148"/>
                  <a:pt x="4312" y="1138"/>
                  <a:pt x="4319" y="1149"/>
                </a:cubicBezTo>
                <a:cubicBezTo>
                  <a:pt x="4320" y="1153"/>
                  <a:pt x="4321" y="1158"/>
                  <a:pt x="4322" y="1162"/>
                </a:cubicBezTo>
                <a:cubicBezTo>
                  <a:pt x="4316" y="1201"/>
                  <a:pt x="4289" y="1193"/>
                  <a:pt x="4253" y="1194"/>
                </a:cubicBezTo>
                <a:cubicBezTo>
                  <a:pt x="4226" y="1195"/>
                  <a:pt x="4182" y="1196"/>
                  <a:pt x="4193" y="1154"/>
                </a:cubicBezTo>
                <a:cubicBezTo>
                  <a:pt x="4203" y="1117"/>
                  <a:pt x="4264" y="1110"/>
                  <a:pt x="4295" y="109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1"/>
          <p:cNvSpPr/>
          <p:nvPr/>
        </p:nvSpPr>
        <p:spPr>
          <a:xfrm>
            <a:off x="782640" y="668160"/>
            <a:ext cx="1962360" cy="435960"/>
          </a:xfrm>
          <a:custGeom>
            <a:avLst/>
            <a:gdLst/>
            <a:ahLst/>
            <a:rect l="0" t="0" r="r" b="b"/>
            <a:pathLst>
              <a:path w="5451" h="1211">
                <a:moveTo>
                  <a:pt x="130" y="251"/>
                </a:moveTo>
                <a:cubicBezTo>
                  <a:pt x="122" y="231"/>
                  <a:pt x="125" y="234"/>
                  <a:pt x="109" y="216"/>
                </a:cubicBezTo>
                <a:cubicBezTo>
                  <a:pt x="107" y="225"/>
                  <a:pt x="103" y="301"/>
                  <a:pt x="105" y="330"/>
                </a:cubicBezTo>
                <a:cubicBezTo>
                  <a:pt x="117" y="525"/>
                  <a:pt x="124" y="724"/>
                  <a:pt x="111" y="919"/>
                </a:cubicBezTo>
                <a:cubicBezTo>
                  <a:pt x="107" y="986"/>
                  <a:pt x="101" y="1051"/>
                  <a:pt x="88" y="1117"/>
                </a:cubicBezTo>
                <a:moveTo>
                  <a:pt x="21" y="551"/>
                </a:moveTo>
                <a:cubicBezTo>
                  <a:pt x="58" y="458"/>
                  <a:pt x="101" y="396"/>
                  <a:pt x="209" y="387"/>
                </a:cubicBezTo>
                <a:cubicBezTo>
                  <a:pt x="285" y="380"/>
                  <a:pt x="329" y="463"/>
                  <a:pt x="354" y="525"/>
                </a:cubicBezTo>
                <a:cubicBezTo>
                  <a:pt x="390" y="614"/>
                  <a:pt x="407" y="748"/>
                  <a:pt x="367" y="838"/>
                </a:cubicBezTo>
                <a:cubicBezTo>
                  <a:pt x="315" y="953"/>
                  <a:pt x="167" y="982"/>
                  <a:pt x="55" y="972"/>
                </a:cubicBezTo>
                <a:cubicBezTo>
                  <a:pt x="14" y="968"/>
                  <a:pt x="13" y="959"/>
                  <a:pt x="0" y="926"/>
                </a:cubicBezTo>
                <a:cubicBezTo>
                  <a:pt x="9" y="867"/>
                  <a:pt x="43" y="866"/>
                  <a:pt x="102" y="863"/>
                </a:cubicBezTo>
                <a:cubicBezTo>
                  <a:pt x="199" y="858"/>
                  <a:pt x="269" y="924"/>
                  <a:pt x="343" y="979"/>
                </a:cubicBezTo>
                <a:cubicBezTo>
                  <a:pt x="423" y="1039"/>
                  <a:pt x="499" y="1087"/>
                  <a:pt x="591" y="1126"/>
                </a:cubicBezTo>
                <a:moveTo>
                  <a:pt x="726" y="824"/>
                </a:moveTo>
                <a:cubicBezTo>
                  <a:pt x="726" y="806"/>
                  <a:pt x="733" y="765"/>
                  <a:pt x="734" y="760"/>
                </a:cubicBezTo>
                <a:cubicBezTo>
                  <a:pt x="767" y="823"/>
                  <a:pt x="799" y="881"/>
                  <a:pt x="847" y="934"/>
                </a:cubicBezTo>
                <a:cubicBezTo>
                  <a:pt x="895" y="988"/>
                  <a:pt x="956" y="1026"/>
                  <a:pt x="1028" y="1035"/>
                </a:cubicBezTo>
                <a:cubicBezTo>
                  <a:pt x="1085" y="1042"/>
                  <a:pt x="1112" y="1022"/>
                  <a:pt x="1119" y="965"/>
                </a:cubicBezTo>
                <a:cubicBezTo>
                  <a:pt x="1127" y="896"/>
                  <a:pt x="1119" y="821"/>
                  <a:pt x="1119" y="751"/>
                </a:cubicBezTo>
                <a:cubicBezTo>
                  <a:pt x="1127" y="785"/>
                  <a:pt x="1127" y="786"/>
                  <a:pt x="1137" y="819"/>
                </a:cubicBezTo>
                <a:cubicBezTo>
                  <a:pt x="1157" y="885"/>
                  <a:pt x="1179" y="947"/>
                  <a:pt x="1241" y="985"/>
                </a:cubicBezTo>
                <a:cubicBezTo>
                  <a:pt x="1292" y="1017"/>
                  <a:pt x="1384" y="1023"/>
                  <a:pt x="1441" y="1003"/>
                </a:cubicBezTo>
                <a:cubicBezTo>
                  <a:pt x="1497" y="983"/>
                  <a:pt x="1554" y="921"/>
                  <a:pt x="1580" y="869"/>
                </a:cubicBezTo>
                <a:cubicBezTo>
                  <a:pt x="1606" y="817"/>
                  <a:pt x="1612" y="721"/>
                  <a:pt x="1593" y="665"/>
                </a:cubicBezTo>
                <a:cubicBezTo>
                  <a:pt x="1587" y="648"/>
                  <a:pt x="1580" y="647"/>
                  <a:pt x="1575" y="638"/>
                </a:cubicBezTo>
                <a:cubicBezTo>
                  <a:pt x="1579" y="694"/>
                  <a:pt x="1582" y="740"/>
                  <a:pt x="1614" y="790"/>
                </a:cubicBezTo>
                <a:cubicBezTo>
                  <a:pt x="1666" y="871"/>
                  <a:pt x="1748" y="925"/>
                  <a:pt x="1821" y="984"/>
                </a:cubicBezTo>
                <a:cubicBezTo>
                  <a:pt x="1874" y="1027"/>
                  <a:pt x="1908" y="1053"/>
                  <a:pt x="1929" y="1113"/>
                </a:cubicBezTo>
                <a:cubicBezTo>
                  <a:pt x="1929" y="1118"/>
                  <a:pt x="1929" y="1124"/>
                  <a:pt x="1929" y="1129"/>
                </a:cubicBezTo>
                <a:cubicBezTo>
                  <a:pt x="1892" y="1139"/>
                  <a:pt x="1860" y="1150"/>
                  <a:pt x="1820" y="1146"/>
                </a:cubicBezTo>
                <a:cubicBezTo>
                  <a:pt x="1769" y="1141"/>
                  <a:pt x="1793" y="1140"/>
                  <a:pt x="1777" y="1103"/>
                </a:cubicBezTo>
                <a:moveTo>
                  <a:pt x="2327" y="756"/>
                </a:moveTo>
                <a:cubicBezTo>
                  <a:pt x="2329" y="751"/>
                  <a:pt x="2331" y="746"/>
                  <a:pt x="2333" y="742"/>
                </a:cubicBezTo>
                <a:cubicBezTo>
                  <a:pt x="2317" y="743"/>
                  <a:pt x="2306" y="739"/>
                  <a:pt x="2303" y="760"/>
                </a:cubicBezTo>
                <a:cubicBezTo>
                  <a:pt x="2297" y="803"/>
                  <a:pt x="2309" y="833"/>
                  <a:pt x="2342" y="862"/>
                </a:cubicBezTo>
                <a:cubicBezTo>
                  <a:pt x="2391" y="904"/>
                  <a:pt x="2454" y="930"/>
                  <a:pt x="2508" y="965"/>
                </a:cubicBezTo>
                <a:cubicBezTo>
                  <a:pt x="2542" y="987"/>
                  <a:pt x="2581" y="1013"/>
                  <a:pt x="2588" y="1055"/>
                </a:cubicBezTo>
                <a:cubicBezTo>
                  <a:pt x="2594" y="1094"/>
                  <a:pt x="2542" y="1085"/>
                  <a:pt x="2519" y="1085"/>
                </a:cubicBezTo>
                <a:cubicBezTo>
                  <a:pt x="2475" y="1086"/>
                  <a:pt x="2469" y="1077"/>
                  <a:pt x="2439" y="1048"/>
                </a:cubicBezTo>
                <a:moveTo>
                  <a:pt x="2712" y="794"/>
                </a:moveTo>
                <a:cubicBezTo>
                  <a:pt x="2727" y="821"/>
                  <a:pt x="2739" y="852"/>
                  <a:pt x="2755" y="878"/>
                </a:cubicBezTo>
                <a:cubicBezTo>
                  <a:pt x="2780" y="917"/>
                  <a:pt x="2806" y="943"/>
                  <a:pt x="2854" y="941"/>
                </a:cubicBezTo>
                <a:cubicBezTo>
                  <a:pt x="2906" y="939"/>
                  <a:pt x="2936" y="914"/>
                  <a:pt x="2965" y="870"/>
                </a:cubicBezTo>
                <a:cubicBezTo>
                  <a:pt x="2993" y="828"/>
                  <a:pt x="3014" y="734"/>
                  <a:pt x="2980" y="688"/>
                </a:cubicBezTo>
                <a:cubicBezTo>
                  <a:pt x="2959" y="668"/>
                  <a:pt x="2952" y="661"/>
                  <a:pt x="2931" y="663"/>
                </a:cubicBezTo>
                <a:cubicBezTo>
                  <a:pt x="2875" y="694"/>
                  <a:pt x="2839" y="707"/>
                  <a:pt x="2810" y="783"/>
                </a:cubicBezTo>
                <a:cubicBezTo>
                  <a:pt x="2788" y="843"/>
                  <a:pt x="2781" y="934"/>
                  <a:pt x="2832" y="978"/>
                </a:cubicBezTo>
                <a:cubicBezTo>
                  <a:pt x="2923" y="1056"/>
                  <a:pt x="3066" y="1052"/>
                  <a:pt x="3177" y="1054"/>
                </a:cubicBezTo>
                <a:cubicBezTo>
                  <a:pt x="3351" y="1057"/>
                  <a:pt x="3591" y="1025"/>
                  <a:pt x="3687" y="855"/>
                </a:cubicBezTo>
                <a:cubicBezTo>
                  <a:pt x="3742" y="758"/>
                  <a:pt x="3729" y="603"/>
                  <a:pt x="3718" y="496"/>
                </a:cubicBezTo>
                <a:cubicBezTo>
                  <a:pt x="3707" y="389"/>
                  <a:pt x="3682" y="276"/>
                  <a:pt x="3656" y="172"/>
                </a:cubicBezTo>
                <a:cubicBezTo>
                  <a:pt x="3655" y="171"/>
                  <a:pt x="3655" y="171"/>
                  <a:pt x="3654" y="170"/>
                </a:cubicBezTo>
                <a:cubicBezTo>
                  <a:pt x="3642" y="224"/>
                  <a:pt x="3632" y="285"/>
                  <a:pt x="3626" y="343"/>
                </a:cubicBezTo>
                <a:cubicBezTo>
                  <a:pt x="3612" y="473"/>
                  <a:pt x="3600" y="624"/>
                  <a:pt x="3630" y="753"/>
                </a:cubicBezTo>
                <a:cubicBezTo>
                  <a:pt x="3680" y="968"/>
                  <a:pt x="4013" y="1210"/>
                  <a:pt x="4219" y="1037"/>
                </a:cubicBezTo>
                <a:cubicBezTo>
                  <a:pt x="4311" y="960"/>
                  <a:pt x="4335" y="822"/>
                  <a:pt x="4345" y="710"/>
                </a:cubicBezTo>
                <a:cubicBezTo>
                  <a:pt x="4356" y="587"/>
                  <a:pt x="4358" y="453"/>
                  <a:pt x="4328" y="334"/>
                </a:cubicBezTo>
                <a:cubicBezTo>
                  <a:pt x="4318" y="293"/>
                  <a:pt x="4302" y="283"/>
                  <a:pt x="4283" y="258"/>
                </a:cubicBezTo>
                <a:cubicBezTo>
                  <a:pt x="4271" y="329"/>
                  <a:pt x="4262" y="396"/>
                  <a:pt x="4260" y="469"/>
                </a:cubicBezTo>
                <a:cubicBezTo>
                  <a:pt x="4257" y="610"/>
                  <a:pt x="4262" y="738"/>
                  <a:pt x="4306" y="872"/>
                </a:cubicBezTo>
                <a:cubicBezTo>
                  <a:pt x="4319" y="912"/>
                  <a:pt x="4338" y="987"/>
                  <a:pt x="4379" y="1010"/>
                </a:cubicBezTo>
                <a:cubicBezTo>
                  <a:pt x="4412" y="1029"/>
                  <a:pt x="4433" y="1005"/>
                  <a:pt x="4462" y="994"/>
                </a:cubicBezTo>
                <a:moveTo>
                  <a:pt x="4903" y="0"/>
                </a:moveTo>
                <a:cubicBezTo>
                  <a:pt x="4928" y="31"/>
                  <a:pt x="4918" y="109"/>
                  <a:pt x="4917" y="152"/>
                </a:cubicBezTo>
                <a:cubicBezTo>
                  <a:pt x="4913" y="238"/>
                  <a:pt x="4911" y="267"/>
                  <a:pt x="4892" y="322"/>
                </a:cubicBezTo>
                <a:moveTo>
                  <a:pt x="5450" y="461"/>
                </a:moveTo>
                <a:cubicBezTo>
                  <a:pt x="5441" y="429"/>
                  <a:pt x="5435" y="428"/>
                  <a:pt x="5384" y="445"/>
                </a:cubicBezTo>
                <a:cubicBezTo>
                  <a:pt x="5305" y="471"/>
                  <a:pt x="5206" y="524"/>
                  <a:pt x="5174" y="608"/>
                </a:cubicBezTo>
                <a:cubicBezTo>
                  <a:pt x="5148" y="674"/>
                  <a:pt x="5173" y="737"/>
                  <a:pt x="5219" y="784"/>
                </a:cubicBezTo>
                <a:cubicBezTo>
                  <a:pt x="5269" y="834"/>
                  <a:pt x="5338" y="852"/>
                  <a:pt x="5390" y="898"/>
                </a:cubicBezTo>
                <a:cubicBezTo>
                  <a:pt x="5445" y="947"/>
                  <a:pt x="5408" y="1000"/>
                  <a:pt x="5359" y="1033"/>
                </a:cubicBezTo>
                <a:cubicBezTo>
                  <a:pt x="5259" y="1100"/>
                  <a:pt x="5146" y="1116"/>
                  <a:pt x="5031" y="113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0" name="Freeform 2"/>
          <p:cNvSpPr/>
          <p:nvPr/>
        </p:nvSpPr>
        <p:spPr>
          <a:xfrm>
            <a:off x="3174840" y="663480"/>
            <a:ext cx="2005200" cy="638640"/>
          </a:xfrm>
          <a:custGeom>
            <a:avLst/>
            <a:gdLst/>
            <a:ahLst/>
            <a:rect l="0" t="0" r="r" b="b"/>
            <a:pathLst>
              <a:path w="5570" h="1774">
                <a:moveTo>
                  <a:pt x="0" y="791"/>
                </a:moveTo>
                <a:cubicBezTo>
                  <a:pt x="47" y="810"/>
                  <a:pt x="36" y="841"/>
                  <a:pt x="42" y="926"/>
                </a:cubicBezTo>
                <a:cubicBezTo>
                  <a:pt x="51" y="1060"/>
                  <a:pt x="59" y="1194"/>
                  <a:pt x="89" y="1325"/>
                </a:cubicBezTo>
                <a:cubicBezTo>
                  <a:pt x="116" y="1445"/>
                  <a:pt x="162" y="1560"/>
                  <a:pt x="206" y="1673"/>
                </a:cubicBezTo>
                <a:cubicBezTo>
                  <a:pt x="213" y="1690"/>
                  <a:pt x="234" y="1762"/>
                  <a:pt x="255" y="1773"/>
                </a:cubicBezTo>
                <a:cubicBezTo>
                  <a:pt x="255" y="1734"/>
                  <a:pt x="255" y="1714"/>
                  <a:pt x="255" y="1685"/>
                </a:cubicBezTo>
                <a:moveTo>
                  <a:pt x="373" y="762"/>
                </a:moveTo>
                <a:cubicBezTo>
                  <a:pt x="412" y="742"/>
                  <a:pt x="504" y="683"/>
                  <a:pt x="534" y="752"/>
                </a:cubicBezTo>
                <a:cubicBezTo>
                  <a:pt x="571" y="839"/>
                  <a:pt x="514" y="945"/>
                  <a:pt x="461" y="1010"/>
                </a:cubicBezTo>
                <a:cubicBezTo>
                  <a:pt x="404" y="1080"/>
                  <a:pt x="325" y="1128"/>
                  <a:pt x="235" y="1138"/>
                </a:cubicBezTo>
                <a:cubicBezTo>
                  <a:pt x="176" y="1145"/>
                  <a:pt x="141" y="1154"/>
                  <a:pt x="139" y="1095"/>
                </a:cubicBezTo>
                <a:moveTo>
                  <a:pt x="1282" y="676"/>
                </a:moveTo>
                <a:cubicBezTo>
                  <a:pt x="1163" y="705"/>
                  <a:pt x="1059" y="756"/>
                  <a:pt x="952" y="817"/>
                </a:cubicBezTo>
                <a:cubicBezTo>
                  <a:pt x="863" y="868"/>
                  <a:pt x="752" y="925"/>
                  <a:pt x="762" y="1044"/>
                </a:cubicBezTo>
                <a:cubicBezTo>
                  <a:pt x="770" y="1139"/>
                  <a:pt x="901" y="1167"/>
                  <a:pt x="976" y="1175"/>
                </a:cubicBezTo>
                <a:cubicBezTo>
                  <a:pt x="1062" y="1184"/>
                  <a:pt x="1157" y="1188"/>
                  <a:pt x="1208" y="1105"/>
                </a:cubicBezTo>
                <a:cubicBezTo>
                  <a:pt x="1244" y="1047"/>
                  <a:pt x="1234" y="968"/>
                  <a:pt x="1234" y="903"/>
                </a:cubicBezTo>
                <a:cubicBezTo>
                  <a:pt x="1228" y="823"/>
                  <a:pt x="1230" y="919"/>
                  <a:pt x="1233" y="931"/>
                </a:cubicBezTo>
                <a:cubicBezTo>
                  <a:pt x="1262" y="1055"/>
                  <a:pt x="1366" y="1105"/>
                  <a:pt x="1485" y="1099"/>
                </a:cubicBezTo>
                <a:cubicBezTo>
                  <a:pt x="1574" y="1095"/>
                  <a:pt x="1618" y="1036"/>
                  <a:pt x="1650" y="959"/>
                </a:cubicBezTo>
                <a:cubicBezTo>
                  <a:pt x="1697" y="845"/>
                  <a:pt x="1684" y="690"/>
                  <a:pt x="1786" y="605"/>
                </a:cubicBezTo>
                <a:cubicBezTo>
                  <a:pt x="1839" y="561"/>
                  <a:pt x="1897" y="586"/>
                  <a:pt x="1925" y="639"/>
                </a:cubicBezTo>
                <a:cubicBezTo>
                  <a:pt x="1965" y="716"/>
                  <a:pt x="1960" y="812"/>
                  <a:pt x="1961" y="897"/>
                </a:cubicBezTo>
                <a:cubicBezTo>
                  <a:pt x="1961" y="922"/>
                  <a:pt x="1945" y="1021"/>
                  <a:pt x="1971" y="1041"/>
                </a:cubicBezTo>
                <a:cubicBezTo>
                  <a:pt x="2023" y="1081"/>
                  <a:pt x="2144" y="1065"/>
                  <a:pt x="2202" y="1061"/>
                </a:cubicBezTo>
                <a:cubicBezTo>
                  <a:pt x="2239" y="1057"/>
                  <a:pt x="2277" y="1052"/>
                  <a:pt x="2314" y="1048"/>
                </a:cubicBezTo>
                <a:moveTo>
                  <a:pt x="2902" y="682"/>
                </a:moveTo>
                <a:cubicBezTo>
                  <a:pt x="2800" y="644"/>
                  <a:pt x="2701" y="646"/>
                  <a:pt x="2592" y="673"/>
                </a:cubicBezTo>
                <a:cubicBezTo>
                  <a:pt x="2493" y="698"/>
                  <a:pt x="2362" y="742"/>
                  <a:pt x="2338" y="854"/>
                </a:cubicBezTo>
                <a:cubicBezTo>
                  <a:pt x="2315" y="959"/>
                  <a:pt x="2407" y="1013"/>
                  <a:pt x="2490" y="1042"/>
                </a:cubicBezTo>
                <a:cubicBezTo>
                  <a:pt x="2598" y="1080"/>
                  <a:pt x="2748" y="1091"/>
                  <a:pt x="2858" y="1054"/>
                </a:cubicBezTo>
                <a:cubicBezTo>
                  <a:pt x="2948" y="1024"/>
                  <a:pt x="3022" y="951"/>
                  <a:pt x="3045" y="858"/>
                </a:cubicBezTo>
                <a:cubicBezTo>
                  <a:pt x="3058" y="807"/>
                  <a:pt x="3051" y="749"/>
                  <a:pt x="3051" y="697"/>
                </a:cubicBezTo>
                <a:cubicBezTo>
                  <a:pt x="3021" y="718"/>
                  <a:pt x="3009" y="743"/>
                  <a:pt x="2997" y="784"/>
                </a:cubicBezTo>
                <a:cubicBezTo>
                  <a:pt x="2977" y="854"/>
                  <a:pt x="2966" y="944"/>
                  <a:pt x="3027" y="995"/>
                </a:cubicBezTo>
                <a:cubicBezTo>
                  <a:pt x="3098" y="1036"/>
                  <a:pt x="3127" y="1050"/>
                  <a:pt x="3185" y="1056"/>
                </a:cubicBezTo>
                <a:moveTo>
                  <a:pt x="3949" y="720"/>
                </a:moveTo>
                <a:cubicBezTo>
                  <a:pt x="3898" y="656"/>
                  <a:pt x="3858" y="642"/>
                  <a:pt x="3773" y="638"/>
                </a:cubicBezTo>
                <a:cubicBezTo>
                  <a:pt x="3659" y="632"/>
                  <a:pt x="3444" y="676"/>
                  <a:pt x="3403" y="806"/>
                </a:cubicBezTo>
                <a:cubicBezTo>
                  <a:pt x="3403" y="821"/>
                  <a:pt x="3403" y="836"/>
                  <a:pt x="3403" y="851"/>
                </a:cubicBezTo>
                <a:cubicBezTo>
                  <a:pt x="3445" y="944"/>
                  <a:pt x="3512" y="965"/>
                  <a:pt x="3618" y="973"/>
                </a:cubicBezTo>
                <a:cubicBezTo>
                  <a:pt x="3754" y="984"/>
                  <a:pt x="3880" y="944"/>
                  <a:pt x="3979" y="847"/>
                </a:cubicBezTo>
                <a:cubicBezTo>
                  <a:pt x="4116" y="715"/>
                  <a:pt x="4114" y="513"/>
                  <a:pt x="4110" y="336"/>
                </a:cubicBezTo>
                <a:cubicBezTo>
                  <a:pt x="4107" y="229"/>
                  <a:pt x="4085" y="124"/>
                  <a:pt x="4058" y="20"/>
                </a:cubicBezTo>
                <a:cubicBezTo>
                  <a:pt x="4056" y="13"/>
                  <a:pt x="4054" y="7"/>
                  <a:pt x="4052" y="0"/>
                </a:cubicBezTo>
                <a:cubicBezTo>
                  <a:pt x="4034" y="81"/>
                  <a:pt x="4014" y="165"/>
                  <a:pt x="4008" y="249"/>
                </a:cubicBezTo>
                <a:cubicBezTo>
                  <a:pt x="3997" y="410"/>
                  <a:pt x="4000" y="555"/>
                  <a:pt x="4077" y="700"/>
                </a:cubicBezTo>
                <a:cubicBezTo>
                  <a:pt x="4123" y="788"/>
                  <a:pt x="4189" y="856"/>
                  <a:pt x="4290" y="865"/>
                </a:cubicBezTo>
                <a:cubicBezTo>
                  <a:pt x="4376" y="873"/>
                  <a:pt x="4415" y="788"/>
                  <a:pt x="4438" y="718"/>
                </a:cubicBezTo>
                <a:cubicBezTo>
                  <a:pt x="4470" y="623"/>
                  <a:pt x="4479" y="520"/>
                  <a:pt x="4495" y="421"/>
                </a:cubicBezTo>
                <a:cubicBezTo>
                  <a:pt x="4488" y="462"/>
                  <a:pt x="4476" y="517"/>
                  <a:pt x="4469" y="559"/>
                </a:cubicBezTo>
                <a:cubicBezTo>
                  <a:pt x="4453" y="651"/>
                  <a:pt x="4441" y="745"/>
                  <a:pt x="4516" y="813"/>
                </a:cubicBezTo>
                <a:cubicBezTo>
                  <a:pt x="4577" y="868"/>
                  <a:pt x="4694" y="897"/>
                  <a:pt x="4773" y="873"/>
                </a:cubicBezTo>
                <a:cubicBezTo>
                  <a:pt x="4888" y="839"/>
                  <a:pt x="4902" y="685"/>
                  <a:pt x="4890" y="587"/>
                </a:cubicBezTo>
                <a:cubicBezTo>
                  <a:pt x="4878" y="493"/>
                  <a:pt x="4833" y="375"/>
                  <a:pt x="4753" y="318"/>
                </a:cubicBezTo>
                <a:cubicBezTo>
                  <a:pt x="4694" y="276"/>
                  <a:pt x="4647" y="320"/>
                  <a:pt x="4637" y="380"/>
                </a:cubicBezTo>
                <a:cubicBezTo>
                  <a:pt x="4637" y="398"/>
                  <a:pt x="4637" y="415"/>
                  <a:pt x="4637" y="433"/>
                </a:cubicBezTo>
                <a:moveTo>
                  <a:pt x="5410" y="410"/>
                </a:moveTo>
                <a:cubicBezTo>
                  <a:pt x="5415" y="386"/>
                  <a:pt x="5416" y="383"/>
                  <a:pt x="5417" y="369"/>
                </a:cubicBezTo>
                <a:cubicBezTo>
                  <a:pt x="5357" y="416"/>
                  <a:pt x="5298" y="475"/>
                  <a:pt x="5243" y="533"/>
                </a:cubicBezTo>
                <a:cubicBezTo>
                  <a:pt x="5138" y="643"/>
                  <a:pt x="5027" y="752"/>
                  <a:pt x="4937" y="875"/>
                </a:cubicBezTo>
                <a:cubicBezTo>
                  <a:pt x="4920" y="901"/>
                  <a:pt x="4919" y="909"/>
                  <a:pt x="4900" y="914"/>
                </a:cubicBezTo>
                <a:moveTo>
                  <a:pt x="4898" y="233"/>
                </a:moveTo>
                <a:cubicBezTo>
                  <a:pt x="4938" y="230"/>
                  <a:pt x="4920" y="242"/>
                  <a:pt x="4935" y="303"/>
                </a:cubicBezTo>
                <a:cubicBezTo>
                  <a:pt x="4966" y="429"/>
                  <a:pt x="5009" y="546"/>
                  <a:pt x="5088" y="651"/>
                </a:cubicBezTo>
                <a:cubicBezTo>
                  <a:pt x="5186" y="780"/>
                  <a:pt x="5341" y="902"/>
                  <a:pt x="5499" y="946"/>
                </a:cubicBezTo>
                <a:cubicBezTo>
                  <a:pt x="5521" y="952"/>
                  <a:pt x="5553" y="949"/>
                  <a:pt x="5569" y="94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1" name="Freeform 3"/>
          <p:cNvSpPr/>
          <p:nvPr/>
        </p:nvSpPr>
        <p:spPr>
          <a:xfrm>
            <a:off x="5841360" y="782640"/>
            <a:ext cx="913680" cy="379800"/>
          </a:xfrm>
          <a:custGeom>
            <a:avLst/>
            <a:gdLst/>
            <a:ahLst/>
            <a:rect l="0" t="0" r="r" b="b"/>
            <a:pathLst>
              <a:path w="2538" h="1055">
                <a:moveTo>
                  <a:pt x="95" y="554"/>
                </a:moveTo>
                <a:cubicBezTo>
                  <a:pt x="82" y="520"/>
                  <a:pt x="106" y="504"/>
                  <a:pt x="74" y="576"/>
                </a:cubicBezTo>
                <a:cubicBezTo>
                  <a:pt x="36" y="659"/>
                  <a:pt x="0" y="795"/>
                  <a:pt x="59" y="875"/>
                </a:cubicBezTo>
                <a:cubicBezTo>
                  <a:pt x="75" y="897"/>
                  <a:pt x="117" y="924"/>
                  <a:pt x="146" y="910"/>
                </a:cubicBezTo>
                <a:cubicBezTo>
                  <a:pt x="197" y="886"/>
                  <a:pt x="218" y="807"/>
                  <a:pt x="241" y="762"/>
                </a:cubicBezTo>
                <a:cubicBezTo>
                  <a:pt x="252" y="740"/>
                  <a:pt x="254" y="735"/>
                  <a:pt x="263" y="722"/>
                </a:cubicBezTo>
                <a:cubicBezTo>
                  <a:pt x="291" y="740"/>
                  <a:pt x="308" y="750"/>
                  <a:pt x="339" y="780"/>
                </a:cubicBezTo>
                <a:cubicBezTo>
                  <a:pt x="410" y="848"/>
                  <a:pt x="487" y="890"/>
                  <a:pt x="586" y="905"/>
                </a:cubicBezTo>
                <a:cubicBezTo>
                  <a:pt x="677" y="919"/>
                  <a:pt x="807" y="928"/>
                  <a:pt x="884" y="865"/>
                </a:cubicBezTo>
                <a:cubicBezTo>
                  <a:pt x="950" y="811"/>
                  <a:pt x="932" y="713"/>
                  <a:pt x="898" y="649"/>
                </a:cubicBezTo>
                <a:cubicBezTo>
                  <a:pt x="862" y="580"/>
                  <a:pt x="796" y="485"/>
                  <a:pt x="731" y="439"/>
                </a:cubicBezTo>
                <a:cubicBezTo>
                  <a:pt x="715" y="429"/>
                  <a:pt x="713" y="425"/>
                  <a:pt x="702" y="427"/>
                </a:cubicBezTo>
                <a:cubicBezTo>
                  <a:pt x="696" y="497"/>
                  <a:pt x="683" y="546"/>
                  <a:pt x="727" y="611"/>
                </a:cubicBezTo>
                <a:cubicBezTo>
                  <a:pt x="813" y="739"/>
                  <a:pt x="993" y="786"/>
                  <a:pt x="1136" y="801"/>
                </a:cubicBezTo>
                <a:cubicBezTo>
                  <a:pt x="1210" y="809"/>
                  <a:pt x="1312" y="826"/>
                  <a:pt x="1356" y="752"/>
                </a:cubicBezTo>
                <a:cubicBezTo>
                  <a:pt x="1383" y="706"/>
                  <a:pt x="1371" y="632"/>
                  <a:pt x="1370" y="581"/>
                </a:cubicBezTo>
                <a:cubicBezTo>
                  <a:pt x="1370" y="560"/>
                  <a:pt x="1367" y="552"/>
                  <a:pt x="1366" y="534"/>
                </a:cubicBezTo>
                <a:cubicBezTo>
                  <a:pt x="1366" y="681"/>
                  <a:pt x="1357" y="835"/>
                  <a:pt x="1435" y="964"/>
                </a:cubicBezTo>
                <a:cubicBezTo>
                  <a:pt x="1436" y="964"/>
                  <a:pt x="1437" y="964"/>
                  <a:pt x="1438" y="964"/>
                </a:cubicBezTo>
                <a:moveTo>
                  <a:pt x="1374" y="76"/>
                </a:moveTo>
                <a:cubicBezTo>
                  <a:pt x="1390" y="49"/>
                  <a:pt x="1389" y="41"/>
                  <a:pt x="1408" y="38"/>
                </a:cubicBezTo>
                <a:cubicBezTo>
                  <a:pt x="1424" y="101"/>
                  <a:pt x="1408" y="174"/>
                  <a:pt x="1425" y="240"/>
                </a:cubicBezTo>
                <a:cubicBezTo>
                  <a:pt x="1454" y="317"/>
                  <a:pt x="1463" y="343"/>
                  <a:pt x="1511" y="377"/>
                </a:cubicBezTo>
                <a:moveTo>
                  <a:pt x="1976" y="59"/>
                </a:moveTo>
                <a:cubicBezTo>
                  <a:pt x="1982" y="53"/>
                  <a:pt x="1988" y="47"/>
                  <a:pt x="1994" y="41"/>
                </a:cubicBezTo>
                <a:cubicBezTo>
                  <a:pt x="2013" y="82"/>
                  <a:pt x="2016" y="148"/>
                  <a:pt x="2016" y="210"/>
                </a:cubicBezTo>
                <a:cubicBezTo>
                  <a:pt x="2017" y="371"/>
                  <a:pt x="2002" y="540"/>
                  <a:pt x="2026" y="700"/>
                </a:cubicBezTo>
                <a:cubicBezTo>
                  <a:pt x="2036" y="766"/>
                  <a:pt x="2054" y="831"/>
                  <a:pt x="2069" y="897"/>
                </a:cubicBezTo>
                <a:cubicBezTo>
                  <a:pt x="2072" y="912"/>
                  <a:pt x="2069" y="918"/>
                  <a:pt x="2079" y="916"/>
                </a:cubicBezTo>
                <a:moveTo>
                  <a:pt x="2476" y="38"/>
                </a:moveTo>
                <a:cubicBezTo>
                  <a:pt x="2482" y="15"/>
                  <a:pt x="2481" y="9"/>
                  <a:pt x="2493" y="0"/>
                </a:cubicBezTo>
                <a:cubicBezTo>
                  <a:pt x="2500" y="56"/>
                  <a:pt x="2499" y="131"/>
                  <a:pt x="2499" y="191"/>
                </a:cubicBezTo>
                <a:cubicBezTo>
                  <a:pt x="2499" y="401"/>
                  <a:pt x="2481" y="622"/>
                  <a:pt x="2508" y="831"/>
                </a:cubicBezTo>
                <a:cubicBezTo>
                  <a:pt x="2517" y="897"/>
                  <a:pt x="2532" y="957"/>
                  <a:pt x="2533" y="1024"/>
                </a:cubicBezTo>
                <a:cubicBezTo>
                  <a:pt x="2533" y="1045"/>
                  <a:pt x="2537" y="1052"/>
                  <a:pt x="2521" y="105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2" name="Freeform 4"/>
          <p:cNvSpPr/>
          <p:nvPr/>
        </p:nvSpPr>
        <p:spPr>
          <a:xfrm>
            <a:off x="7500960" y="743040"/>
            <a:ext cx="1646640" cy="456120"/>
          </a:xfrm>
          <a:custGeom>
            <a:avLst/>
            <a:gdLst/>
            <a:ahLst/>
            <a:rect l="0" t="0" r="r" b="b"/>
            <a:pathLst>
              <a:path w="4574" h="1267">
                <a:moveTo>
                  <a:pt x="358" y="453"/>
                </a:moveTo>
                <a:cubicBezTo>
                  <a:pt x="370" y="424"/>
                  <a:pt x="375" y="413"/>
                  <a:pt x="381" y="383"/>
                </a:cubicBezTo>
                <a:cubicBezTo>
                  <a:pt x="315" y="408"/>
                  <a:pt x="265" y="434"/>
                  <a:pt x="206" y="484"/>
                </a:cubicBezTo>
                <a:cubicBezTo>
                  <a:pt x="121" y="557"/>
                  <a:pt x="0" y="711"/>
                  <a:pt x="67" y="835"/>
                </a:cubicBezTo>
                <a:cubicBezTo>
                  <a:pt x="115" y="924"/>
                  <a:pt x="273" y="957"/>
                  <a:pt x="363" y="935"/>
                </a:cubicBezTo>
                <a:cubicBezTo>
                  <a:pt x="447" y="915"/>
                  <a:pt x="487" y="832"/>
                  <a:pt x="506" y="756"/>
                </a:cubicBezTo>
                <a:cubicBezTo>
                  <a:pt x="519" y="704"/>
                  <a:pt x="515" y="632"/>
                  <a:pt x="520" y="587"/>
                </a:cubicBezTo>
                <a:cubicBezTo>
                  <a:pt x="520" y="598"/>
                  <a:pt x="520" y="610"/>
                  <a:pt x="520" y="621"/>
                </a:cubicBezTo>
                <a:cubicBezTo>
                  <a:pt x="520" y="707"/>
                  <a:pt x="514" y="785"/>
                  <a:pt x="570" y="857"/>
                </a:cubicBezTo>
                <a:cubicBezTo>
                  <a:pt x="633" y="937"/>
                  <a:pt x="754" y="979"/>
                  <a:pt x="854" y="962"/>
                </a:cubicBezTo>
                <a:cubicBezTo>
                  <a:pt x="961" y="943"/>
                  <a:pt x="970" y="821"/>
                  <a:pt x="968" y="734"/>
                </a:cubicBezTo>
                <a:cubicBezTo>
                  <a:pt x="966" y="647"/>
                  <a:pt x="931" y="564"/>
                  <a:pt x="908" y="481"/>
                </a:cubicBezTo>
                <a:cubicBezTo>
                  <a:pt x="900" y="453"/>
                  <a:pt x="896" y="427"/>
                  <a:pt x="892" y="398"/>
                </a:cubicBezTo>
                <a:cubicBezTo>
                  <a:pt x="931" y="432"/>
                  <a:pt x="973" y="469"/>
                  <a:pt x="1012" y="505"/>
                </a:cubicBezTo>
                <a:cubicBezTo>
                  <a:pt x="1134" y="619"/>
                  <a:pt x="1249" y="740"/>
                  <a:pt x="1266" y="912"/>
                </a:cubicBezTo>
                <a:cubicBezTo>
                  <a:pt x="1268" y="937"/>
                  <a:pt x="1266" y="963"/>
                  <a:pt x="1266" y="988"/>
                </a:cubicBezTo>
                <a:cubicBezTo>
                  <a:pt x="1358" y="985"/>
                  <a:pt x="1432" y="967"/>
                  <a:pt x="1517" y="929"/>
                </a:cubicBezTo>
                <a:cubicBezTo>
                  <a:pt x="1670" y="861"/>
                  <a:pt x="1771" y="759"/>
                  <a:pt x="1854" y="615"/>
                </a:cubicBezTo>
                <a:cubicBezTo>
                  <a:pt x="1867" y="592"/>
                  <a:pt x="1886" y="562"/>
                  <a:pt x="1899" y="542"/>
                </a:cubicBezTo>
                <a:cubicBezTo>
                  <a:pt x="1904" y="594"/>
                  <a:pt x="1909" y="646"/>
                  <a:pt x="1919" y="698"/>
                </a:cubicBezTo>
                <a:cubicBezTo>
                  <a:pt x="1940" y="799"/>
                  <a:pt x="1964" y="909"/>
                  <a:pt x="2044" y="979"/>
                </a:cubicBezTo>
                <a:cubicBezTo>
                  <a:pt x="2048" y="979"/>
                  <a:pt x="2053" y="979"/>
                  <a:pt x="2057" y="979"/>
                </a:cubicBezTo>
                <a:moveTo>
                  <a:pt x="1651" y="174"/>
                </a:moveTo>
                <a:cubicBezTo>
                  <a:pt x="1725" y="198"/>
                  <a:pt x="1773" y="242"/>
                  <a:pt x="1842" y="296"/>
                </a:cubicBezTo>
                <a:cubicBezTo>
                  <a:pt x="1990" y="413"/>
                  <a:pt x="2133" y="481"/>
                  <a:pt x="2308" y="547"/>
                </a:cubicBezTo>
                <a:moveTo>
                  <a:pt x="2630" y="601"/>
                </a:moveTo>
                <a:cubicBezTo>
                  <a:pt x="2645" y="583"/>
                  <a:pt x="2648" y="549"/>
                  <a:pt x="2633" y="524"/>
                </a:cubicBezTo>
                <a:cubicBezTo>
                  <a:pt x="2620" y="501"/>
                  <a:pt x="2607" y="498"/>
                  <a:pt x="2591" y="499"/>
                </a:cubicBezTo>
                <a:cubicBezTo>
                  <a:pt x="2592" y="571"/>
                  <a:pt x="2608" y="611"/>
                  <a:pt x="2648" y="674"/>
                </a:cubicBezTo>
                <a:cubicBezTo>
                  <a:pt x="2692" y="742"/>
                  <a:pt x="2750" y="805"/>
                  <a:pt x="2785" y="879"/>
                </a:cubicBezTo>
                <a:cubicBezTo>
                  <a:pt x="2799" y="908"/>
                  <a:pt x="2797" y="930"/>
                  <a:pt x="2797" y="961"/>
                </a:cubicBezTo>
                <a:cubicBezTo>
                  <a:pt x="2752" y="972"/>
                  <a:pt x="2696" y="981"/>
                  <a:pt x="2652" y="959"/>
                </a:cubicBezTo>
                <a:cubicBezTo>
                  <a:pt x="2620" y="933"/>
                  <a:pt x="2609" y="925"/>
                  <a:pt x="2600" y="898"/>
                </a:cubicBezTo>
                <a:moveTo>
                  <a:pt x="3116" y="415"/>
                </a:moveTo>
                <a:cubicBezTo>
                  <a:pt x="3187" y="427"/>
                  <a:pt x="3181" y="460"/>
                  <a:pt x="3209" y="525"/>
                </a:cubicBezTo>
                <a:cubicBezTo>
                  <a:pt x="3238" y="591"/>
                  <a:pt x="3274" y="651"/>
                  <a:pt x="3338" y="688"/>
                </a:cubicBezTo>
                <a:cubicBezTo>
                  <a:pt x="3378" y="711"/>
                  <a:pt x="3449" y="723"/>
                  <a:pt x="3491" y="697"/>
                </a:cubicBezTo>
                <a:cubicBezTo>
                  <a:pt x="3550" y="660"/>
                  <a:pt x="3569" y="589"/>
                  <a:pt x="3573" y="525"/>
                </a:cubicBezTo>
                <a:cubicBezTo>
                  <a:pt x="3578" y="457"/>
                  <a:pt x="3582" y="379"/>
                  <a:pt x="3527" y="329"/>
                </a:cubicBezTo>
                <a:cubicBezTo>
                  <a:pt x="3470" y="277"/>
                  <a:pt x="3391" y="320"/>
                  <a:pt x="3348" y="364"/>
                </a:cubicBezTo>
                <a:cubicBezTo>
                  <a:pt x="3247" y="468"/>
                  <a:pt x="3224" y="602"/>
                  <a:pt x="3224" y="741"/>
                </a:cubicBezTo>
                <a:cubicBezTo>
                  <a:pt x="3224" y="833"/>
                  <a:pt x="3255" y="911"/>
                  <a:pt x="3330" y="969"/>
                </a:cubicBezTo>
                <a:cubicBezTo>
                  <a:pt x="3404" y="1026"/>
                  <a:pt x="3519" y="1031"/>
                  <a:pt x="3608" y="1021"/>
                </a:cubicBezTo>
                <a:cubicBezTo>
                  <a:pt x="3694" y="1011"/>
                  <a:pt x="3779" y="975"/>
                  <a:pt x="3863" y="955"/>
                </a:cubicBezTo>
                <a:moveTo>
                  <a:pt x="4484" y="129"/>
                </a:moveTo>
                <a:cubicBezTo>
                  <a:pt x="4523" y="95"/>
                  <a:pt x="4546" y="80"/>
                  <a:pt x="4568" y="32"/>
                </a:cubicBezTo>
                <a:cubicBezTo>
                  <a:pt x="4573" y="21"/>
                  <a:pt x="4568" y="11"/>
                  <a:pt x="4572" y="0"/>
                </a:cubicBezTo>
                <a:cubicBezTo>
                  <a:pt x="4520" y="31"/>
                  <a:pt x="4463" y="63"/>
                  <a:pt x="4412" y="99"/>
                </a:cubicBezTo>
                <a:cubicBezTo>
                  <a:pt x="4092" y="326"/>
                  <a:pt x="3756" y="529"/>
                  <a:pt x="3420" y="732"/>
                </a:cubicBezTo>
                <a:cubicBezTo>
                  <a:pt x="3207" y="859"/>
                  <a:pt x="2988" y="979"/>
                  <a:pt x="2784" y="1120"/>
                </a:cubicBezTo>
                <a:cubicBezTo>
                  <a:pt x="2720" y="1164"/>
                  <a:pt x="2665" y="1215"/>
                  <a:pt x="2606" y="126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3" name="Freeform 5"/>
          <p:cNvSpPr/>
          <p:nvPr/>
        </p:nvSpPr>
        <p:spPr>
          <a:xfrm>
            <a:off x="329760" y="1441440"/>
            <a:ext cx="73800" cy="68760"/>
          </a:xfrm>
          <a:custGeom>
            <a:avLst/>
            <a:gdLst/>
            <a:ahLst/>
            <a:rect l="0" t="0" r="r" b="b"/>
            <a:pathLst>
              <a:path w="205" h="191">
                <a:moveTo>
                  <a:pt x="41" y="0"/>
                </a:moveTo>
                <a:cubicBezTo>
                  <a:pt x="0" y="4"/>
                  <a:pt x="70" y="84"/>
                  <a:pt x="73" y="88"/>
                </a:cubicBezTo>
                <a:cubicBezTo>
                  <a:pt x="131" y="145"/>
                  <a:pt x="154" y="166"/>
                  <a:pt x="204" y="19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4" name="Freeform 6"/>
          <p:cNvSpPr/>
          <p:nvPr/>
        </p:nvSpPr>
        <p:spPr>
          <a:xfrm>
            <a:off x="343080" y="1522440"/>
            <a:ext cx="373320" cy="227880"/>
          </a:xfrm>
          <a:custGeom>
            <a:avLst/>
            <a:gdLst/>
            <a:ahLst/>
            <a:rect l="0" t="0" r="r" b="b"/>
            <a:pathLst>
              <a:path w="1037" h="633">
                <a:moveTo>
                  <a:pt x="0" y="167"/>
                </a:moveTo>
                <a:cubicBezTo>
                  <a:pt x="14" y="141"/>
                  <a:pt x="18" y="130"/>
                  <a:pt x="18" y="101"/>
                </a:cubicBezTo>
                <a:cubicBezTo>
                  <a:pt x="18" y="93"/>
                  <a:pt x="18" y="92"/>
                  <a:pt x="18" y="87"/>
                </a:cubicBezTo>
                <a:cubicBezTo>
                  <a:pt x="32" y="110"/>
                  <a:pt x="52" y="140"/>
                  <a:pt x="64" y="170"/>
                </a:cubicBezTo>
                <a:cubicBezTo>
                  <a:pt x="101" y="262"/>
                  <a:pt x="130" y="357"/>
                  <a:pt x="151" y="453"/>
                </a:cubicBezTo>
                <a:cubicBezTo>
                  <a:pt x="158" y="488"/>
                  <a:pt x="157" y="600"/>
                  <a:pt x="184" y="627"/>
                </a:cubicBezTo>
                <a:cubicBezTo>
                  <a:pt x="191" y="632"/>
                  <a:pt x="194" y="632"/>
                  <a:pt x="196" y="622"/>
                </a:cubicBezTo>
                <a:moveTo>
                  <a:pt x="767" y="50"/>
                </a:moveTo>
                <a:cubicBezTo>
                  <a:pt x="756" y="15"/>
                  <a:pt x="737" y="7"/>
                  <a:pt x="698" y="4"/>
                </a:cubicBezTo>
                <a:cubicBezTo>
                  <a:pt x="642" y="0"/>
                  <a:pt x="641" y="73"/>
                  <a:pt x="649" y="114"/>
                </a:cubicBezTo>
                <a:cubicBezTo>
                  <a:pt x="668" y="218"/>
                  <a:pt x="769" y="282"/>
                  <a:pt x="846" y="340"/>
                </a:cubicBezTo>
                <a:cubicBezTo>
                  <a:pt x="903" y="384"/>
                  <a:pt x="999" y="430"/>
                  <a:pt x="1021" y="508"/>
                </a:cubicBezTo>
                <a:cubicBezTo>
                  <a:pt x="1036" y="562"/>
                  <a:pt x="964" y="581"/>
                  <a:pt x="928" y="594"/>
                </a:cubicBezTo>
                <a:cubicBezTo>
                  <a:pt x="897" y="603"/>
                  <a:pt x="888" y="606"/>
                  <a:pt x="867" y="60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5" name="Freeform 7"/>
          <p:cNvSpPr/>
          <p:nvPr/>
        </p:nvSpPr>
        <p:spPr>
          <a:xfrm>
            <a:off x="1041480" y="1546200"/>
            <a:ext cx="1656000" cy="359640"/>
          </a:xfrm>
          <a:custGeom>
            <a:avLst/>
            <a:gdLst/>
            <a:ahLst/>
            <a:rect l="0" t="0" r="r" b="b"/>
            <a:pathLst>
              <a:path w="4600" h="999">
                <a:moveTo>
                  <a:pt x="0" y="90"/>
                </a:moveTo>
                <a:cubicBezTo>
                  <a:pt x="0" y="105"/>
                  <a:pt x="0" y="191"/>
                  <a:pt x="0" y="221"/>
                </a:cubicBezTo>
                <a:cubicBezTo>
                  <a:pt x="0" y="347"/>
                  <a:pt x="44" y="448"/>
                  <a:pt x="118" y="551"/>
                </a:cubicBezTo>
                <a:cubicBezTo>
                  <a:pt x="154" y="600"/>
                  <a:pt x="245" y="663"/>
                  <a:pt x="240" y="731"/>
                </a:cubicBezTo>
                <a:cubicBezTo>
                  <a:pt x="237" y="734"/>
                  <a:pt x="234" y="738"/>
                  <a:pt x="231" y="741"/>
                </a:cubicBezTo>
                <a:moveTo>
                  <a:pt x="9" y="122"/>
                </a:moveTo>
                <a:cubicBezTo>
                  <a:pt x="81" y="106"/>
                  <a:pt x="166" y="82"/>
                  <a:pt x="231" y="133"/>
                </a:cubicBezTo>
                <a:cubicBezTo>
                  <a:pt x="278" y="171"/>
                  <a:pt x="299" y="273"/>
                  <a:pt x="281" y="328"/>
                </a:cubicBezTo>
                <a:cubicBezTo>
                  <a:pt x="257" y="401"/>
                  <a:pt x="171" y="428"/>
                  <a:pt x="106" y="445"/>
                </a:cubicBezTo>
                <a:cubicBezTo>
                  <a:pt x="72" y="452"/>
                  <a:pt x="64" y="455"/>
                  <a:pt x="43" y="453"/>
                </a:cubicBezTo>
                <a:moveTo>
                  <a:pt x="465" y="594"/>
                </a:moveTo>
                <a:cubicBezTo>
                  <a:pt x="505" y="577"/>
                  <a:pt x="527" y="578"/>
                  <a:pt x="560" y="534"/>
                </a:cubicBezTo>
                <a:cubicBezTo>
                  <a:pt x="602" y="479"/>
                  <a:pt x="625" y="413"/>
                  <a:pt x="662" y="354"/>
                </a:cubicBezTo>
                <a:cubicBezTo>
                  <a:pt x="693" y="306"/>
                  <a:pt x="720" y="269"/>
                  <a:pt x="779" y="269"/>
                </a:cubicBezTo>
                <a:cubicBezTo>
                  <a:pt x="833" y="269"/>
                  <a:pt x="856" y="325"/>
                  <a:pt x="885" y="364"/>
                </a:cubicBezTo>
                <a:cubicBezTo>
                  <a:pt x="937" y="434"/>
                  <a:pt x="1006" y="507"/>
                  <a:pt x="1104" y="488"/>
                </a:cubicBezTo>
                <a:cubicBezTo>
                  <a:pt x="1165" y="474"/>
                  <a:pt x="1199" y="421"/>
                  <a:pt x="1231" y="371"/>
                </a:cubicBezTo>
                <a:cubicBezTo>
                  <a:pt x="1253" y="336"/>
                  <a:pt x="1276" y="300"/>
                  <a:pt x="1298" y="267"/>
                </a:cubicBezTo>
                <a:cubicBezTo>
                  <a:pt x="1313" y="287"/>
                  <a:pt x="1333" y="318"/>
                  <a:pt x="1350" y="344"/>
                </a:cubicBezTo>
                <a:cubicBezTo>
                  <a:pt x="1431" y="466"/>
                  <a:pt x="1584" y="492"/>
                  <a:pt x="1720" y="496"/>
                </a:cubicBezTo>
                <a:cubicBezTo>
                  <a:pt x="1810" y="499"/>
                  <a:pt x="1817" y="486"/>
                  <a:pt x="1847" y="413"/>
                </a:cubicBezTo>
                <a:cubicBezTo>
                  <a:pt x="1878" y="340"/>
                  <a:pt x="1775" y="265"/>
                  <a:pt x="1726" y="236"/>
                </a:cubicBezTo>
                <a:cubicBezTo>
                  <a:pt x="1653" y="193"/>
                  <a:pt x="1533" y="163"/>
                  <a:pt x="1485" y="254"/>
                </a:cubicBezTo>
                <a:cubicBezTo>
                  <a:pt x="1454" y="311"/>
                  <a:pt x="1445" y="428"/>
                  <a:pt x="1488" y="482"/>
                </a:cubicBezTo>
                <a:cubicBezTo>
                  <a:pt x="1550" y="562"/>
                  <a:pt x="1684" y="558"/>
                  <a:pt x="1772" y="560"/>
                </a:cubicBezTo>
                <a:cubicBezTo>
                  <a:pt x="1864" y="562"/>
                  <a:pt x="1964" y="560"/>
                  <a:pt x="2015" y="470"/>
                </a:cubicBezTo>
                <a:cubicBezTo>
                  <a:pt x="2059" y="394"/>
                  <a:pt x="2038" y="279"/>
                  <a:pt x="2038" y="194"/>
                </a:cubicBezTo>
                <a:cubicBezTo>
                  <a:pt x="2061" y="240"/>
                  <a:pt x="2080" y="288"/>
                  <a:pt x="2100" y="335"/>
                </a:cubicBezTo>
                <a:cubicBezTo>
                  <a:pt x="2121" y="386"/>
                  <a:pt x="2141" y="462"/>
                  <a:pt x="2182" y="502"/>
                </a:cubicBezTo>
                <a:cubicBezTo>
                  <a:pt x="2198" y="518"/>
                  <a:pt x="2217" y="533"/>
                  <a:pt x="2242" y="524"/>
                </a:cubicBezTo>
                <a:cubicBezTo>
                  <a:pt x="2279" y="511"/>
                  <a:pt x="2295" y="479"/>
                  <a:pt x="2307" y="445"/>
                </a:cubicBezTo>
                <a:cubicBezTo>
                  <a:pt x="2314" y="425"/>
                  <a:pt x="2309" y="401"/>
                  <a:pt x="2301" y="384"/>
                </a:cubicBezTo>
                <a:cubicBezTo>
                  <a:pt x="2295" y="372"/>
                  <a:pt x="2265" y="344"/>
                  <a:pt x="2253" y="338"/>
                </a:cubicBezTo>
                <a:cubicBezTo>
                  <a:pt x="2180" y="299"/>
                  <a:pt x="2137" y="343"/>
                  <a:pt x="2125" y="419"/>
                </a:cubicBezTo>
                <a:cubicBezTo>
                  <a:pt x="2111" y="507"/>
                  <a:pt x="2138" y="565"/>
                  <a:pt x="2204" y="623"/>
                </a:cubicBezTo>
                <a:cubicBezTo>
                  <a:pt x="2331" y="735"/>
                  <a:pt x="2509" y="765"/>
                  <a:pt x="2636" y="875"/>
                </a:cubicBezTo>
                <a:cubicBezTo>
                  <a:pt x="2638" y="881"/>
                  <a:pt x="2640" y="886"/>
                  <a:pt x="2642" y="892"/>
                </a:cubicBezTo>
                <a:cubicBezTo>
                  <a:pt x="2596" y="930"/>
                  <a:pt x="2557" y="953"/>
                  <a:pt x="2479" y="964"/>
                </a:cubicBezTo>
                <a:cubicBezTo>
                  <a:pt x="2397" y="976"/>
                  <a:pt x="2242" y="998"/>
                  <a:pt x="2162" y="967"/>
                </a:cubicBezTo>
                <a:cubicBezTo>
                  <a:pt x="2147" y="955"/>
                  <a:pt x="2141" y="952"/>
                  <a:pt x="2146" y="937"/>
                </a:cubicBezTo>
                <a:moveTo>
                  <a:pt x="2787" y="489"/>
                </a:moveTo>
                <a:cubicBezTo>
                  <a:pt x="2801" y="502"/>
                  <a:pt x="2817" y="524"/>
                  <a:pt x="2833" y="543"/>
                </a:cubicBezTo>
                <a:cubicBezTo>
                  <a:pt x="2885" y="606"/>
                  <a:pt x="3095" y="715"/>
                  <a:pt x="3153" y="609"/>
                </a:cubicBezTo>
                <a:cubicBezTo>
                  <a:pt x="3179" y="561"/>
                  <a:pt x="3169" y="475"/>
                  <a:pt x="3147" y="428"/>
                </a:cubicBezTo>
                <a:cubicBezTo>
                  <a:pt x="3119" y="369"/>
                  <a:pt x="3062" y="312"/>
                  <a:pt x="2991" y="328"/>
                </a:cubicBezTo>
                <a:cubicBezTo>
                  <a:pt x="2901" y="348"/>
                  <a:pt x="2819" y="449"/>
                  <a:pt x="2790" y="531"/>
                </a:cubicBezTo>
                <a:cubicBezTo>
                  <a:pt x="2760" y="615"/>
                  <a:pt x="2775" y="706"/>
                  <a:pt x="2848" y="761"/>
                </a:cubicBezTo>
                <a:cubicBezTo>
                  <a:pt x="2947" y="836"/>
                  <a:pt x="3145" y="859"/>
                  <a:pt x="3261" y="817"/>
                </a:cubicBezTo>
                <a:cubicBezTo>
                  <a:pt x="3348" y="786"/>
                  <a:pt x="3369" y="702"/>
                  <a:pt x="3377" y="622"/>
                </a:cubicBezTo>
                <a:cubicBezTo>
                  <a:pt x="3384" y="551"/>
                  <a:pt x="3380" y="528"/>
                  <a:pt x="3380" y="457"/>
                </a:cubicBezTo>
                <a:cubicBezTo>
                  <a:pt x="3380" y="535"/>
                  <a:pt x="3367" y="680"/>
                  <a:pt x="3456" y="720"/>
                </a:cubicBezTo>
                <a:cubicBezTo>
                  <a:pt x="3501" y="741"/>
                  <a:pt x="3534" y="708"/>
                  <a:pt x="3566" y="684"/>
                </a:cubicBezTo>
                <a:cubicBezTo>
                  <a:pt x="3612" y="647"/>
                  <a:pt x="3645" y="597"/>
                  <a:pt x="3704" y="580"/>
                </a:cubicBezTo>
                <a:cubicBezTo>
                  <a:pt x="3781" y="558"/>
                  <a:pt x="3840" y="589"/>
                  <a:pt x="3906" y="625"/>
                </a:cubicBezTo>
                <a:cubicBezTo>
                  <a:pt x="4034" y="695"/>
                  <a:pt x="4298" y="847"/>
                  <a:pt x="4451" y="758"/>
                </a:cubicBezTo>
                <a:cubicBezTo>
                  <a:pt x="4525" y="715"/>
                  <a:pt x="4515" y="590"/>
                  <a:pt x="4511" y="520"/>
                </a:cubicBezTo>
                <a:cubicBezTo>
                  <a:pt x="4501" y="356"/>
                  <a:pt x="4456" y="190"/>
                  <a:pt x="4425" y="30"/>
                </a:cubicBezTo>
                <a:cubicBezTo>
                  <a:pt x="4423" y="20"/>
                  <a:pt x="4421" y="10"/>
                  <a:pt x="4419" y="0"/>
                </a:cubicBezTo>
                <a:cubicBezTo>
                  <a:pt x="4401" y="21"/>
                  <a:pt x="4372" y="38"/>
                  <a:pt x="4357" y="98"/>
                </a:cubicBezTo>
                <a:cubicBezTo>
                  <a:pt x="4327" y="211"/>
                  <a:pt x="4325" y="343"/>
                  <a:pt x="4342" y="458"/>
                </a:cubicBezTo>
                <a:cubicBezTo>
                  <a:pt x="4358" y="560"/>
                  <a:pt x="4396" y="673"/>
                  <a:pt x="4447" y="762"/>
                </a:cubicBezTo>
                <a:cubicBezTo>
                  <a:pt x="4456" y="777"/>
                  <a:pt x="4479" y="799"/>
                  <a:pt x="4483" y="804"/>
                </a:cubicBezTo>
                <a:moveTo>
                  <a:pt x="4019" y="398"/>
                </a:moveTo>
                <a:cubicBezTo>
                  <a:pt x="4078" y="388"/>
                  <a:pt x="4145" y="394"/>
                  <a:pt x="4206" y="394"/>
                </a:cubicBezTo>
                <a:cubicBezTo>
                  <a:pt x="4307" y="394"/>
                  <a:pt x="4409" y="392"/>
                  <a:pt x="4510" y="388"/>
                </a:cubicBezTo>
                <a:cubicBezTo>
                  <a:pt x="4541" y="387"/>
                  <a:pt x="4599" y="382"/>
                  <a:pt x="4568" y="381"/>
                </a:cubicBezTo>
                <a:cubicBezTo>
                  <a:pt x="4556" y="381"/>
                  <a:pt x="4543" y="381"/>
                  <a:pt x="4531" y="38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6" name="Freeform 8"/>
          <p:cNvSpPr/>
          <p:nvPr/>
        </p:nvSpPr>
        <p:spPr>
          <a:xfrm>
            <a:off x="3430440" y="1474560"/>
            <a:ext cx="460800" cy="467280"/>
          </a:xfrm>
          <a:custGeom>
            <a:avLst/>
            <a:gdLst/>
            <a:ahLst/>
            <a:rect l="0" t="0" r="r" b="b"/>
            <a:pathLst>
              <a:path w="1280" h="1298">
                <a:moveTo>
                  <a:pt x="46" y="558"/>
                </a:moveTo>
                <a:cubicBezTo>
                  <a:pt x="15" y="529"/>
                  <a:pt x="26" y="538"/>
                  <a:pt x="0" y="521"/>
                </a:cubicBezTo>
                <a:cubicBezTo>
                  <a:pt x="6" y="574"/>
                  <a:pt x="19" y="626"/>
                  <a:pt x="23" y="681"/>
                </a:cubicBezTo>
                <a:cubicBezTo>
                  <a:pt x="30" y="768"/>
                  <a:pt x="25" y="857"/>
                  <a:pt x="28" y="944"/>
                </a:cubicBezTo>
                <a:cubicBezTo>
                  <a:pt x="28" y="947"/>
                  <a:pt x="28" y="949"/>
                  <a:pt x="28" y="952"/>
                </a:cubicBezTo>
                <a:moveTo>
                  <a:pt x="19" y="269"/>
                </a:moveTo>
                <a:cubicBezTo>
                  <a:pt x="19" y="322"/>
                  <a:pt x="32" y="349"/>
                  <a:pt x="56" y="397"/>
                </a:cubicBezTo>
                <a:moveTo>
                  <a:pt x="675" y="231"/>
                </a:moveTo>
                <a:cubicBezTo>
                  <a:pt x="653" y="151"/>
                  <a:pt x="631" y="84"/>
                  <a:pt x="574" y="21"/>
                </a:cubicBezTo>
                <a:cubicBezTo>
                  <a:pt x="556" y="6"/>
                  <a:pt x="555" y="0"/>
                  <a:pt x="540" y="1"/>
                </a:cubicBezTo>
                <a:cubicBezTo>
                  <a:pt x="518" y="68"/>
                  <a:pt x="509" y="132"/>
                  <a:pt x="507" y="208"/>
                </a:cubicBezTo>
                <a:cubicBezTo>
                  <a:pt x="503" y="381"/>
                  <a:pt x="534" y="541"/>
                  <a:pt x="586" y="706"/>
                </a:cubicBezTo>
                <a:cubicBezTo>
                  <a:pt x="630" y="845"/>
                  <a:pt x="695" y="976"/>
                  <a:pt x="745" y="1112"/>
                </a:cubicBezTo>
                <a:cubicBezTo>
                  <a:pt x="769" y="1177"/>
                  <a:pt x="780" y="1230"/>
                  <a:pt x="785" y="1297"/>
                </a:cubicBezTo>
                <a:moveTo>
                  <a:pt x="550" y="851"/>
                </a:moveTo>
                <a:cubicBezTo>
                  <a:pt x="675" y="806"/>
                  <a:pt x="790" y="789"/>
                  <a:pt x="923" y="785"/>
                </a:cubicBezTo>
                <a:cubicBezTo>
                  <a:pt x="1041" y="782"/>
                  <a:pt x="1161" y="785"/>
                  <a:pt x="1279" y="78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7" name="Freeform 9"/>
          <p:cNvSpPr/>
          <p:nvPr/>
        </p:nvSpPr>
        <p:spPr>
          <a:xfrm>
            <a:off x="4272120" y="1518840"/>
            <a:ext cx="763920" cy="245160"/>
          </a:xfrm>
          <a:custGeom>
            <a:avLst/>
            <a:gdLst/>
            <a:ahLst/>
            <a:rect l="0" t="0" r="r" b="b"/>
            <a:pathLst>
              <a:path w="2122" h="681">
                <a:moveTo>
                  <a:pt x="0" y="311"/>
                </a:moveTo>
                <a:cubicBezTo>
                  <a:pt x="7" y="334"/>
                  <a:pt x="14" y="331"/>
                  <a:pt x="17" y="356"/>
                </a:cubicBezTo>
                <a:cubicBezTo>
                  <a:pt x="31" y="471"/>
                  <a:pt x="40" y="577"/>
                  <a:pt x="118" y="668"/>
                </a:cubicBezTo>
                <a:cubicBezTo>
                  <a:pt x="125" y="672"/>
                  <a:pt x="133" y="676"/>
                  <a:pt x="140" y="680"/>
                </a:cubicBezTo>
                <a:cubicBezTo>
                  <a:pt x="184" y="655"/>
                  <a:pt x="185" y="677"/>
                  <a:pt x="221" y="617"/>
                </a:cubicBezTo>
                <a:cubicBezTo>
                  <a:pt x="260" y="550"/>
                  <a:pt x="286" y="442"/>
                  <a:pt x="363" y="407"/>
                </a:cubicBezTo>
                <a:cubicBezTo>
                  <a:pt x="425" y="379"/>
                  <a:pt x="477" y="428"/>
                  <a:pt x="524" y="460"/>
                </a:cubicBezTo>
                <a:cubicBezTo>
                  <a:pt x="632" y="533"/>
                  <a:pt x="795" y="625"/>
                  <a:pt x="933" y="587"/>
                </a:cubicBezTo>
                <a:cubicBezTo>
                  <a:pt x="1007" y="566"/>
                  <a:pt x="987" y="457"/>
                  <a:pt x="962" y="408"/>
                </a:cubicBezTo>
                <a:cubicBezTo>
                  <a:pt x="898" y="285"/>
                  <a:pt x="747" y="213"/>
                  <a:pt x="718" y="71"/>
                </a:cubicBezTo>
                <a:cubicBezTo>
                  <a:pt x="718" y="61"/>
                  <a:pt x="718" y="52"/>
                  <a:pt x="718" y="42"/>
                </a:cubicBezTo>
                <a:cubicBezTo>
                  <a:pt x="773" y="26"/>
                  <a:pt x="831" y="18"/>
                  <a:pt x="901" y="26"/>
                </a:cubicBezTo>
                <a:cubicBezTo>
                  <a:pt x="1022" y="40"/>
                  <a:pt x="1201" y="24"/>
                  <a:pt x="1315" y="65"/>
                </a:cubicBezTo>
                <a:cubicBezTo>
                  <a:pt x="1399" y="95"/>
                  <a:pt x="1420" y="200"/>
                  <a:pt x="1465" y="267"/>
                </a:cubicBezTo>
                <a:cubicBezTo>
                  <a:pt x="1497" y="315"/>
                  <a:pt x="1531" y="338"/>
                  <a:pt x="1589" y="338"/>
                </a:cubicBezTo>
                <a:cubicBezTo>
                  <a:pt x="1668" y="338"/>
                  <a:pt x="1718" y="283"/>
                  <a:pt x="1728" y="205"/>
                </a:cubicBezTo>
                <a:cubicBezTo>
                  <a:pt x="1737" y="134"/>
                  <a:pt x="1715" y="70"/>
                  <a:pt x="1646" y="37"/>
                </a:cubicBezTo>
                <a:cubicBezTo>
                  <a:pt x="1568" y="0"/>
                  <a:pt x="1471" y="24"/>
                  <a:pt x="1410" y="79"/>
                </a:cubicBezTo>
                <a:cubicBezTo>
                  <a:pt x="1348" y="136"/>
                  <a:pt x="1312" y="246"/>
                  <a:pt x="1342" y="328"/>
                </a:cubicBezTo>
                <a:cubicBezTo>
                  <a:pt x="1411" y="518"/>
                  <a:pt x="1672" y="531"/>
                  <a:pt x="1835" y="535"/>
                </a:cubicBezTo>
                <a:cubicBezTo>
                  <a:pt x="1978" y="535"/>
                  <a:pt x="2027" y="535"/>
                  <a:pt x="2121" y="51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8" name="Freeform 10"/>
          <p:cNvSpPr/>
          <p:nvPr/>
        </p:nvSpPr>
        <p:spPr>
          <a:xfrm>
            <a:off x="5276880" y="1420200"/>
            <a:ext cx="1038600" cy="283680"/>
          </a:xfrm>
          <a:custGeom>
            <a:avLst/>
            <a:gdLst/>
            <a:ahLst/>
            <a:rect l="0" t="0" r="r" b="b"/>
            <a:pathLst>
              <a:path w="2885" h="788">
                <a:moveTo>
                  <a:pt x="11" y="104"/>
                </a:moveTo>
                <a:cubicBezTo>
                  <a:pt x="5" y="89"/>
                  <a:pt x="5" y="87"/>
                  <a:pt x="0" y="79"/>
                </a:cubicBezTo>
                <a:cubicBezTo>
                  <a:pt x="3" y="126"/>
                  <a:pt x="7" y="152"/>
                  <a:pt x="33" y="195"/>
                </a:cubicBezTo>
                <a:cubicBezTo>
                  <a:pt x="78" y="268"/>
                  <a:pt x="146" y="323"/>
                  <a:pt x="220" y="365"/>
                </a:cubicBezTo>
                <a:cubicBezTo>
                  <a:pt x="261" y="389"/>
                  <a:pt x="342" y="421"/>
                  <a:pt x="391" y="397"/>
                </a:cubicBezTo>
                <a:cubicBezTo>
                  <a:pt x="446" y="370"/>
                  <a:pt x="465" y="293"/>
                  <a:pt x="474" y="239"/>
                </a:cubicBezTo>
                <a:cubicBezTo>
                  <a:pt x="479" y="208"/>
                  <a:pt x="477" y="177"/>
                  <a:pt x="477" y="146"/>
                </a:cubicBezTo>
                <a:cubicBezTo>
                  <a:pt x="455" y="208"/>
                  <a:pt x="441" y="255"/>
                  <a:pt x="440" y="322"/>
                </a:cubicBezTo>
                <a:cubicBezTo>
                  <a:pt x="438" y="413"/>
                  <a:pt x="501" y="473"/>
                  <a:pt x="585" y="506"/>
                </a:cubicBezTo>
                <a:cubicBezTo>
                  <a:pt x="670" y="540"/>
                  <a:pt x="794" y="550"/>
                  <a:pt x="878" y="510"/>
                </a:cubicBezTo>
                <a:cubicBezTo>
                  <a:pt x="986" y="459"/>
                  <a:pt x="1034" y="333"/>
                  <a:pt x="1057" y="224"/>
                </a:cubicBezTo>
                <a:cubicBezTo>
                  <a:pt x="1071" y="159"/>
                  <a:pt x="1080" y="81"/>
                  <a:pt x="1072" y="15"/>
                </a:cubicBezTo>
                <a:cubicBezTo>
                  <a:pt x="1072" y="5"/>
                  <a:pt x="1075" y="0"/>
                  <a:pt x="1067" y="2"/>
                </a:cubicBezTo>
                <a:cubicBezTo>
                  <a:pt x="1042" y="48"/>
                  <a:pt x="1025" y="81"/>
                  <a:pt x="1021" y="138"/>
                </a:cubicBezTo>
                <a:cubicBezTo>
                  <a:pt x="1016" y="224"/>
                  <a:pt x="1056" y="269"/>
                  <a:pt x="1118" y="324"/>
                </a:cubicBezTo>
                <a:cubicBezTo>
                  <a:pt x="1178" y="377"/>
                  <a:pt x="1273" y="419"/>
                  <a:pt x="1313" y="492"/>
                </a:cubicBezTo>
                <a:cubicBezTo>
                  <a:pt x="1355" y="569"/>
                  <a:pt x="1282" y="613"/>
                  <a:pt x="1225" y="647"/>
                </a:cubicBezTo>
                <a:cubicBezTo>
                  <a:pt x="1155" y="689"/>
                  <a:pt x="1073" y="720"/>
                  <a:pt x="992" y="729"/>
                </a:cubicBezTo>
                <a:cubicBezTo>
                  <a:pt x="982" y="729"/>
                  <a:pt x="971" y="729"/>
                  <a:pt x="961" y="729"/>
                </a:cubicBezTo>
                <a:moveTo>
                  <a:pt x="1781" y="397"/>
                </a:moveTo>
                <a:cubicBezTo>
                  <a:pt x="1781" y="406"/>
                  <a:pt x="1747" y="395"/>
                  <a:pt x="1763" y="417"/>
                </a:cubicBezTo>
                <a:cubicBezTo>
                  <a:pt x="1796" y="463"/>
                  <a:pt x="1862" y="485"/>
                  <a:pt x="1915" y="497"/>
                </a:cubicBezTo>
                <a:cubicBezTo>
                  <a:pt x="1963" y="507"/>
                  <a:pt x="2077" y="528"/>
                  <a:pt x="2123" y="499"/>
                </a:cubicBezTo>
                <a:cubicBezTo>
                  <a:pt x="2129" y="490"/>
                  <a:pt x="2136" y="481"/>
                  <a:pt x="2142" y="472"/>
                </a:cubicBezTo>
                <a:cubicBezTo>
                  <a:pt x="2139" y="392"/>
                  <a:pt x="2119" y="354"/>
                  <a:pt x="2052" y="303"/>
                </a:cubicBezTo>
                <a:cubicBezTo>
                  <a:pt x="1978" y="247"/>
                  <a:pt x="1866" y="224"/>
                  <a:pt x="1775" y="243"/>
                </a:cubicBezTo>
                <a:cubicBezTo>
                  <a:pt x="1676" y="264"/>
                  <a:pt x="1613" y="339"/>
                  <a:pt x="1605" y="436"/>
                </a:cubicBezTo>
                <a:cubicBezTo>
                  <a:pt x="1594" y="567"/>
                  <a:pt x="1739" y="627"/>
                  <a:pt x="1841" y="665"/>
                </a:cubicBezTo>
                <a:cubicBezTo>
                  <a:pt x="2170" y="787"/>
                  <a:pt x="2542" y="762"/>
                  <a:pt x="2884" y="72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9" name="Freeform 11"/>
          <p:cNvSpPr/>
          <p:nvPr/>
        </p:nvSpPr>
        <p:spPr>
          <a:xfrm>
            <a:off x="6559560" y="1512720"/>
            <a:ext cx="454320" cy="255960"/>
          </a:xfrm>
          <a:custGeom>
            <a:avLst/>
            <a:gdLst/>
            <a:ahLst/>
            <a:rect l="0" t="0" r="r" b="b"/>
            <a:pathLst>
              <a:path w="1262" h="711">
                <a:moveTo>
                  <a:pt x="401" y="0"/>
                </a:moveTo>
                <a:cubicBezTo>
                  <a:pt x="279" y="6"/>
                  <a:pt x="150" y="28"/>
                  <a:pt x="63" y="130"/>
                </a:cubicBezTo>
                <a:cubicBezTo>
                  <a:pt x="13" y="189"/>
                  <a:pt x="0" y="284"/>
                  <a:pt x="48" y="347"/>
                </a:cubicBezTo>
                <a:cubicBezTo>
                  <a:pt x="95" y="408"/>
                  <a:pt x="195" y="447"/>
                  <a:pt x="271" y="428"/>
                </a:cubicBezTo>
                <a:cubicBezTo>
                  <a:pt x="347" y="409"/>
                  <a:pt x="400" y="321"/>
                  <a:pt x="415" y="248"/>
                </a:cubicBezTo>
                <a:cubicBezTo>
                  <a:pt x="428" y="182"/>
                  <a:pt x="419" y="108"/>
                  <a:pt x="419" y="41"/>
                </a:cubicBezTo>
                <a:cubicBezTo>
                  <a:pt x="421" y="90"/>
                  <a:pt x="425" y="135"/>
                  <a:pt x="435" y="183"/>
                </a:cubicBezTo>
                <a:cubicBezTo>
                  <a:pt x="459" y="299"/>
                  <a:pt x="510" y="410"/>
                  <a:pt x="609" y="481"/>
                </a:cubicBezTo>
                <a:cubicBezTo>
                  <a:pt x="670" y="514"/>
                  <a:pt x="690" y="525"/>
                  <a:pt x="737" y="526"/>
                </a:cubicBezTo>
                <a:moveTo>
                  <a:pt x="1029" y="147"/>
                </a:moveTo>
                <a:cubicBezTo>
                  <a:pt x="1031" y="104"/>
                  <a:pt x="1031" y="65"/>
                  <a:pt x="1026" y="25"/>
                </a:cubicBezTo>
                <a:cubicBezTo>
                  <a:pt x="972" y="21"/>
                  <a:pt x="938" y="18"/>
                  <a:pt x="901" y="65"/>
                </a:cubicBezTo>
                <a:cubicBezTo>
                  <a:pt x="862" y="115"/>
                  <a:pt x="848" y="212"/>
                  <a:pt x="871" y="271"/>
                </a:cubicBezTo>
                <a:cubicBezTo>
                  <a:pt x="908" y="366"/>
                  <a:pt x="1013" y="438"/>
                  <a:pt x="1093" y="493"/>
                </a:cubicBezTo>
                <a:cubicBezTo>
                  <a:pt x="1141" y="526"/>
                  <a:pt x="1231" y="560"/>
                  <a:pt x="1247" y="623"/>
                </a:cubicBezTo>
                <a:cubicBezTo>
                  <a:pt x="1261" y="678"/>
                  <a:pt x="1153" y="691"/>
                  <a:pt x="1121" y="697"/>
                </a:cubicBezTo>
                <a:cubicBezTo>
                  <a:pt x="1070" y="706"/>
                  <a:pt x="1015" y="709"/>
                  <a:pt x="963" y="710"/>
                </a:cubicBezTo>
                <a:cubicBezTo>
                  <a:pt x="962" y="710"/>
                  <a:pt x="960" y="710"/>
                  <a:pt x="959" y="71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0" name="Freeform 12"/>
          <p:cNvSpPr/>
          <p:nvPr/>
        </p:nvSpPr>
        <p:spPr>
          <a:xfrm>
            <a:off x="7392960" y="1527120"/>
            <a:ext cx="765720" cy="279000"/>
          </a:xfrm>
          <a:custGeom>
            <a:avLst/>
            <a:gdLst/>
            <a:ahLst/>
            <a:rect l="0" t="0" r="r" b="b"/>
            <a:pathLst>
              <a:path w="2127" h="775">
                <a:moveTo>
                  <a:pt x="294" y="139"/>
                </a:moveTo>
                <a:cubicBezTo>
                  <a:pt x="231" y="113"/>
                  <a:pt x="167" y="95"/>
                  <a:pt x="102" y="136"/>
                </a:cubicBezTo>
                <a:cubicBezTo>
                  <a:pt x="23" y="182"/>
                  <a:pt x="0" y="299"/>
                  <a:pt x="32" y="382"/>
                </a:cubicBezTo>
                <a:cubicBezTo>
                  <a:pt x="78" y="500"/>
                  <a:pt x="210" y="571"/>
                  <a:pt x="323" y="597"/>
                </a:cubicBezTo>
                <a:cubicBezTo>
                  <a:pt x="411" y="617"/>
                  <a:pt x="564" y="635"/>
                  <a:pt x="630" y="559"/>
                </a:cubicBezTo>
                <a:cubicBezTo>
                  <a:pt x="692" y="487"/>
                  <a:pt x="653" y="337"/>
                  <a:pt x="615" y="266"/>
                </a:cubicBezTo>
                <a:cubicBezTo>
                  <a:pt x="572" y="187"/>
                  <a:pt x="495" y="104"/>
                  <a:pt x="403" y="86"/>
                </a:cubicBezTo>
                <a:cubicBezTo>
                  <a:pt x="335" y="73"/>
                  <a:pt x="296" y="151"/>
                  <a:pt x="319" y="210"/>
                </a:cubicBezTo>
                <a:cubicBezTo>
                  <a:pt x="331" y="226"/>
                  <a:pt x="344" y="243"/>
                  <a:pt x="356" y="259"/>
                </a:cubicBezTo>
                <a:moveTo>
                  <a:pt x="936" y="133"/>
                </a:moveTo>
                <a:cubicBezTo>
                  <a:pt x="944" y="111"/>
                  <a:pt x="954" y="92"/>
                  <a:pt x="962" y="74"/>
                </a:cubicBezTo>
                <a:cubicBezTo>
                  <a:pt x="962" y="165"/>
                  <a:pt x="955" y="253"/>
                  <a:pt x="981" y="339"/>
                </a:cubicBezTo>
                <a:cubicBezTo>
                  <a:pt x="996" y="391"/>
                  <a:pt x="1032" y="490"/>
                  <a:pt x="1091" y="508"/>
                </a:cubicBezTo>
                <a:cubicBezTo>
                  <a:pt x="1162" y="530"/>
                  <a:pt x="1215" y="496"/>
                  <a:pt x="1263" y="445"/>
                </a:cubicBezTo>
                <a:cubicBezTo>
                  <a:pt x="1306" y="400"/>
                  <a:pt x="1335" y="346"/>
                  <a:pt x="1363" y="291"/>
                </a:cubicBezTo>
                <a:cubicBezTo>
                  <a:pt x="1370" y="278"/>
                  <a:pt x="1370" y="276"/>
                  <a:pt x="1375" y="269"/>
                </a:cubicBezTo>
                <a:cubicBezTo>
                  <a:pt x="1375" y="321"/>
                  <a:pt x="1363" y="391"/>
                  <a:pt x="1387" y="439"/>
                </a:cubicBezTo>
                <a:cubicBezTo>
                  <a:pt x="1426" y="516"/>
                  <a:pt x="1522" y="536"/>
                  <a:pt x="1599" y="541"/>
                </a:cubicBezTo>
                <a:cubicBezTo>
                  <a:pt x="1697" y="548"/>
                  <a:pt x="1768" y="499"/>
                  <a:pt x="1802" y="405"/>
                </a:cubicBezTo>
                <a:cubicBezTo>
                  <a:pt x="1830" y="325"/>
                  <a:pt x="1818" y="221"/>
                  <a:pt x="1799" y="143"/>
                </a:cubicBezTo>
                <a:cubicBezTo>
                  <a:pt x="1787" y="94"/>
                  <a:pt x="1770" y="47"/>
                  <a:pt x="1757" y="0"/>
                </a:cubicBezTo>
                <a:cubicBezTo>
                  <a:pt x="1764" y="11"/>
                  <a:pt x="1794" y="63"/>
                  <a:pt x="1810" y="82"/>
                </a:cubicBezTo>
                <a:cubicBezTo>
                  <a:pt x="1890" y="184"/>
                  <a:pt x="1926" y="252"/>
                  <a:pt x="1919" y="383"/>
                </a:cubicBezTo>
                <a:cubicBezTo>
                  <a:pt x="1915" y="465"/>
                  <a:pt x="1851" y="583"/>
                  <a:pt x="1879" y="665"/>
                </a:cubicBezTo>
                <a:cubicBezTo>
                  <a:pt x="1897" y="716"/>
                  <a:pt x="1974" y="740"/>
                  <a:pt x="2019" y="755"/>
                </a:cubicBezTo>
                <a:cubicBezTo>
                  <a:pt x="2071" y="769"/>
                  <a:pt x="2089" y="774"/>
                  <a:pt x="2126" y="77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1" name="Freeform 13"/>
          <p:cNvSpPr/>
          <p:nvPr/>
        </p:nvSpPr>
        <p:spPr>
          <a:xfrm>
            <a:off x="111600" y="2246400"/>
            <a:ext cx="7166520" cy="523080"/>
          </a:xfrm>
          <a:custGeom>
            <a:avLst/>
            <a:gdLst/>
            <a:ahLst/>
            <a:rect l="0" t="0" r="r" b="b"/>
            <a:pathLst>
              <a:path w="19907" h="1453">
                <a:moveTo>
                  <a:pt x="23" y="963"/>
                </a:moveTo>
                <a:cubicBezTo>
                  <a:pt x="8" y="900"/>
                  <a:pt x="0" y="866"/>
                  <a:pt x="59" y="825"/>
                </a:cubicBezTo>
                <a:cubicBezTo>
                  <a:pt x="173" y="746"/>
                  <a:pt x="484" y="624"/>
                  <a:pt x="615" y="720"/>
                </a:cubicBezTo>
                <a:cubicBezTo>
                  <a:pt x="679" y="766"/>
                  <a:pt x="649" y="898"/>
                  <a:pt x="635" y="959"/>
                </a:cubicBezTo>
                <a:cubicBezTo>
                  <a:pt x="623" y="1012"/>
                  <a:pt x="574" y="1121"/>
                  <a:pt x="615" y="1175"/>
                </a:cubicBezTo>
                <a:cubicBezTo>
                  <a:pt x="656" y="1228"/>
                  <a:pt x="784" y="1212"/>
                  <a:pt x="836" y="1197"/>
                </a:cubicBezTo>
                <a:cubicBezTo>
                  <a:pt x="948" y="1163"/>
                  <a:pt x="1083" y="1064"/>
                  <a:pt x="1112" y="945"/>
                </a:cubicBezTo>
                <a:cubicBezTo>
                  <a:pt x="1135" y="852"/>
                  <a:pt x="1109" y="750"/>
                  <a:pt x="1066" y="666"/>
                </a:cubicBezTo>
                <a:cubicBezTo>
                  <a:pt x="1062" y="660"/>
                  <a:pt x="1058" y="653"/>
                  <a:pt x="1054" y="647"/>
                </a:cubicBezTo>
                <a:cubicBezTo>
                  <a:pt x="1050" y="665"/>
                  <a:pt x="1040" y="728"/>
                  <a:pt x="1040" y="758"/>
                </a:cubicBezTo>
                <a:cubicBezTo>
                  <a:pt x="1039" y="864"/>
                  <a:pt x="1057" y="948"/>
                  <a:pt x="1097" y="1046"/>
                </a:cubicBezTo>
                <a:cubicBezTo>
                  <a:pt x="1133" y="1134"/>
                  <a:pt x="1178" y="1197"/>
                  <a:pt x="1246" y="1261"/>
                </a:cubicBezTo>
                <a:moveTo>
                  <a:pt x="1440" y="811"/>
                </a:moveTo>
                <a:cubicBezTo>
                  <a:pt x="1463" y="783"/>
                  <a:pt x="1494" y="751"/>
                  <a:pt x="1537" y="774"/>
                </a:cubicBezTo>
                <a:cubicBezTo>
                  <a:pt x="1596" y="805"/>
                  <a:pt x="1642" y="890"/>
                  <a:pt x="1670" y="947"/>
                </a:cubicBezTo>
                <a:cubicBezTo>
                  <a:pt x="1701" y="1009"/>
                  <a:pt x="1714" y="1066"/>
                  <a:pt x="1716" y="1134"/>
                </a:cubicBezTo>
                <a:cubicBezTo>
                  <a:pt x="1717" y="1167"/>
                  <a:pt x="1713" y="1165"/>
                  <a:pt x="1685" y="1175"/>
                </a:cubicBezTo>
                <a:cubicBezTo>
                  <a:pt x="1632" y="1163"/>
                  <a:pt x="1625" y="1126"/>
                  <a:pt x="1617" y="1072"/>
                </a:cubicBezTo>
                <a:cubicBezTo>
                  <a:pt x="1604" y="977"/>
                  <a:pt x="1615" y="894"/>
                  <a:pt x="1680" y="821"/>
                </a:cubicBezTo>
                <a:cubicBezTo>
                  <a:pt x="1729" y="765"/>
                  <a:pt x="1787" y="747"/>
                  <a:pt x="1859" y="749"/>
                </a:cubicBezTo>
                <a:cubicBezTo>
                  <a:pt x="1939" y="752"/>
                  <a:pt x="1972" y="820"/>
                  <a:pt x="1998" y="887"/>
                </a:cubicBezTo>
                <a:cubicBezTo>
                  <a:pt x="2032" y="979"/>
                  <a:pt x="2027" y="1081"/>
                  <a:pt x="2064" y="1173"/>
                </a:cubicBezTo>
                <a:cubicBezTo>
                  <a:pt x="2080" y="1202"/>
                  <a:pt x="2083" y="1210"/>
                  <a:pt x="2103" y="1218"/>
                </a:cubicBezTo>
                <a:moveTo>
                  <a:pt x="2413" y="821"/>
                </a:moveTo>
                <a:cubicBezTo>
                  <a:pt x="2447" y="813"/>
                  <a:pt x="2446" y="867"/>
                  <a:pt x="2450" y="892"/>
                </a:cubicBezTo>
                <a:cubicBezTo>
                  <a:pt x="2467" y="989"/>
                  <a:pt x="2488" y="1085"/>
                  <a:pt x="2510" y="1182"/>
                </a:cubicBezTo>
                <a:cubicBezTo>
                  <a:pt x="2516" y="1210"/>
                  <a:pt x="2523" y="1238"/>
                  <a:pt x="2526" y="1266"/>
                </a:cubicBezTo>
                <a:moveTo>
                  <a:pt x="2155" y="432"/>
                </a:moveTo>
                <a:cubicBezTo>
                  <a:pt x="2153" y="397"/>
                  <a:pt x="2152" y="391"/>
                  <a:pt x="2152" y="371"/>
                </a:cubicBezTo>
                <a:cubicBezTo>
                  <a:pt x="2194" y="394"/>
                  <a:pt x="2227" y="481"/>
                  <a:pt x="2253" y="525"/>
                </a:cubicBezTo>
                <a:moveTo>
                  <a:pt x="2775" y="785"/>
                </a:moveTo>
                <a:cubicBezTo>
                  <a:pt x="2829" y="762"/>
                  <a:pt x="2841" y="782"/>
                  <a:pt x="2871" y="833"/>
                </a:cubicBezTo>
                <a:cubicBezTo>
                  <a:pt x="2913" y="905"/>
                  <a:pt x="2939" y="979"/>
                  <a:pt x="2990" y="1046"/>
                </a:cubicBezTo>
                <a:cubicBezTo>
                  <a:pt x="3009" y="1072"/>
                  <a:pt x="3042" y="1121"/>
                  <a:pt x="3081" y="1117"/>
                </a:cubicBezTo>
                <a:cubicBezTo>
                  <a:pt x="3107" y="1115"/>
                  <a:pt x="3152" y="980"/>
                  <a:pt x="3163" y="961"/>
                </a:cubicBezTo>
                <a:cubicBezTo>
                  <a:pt x="3216" y="866"/>
                  <a:pt x="3290" y="800"/>
                  <a:pt x="3375" y="733"/>
                </a:cubicBezTo>
                <a:moveTo>
                  <a:pt x="3560" y="764"/>
                </a:moveTo>
                <a:cubicBezTo>
                  <a:pt x="3600" y="752"/>
                  <a:pt x="3623" y="741"/>
                  <a:pt x="3666" y="763"/>
                </a:cubicBezTo>
                <a:cubicBezTo>
                  <a:pt x="3743" y="802"/>
                  <a:pt x="3742" y="910"/>
                  <a:pt x="3842" y="929"/>
                </a:cubicBezTo>
                <a:cubicBezTo>
                  <a:pt x="3894" y="939"/>
                  <a:pt x="3918" y="916"/>
                  <a:pt x="3947" y="875"/>
                </a:cubicBezTo>
                <a:cubicBezTo>
                  <a:pt x="3991" y="812"/>
                  <a:pt x="3982" y="696"/>
                  <a:pt x="3942" y="635"/>
                </a:cubicBezTo>
                <a:cubicBezTo>
                  <a:pt x="3901" y="573"/>
                  <a:pt x="3808" y="543"/>
                  <a:pt x="3736" y="562"/>
                </a:cubicBezTo>
                <a:cubicBezTo>
                  <a:pt x="3607" y="596"/>
                  <a:pt x="3538" y="726"/>
                  <a:pt x="3527" y="849"/>
                </a:cubicBezTo>
                <a:cubicBezTo>
                  <a:pt x="3517" y="965"/>
                  <a:pt x="3596" y="1057"/>
                  <a:pt x="3702" y="1097"/>
                </a:cubicBezTo>
                <a:cubicBezTo>
                  <a:pt x="3807" y="1136"/>
                  <a:pt x="3941" y="1132"/>
                  <a:pt x="4045" y="1097"/>
                </a:cubicBezTo>
                <a:cubicBezTo>
                  <a:pt x="4237" y="1034"/>
                  <a:pt x="4368" y="879"/>
                  <a:pt x="4388" y="676"/>
                </a:cubicBezTo>
                <a:cubicBezTo>
                  <a:pt x="4395" y="607"/>
                  <a:pt x="4405" y="492"/>
                  <a:pt x="4364" y="430"/>
                </a:cubicBezTo>
                <a:cubicBezTo>
                  <a:pt x="4359" y="422"/>
                  <a:pt x="4348" y="419"/>
                  <a:pt x="4343" y="411"/>
                </a:cubicBezTo>
                <a:cubicBezTo>
                  <a:pt x="4352" y="470"/>
                  <a:pt x="4359" y="506"/>
                  <a:pt x="4394" y="559"/>
                </a:cubicBezTo>
                <a:cubicBezTo>
                  <a:pt x="4481" y="691"/>
                  <a:pt x="4611" y="800"/>
                  <a:pt x="4656" y="956"/>
                </a:cubicBezTo>
                <a:cubicBezTo>
                  <a:pt x="4673" y="1014"/>
                  <a:pt x="4670" y="1072"/>
                  <a:pt x="4670" y="1131"/>
                </a:cubicBezTo>
                <a:cubicBezTo>
                  <a:pt x="4712" y="1128"/>
                  <a:pt x="4734" y="1129"/>
                  <a:pt x="4779" y="1114"/>
                </a:cubicBezTo>
                <a:cubicBezTo>
                  <a:pt x="4896" y="1074"/>
                  <a:pt x="5006" y="1023"/>
                  <a:pt x="5117" y="970"/>
                </a:cubicBezTo>
                <a:moveTo>
                  <a:pt x="1143" y="593"/>
                </a:moveTo>
                <a:cubicBezTo>
                  <a:pt x="3977" y="565"/>
                  <a:pt x="6457" y="1452"/>
                  <a:pt x="5343" y="525"/>
                </a:cubicBezTo>
                <a:cubicBezTo>
                  <a:pt x="5301" y="526"/>
                  <a:pt x="5232" y="487"/>
                  <a:pt x="5195" y="528"/>
                </a:cubicBezTo>
                <a:cubicBezTo>
                  <a:pt x="5161" y="565"/>
                  <a:pt x="5175" y="622"/>
                  <a:pt x="5194" y="662"/>
                </a:cubicBezTo>
                <a:cubicBezTo>
                  <a:pt x="5267" y="819"/>
                  <a:pt x="5590" y="962"/>
                  <a:pt x="5563" y="1154"/>
                </a:cubicBezTo>
                <a:cubicBezTo>
                  <a:pt x="5555" y="1184"/>
                  <a:pt x="5550" y="1194"/>
                  <a:pt x="5525" y="1200"/>
                </a:cubicBezTo>
                <a:cubicBezTo>
                  <a:pt x="5478" y="1201"/>
                  <a:pt x="5407" y="1229"/>
                  <a:pt x="5365" y="1193"/>
                </a:cubicBezTo>
                <a:cubicBezTo>
                  <a:pt x="5296" y="1132"/>
                  <a:pt x="5363" y="1138"/>
                  <a:pt x="5376" y="1089"/>
                </a:cubicBezTo>
                <a:moveTo>
                  <a:pt x="5890" y="696"/>
                </a:moveTo>
                <a:cubicBezTo>
                  <a:pt x="5905" y="732"/>
                  <a:pt x="5918" y="773"/>
                  <a:pt x="5935" y="808"/>
                </a:cubicBezTo>
                <a:cubicBezTo>
                  <a:pt x="5956" y="853"/>
                  <a:pt x="5993" y="890"/>
                  <a:pt x="6044" y="900"/>
                </a:cubicBezTo>
                <a:cubicBezTo>
                  <a:pt x="6122" y="916"/>
                  <a:pt x="6176" y="885"/>
                  <a:pt x="6238" y="843"/>
                </a:cubicBezTo>
                <a:cubicBezTo>
                  <a:pt x="6306" y="797"/>
                  <a:pt x="6383" y="751"/>
                  <a:pt x="6429" y="680"/>
                </a:cubicBezTo>
                <a:cubicBezTo>
                  <a:pt x="6461" y="633"/>
                  <a:pt x="6491" y="541"/>
                  <a:pt x="6429" y="505"/>
                </a:cubicBezTo>
                <a:cubicBezTo>
                  <a:pt x="6343" y="456"/>
                  <a:pt x="6196" y="496"/>
                  <a:pt x="6116" y="532"/>
                </a:cubicBezTo>
                <a:cubicBezTo>
                  <a:pt x="5964" y="602"/>
                  <a:pt x="5808" y="745"/>
                  <a:pt x="5784" y="920"/>
                </a:cubicBezTo>
                <a:cubicBezTo>
                  <a:pt x="5771" y="1020"/>
                  <a:pt x="5809" y="1080"/>
                  <a:pt x="5889" y="1136"/>
                </a:cubicBezTo>
                <a:cubicBezTo>
                  <a:pt x="6008" y="1221"/>
                  <a:pt x="6161" y="1259"/>
                  <a:pt x="6301" y="1293"/>
                </a:cubicBezTo>
                <a:cubicBezTo>
                  <a:pt x="6343" y="1303"/>
                  <a:pt x="6637" y="1384"/>
                  <a:pt x="6672" y="1325"/>
                </a:cubicBezTo>
                <a:cubicBezTo>
                  <a:pt x="6694" y="1287"/>
                  <a:pt x="6662" y="1253"/>
                  <a:pt x="6642" y="1226"/>
                </a:cubicBezTo>
                <a:moveTo>
                  <a:pt x="8038" y="218"/>
                </a:moveTo>
                <a:cubicBezTo>
                  <a:pt x="7968" y="225"/>
                  <a:pt x="7919" y="218"/>
                  <a:pt x="7858" y="262"/>
                </a:cubicBezTo>
                <a:cubicBezTo>
                  <a:pt x="7723" y="358"/>
                  <a:pt x="7652" y="483"/>
                  <a:pt x="7609" y="641"/>
                </a:cubicBezTo>
                <a:cubicBezTo>
                  <a:pt x="7563" y="813"/>
                  <a:pt x="7524" y="1069"/>
                  <a:pt x="7610" y="1233"/>
                </a:cubicBezTo>
                <a:cubicBezTo>
                  <a:pt x="7670" y="1347"/>
                  <a:pt x="7797" y="1396"/>
                  <a:pt x="7918" y="1407"/>
                </a:cubicBezTo>
                <a:cubicBezTo>
                  <a:pt x="7950" y="1407"/>
                  <a:pt x="7983" y="1407"/>
                  <a:pt x="8015" y="1407"/>
                </a:cubicBezTo>
                <a:moveTo>
                  <a:pt x="8683" y="573"/>
                </a:moveTo>
                <a:cubicBezTo>
                  <a:pt x="8683" y="556"/>
                  <a:pt x="8683" y="540"/>
                  <a:pt x="8683" y="523"/>
                </a:cubicBezTo>
                <a:cubicBezTo>
                  <a:pt x="8691" y="546"/>
                  <a:pt x="8679" y="441"/>
                  <a:pt x="8693" y="542"/>
                </a:cubicBezTo>
                <a:cubicBezTo>
                  <a:pt x="8705" y="629"/>
                  <a:pt x="8707" y="719"/>
                  <a:pt x="8729" y="805"/>
                </a:cubicBezTo>
                <a:cubicBezTo>
                  <a:pt x="8750" y="887"/>
                  <a:pt x="8792" y="959"/>
                  <a:pt x="8863" y="1008"/>
                </a:cubicBezTo>
                <a:cubicBezTo>
                  <a:pt x="8937" y="1059"/>
                  <a:pt x="9044" y="1075"/>
                  <a:pt x="9132" y="1062"/>
                </a:cubicBezTo>
                <a:cubicBezTo>
                  <a:pt x="9219" y="1049"/>
                  <a:pt x="9312" y="990"/>
                  <a:pt x="9325" y="898"/>
                </a:cubicBezTo>
                <a:cubicBezTo>
                  <a:pt x="9337" y="810"/>
                  <a:pt x="9315" y="729"/>
                  <a:pt x="9291" y="644"/>
                </a:cubicBezTo>
                <a:moveTo>
                  <a:pt x="9236" y="394"/>
                </a:moveTo>
                <a:cubicBezTo>
                  <a:pt x="9236" y="368"/>
                  <a:pt x="9226" y="338"/>
                  <a:pt x="9256" y="334"/>
                </a:cubicBezTo>
                <a:cubicBezTo>
                  <a:pt x="9267" y="334"/>
                  <a:pt x="9270" y="334"/>
                  <a:pt x="9275" y="340"/>
                </a:cubicBezTo>
                <a:moveTo>
                  <a:pt x="9742" y="719"/>
                </a:moveTo>
                <a:cubicBezTo>
                  <a:pt x="9743" y="746"/>
                  <a:pt x="9748" y="756"/>
                  <a:pt x="9755" y="782"/>
                </a:cubicBezTo>
                <a:cubicBezTo>
                  <a:pt x="9770" y="842"/>
                  <a:pt x="9800" y="888"/>
                  <a:pt x="9824" y="943"/>
                </a:cubicBezTo>
                <a:cubicBezTo>
                  <a:pt x="9835" y="969"/>
                  <a:pt x="9836" y="993"/>
                  <a:pt x="9837" y="1021"/>
                </a:cubicBezTo>
                <a:cubicBezTo>
                  <a:pt x="9837" y="1022"/>
                  <a:pt x="9837" y="1023"/>
                  <a:pt x="9837" y="1024"/>
                </a:cubicBezTo>
                <a:cubicBezTo>
                  <a:pt x="9837" y="957"/>
                  <a:pt x="9837" y="900"/>
                  <a:pt x="9857" y="835"/>
                </a:cubicBezTo>
                <a:cubicBezTo>
                  <a:pt x="9882" y="754"/>
                  <a:pt x="9922" y="674"/>
                  <a:pt x="10005" y="642"/>
                </a:cubicBezTo>
                <a:cubicBezTo>
                  <a:pt x="10091" y="609"/>
                  <a:pt x="10232" y="597"/>
                  <a:pt x="10306" y="658"/>
                </a:cubicBezTo>
                <a:cubicBezTo>
                  <a:pt x="10367" y="710"/>
                  <a:pt x="10365" y="814"/>
                  <a:pt x="10368" y="885"/>
                </a:cubicBezTo>
                <a:cubicBezTo>
                  <a:pt x="10370" y="937"/>
                  <a:pt x="10351" y="1032"/>
                  <a:pt x="10385" y="1077"/>
                </a:cubicBezTo>
                <a:cubicBezTo>
                  <a:pt x="10390" y="1080"/>
                  <a:pt x="10394" y="1082"/>
                  <a:pt x="10399" y="1085"/>
                </a:cubicBezTo>
                <a:moveTo>
                  <a:pt x="10609" y="638"/>
                </a:moveTo>
                <a:cubicBezTo>
                  <a:pt x="10604" y="622"/>
                  <a:pt x="10602" y="620"/>
                  <a:pt x="10603" y="611"/>
                </a:cubicBezTo>
                <a:cubicBezTo>
                  <a:pt x="10616" y="652"/>
                  <a:pt x="10627" y="693"/>
                  <a:pt x="10638" y="736"/>
                </a:cubicBezTo>
                <a:cubicBezTo>
                  <a:pt x="10658" y="807"/>
                  <a:pt x="10689" y="866"/>
                  <a:pt x="10718" y="933"/>
                </a:cubicBezTo>
                <a:cubicBezTo>
                  <a:pt x="10730" y="965"/>
                  <a:pt x="10734" y="973"/>
                  <a:pt x="10736" y="994"/>
                </a:cubicBezTo>
                <a:moveTo>
                  <a:pt x="10420" y="161"/>
                </a:moveTo>
                <a:cubicBezTo>
                  <a:pt x="10420" y="123"/>
                  <a:pt x="10415" y="116"/>
                  <a:pt x="10430" y="98"/>
                </a:cubicBezTo>
                <a:cubicBezTo>
                  <a:pt x="10501" y="119"/>
                  <a:pt x="10554" y="198"/>
                  <a:pt x="10609" y="255"/>
                </a:cubicBezTo>
                <a:moveTo>
                  <a:pt x="11076" y="549"/>
                </a:moveTo>
                <a:cubicBezTo>
                  <a:pt x="11109" y="540"/>
                  <a:pt x="11098" y="506"/>
                  <a:pt x="11166" y="561"/>
                </a:cubicBezTo>
                <a:cubicBezTo>
                  <a:pt x="11227" y="611"/>
                  <a:pt x="11252" y="688"/>
                  <a:pt x="11291" y="756"/>
                </a:cubicBezTo>
                <a:cubicBezTo>
                  <a:pt x="11322" y="808"/>
                  <a:pt x="11375" y="888"/>
                  <a:pt x="11425" y="924"/>
                </a:cubicBezTo>
                <a:cubicBezTo>
                  <a:pt x="11434" y="930"/>
                  <a:pt x="11442" y="923"/>
                  <a:pt x="11450" y="928"/>
                </a:cubicBezTo>
                <a:cubicBezTo>
                  <a:pt x="11547" y="797"/>
                  <a:pt x="11605" y="630"/>
                  <a:pt x="11723" y="515"/>
                </a:cubicBezTo>
                <a:cubicBezTo>
                  <a:pt x="11779" y="461"/>
                  <a:pt x="11829" y="451"/>
                  <a:pt x="11898" y="435"/>
                </a:cubicBezTo>
                <a:cubicBezTo>
                  <a:pt x="11917" y="481"/>
                  <a:pt x="11931" y="544"/>
                  <a:pt x="11953" y="595"/>
                </a:cubicBezTo>
                <a:cubicBezTo>
                  <a:pt x="11998" y="704"/>
                  <a:pt x="12094" y="840"/>
                  <a:pt x="12219" y="858"/>
                </a:cubicBezTo>
                <a:cubicBezTo>
                  <a:pt x="12254" y="863"/>
                  <a:pt x="12276" y="852"/>
                  <a:pt x="12307" y="850"/>
                </a:cubicBezTo>
                <a:cubicBezTo>
                  <a:pt x="12314" y="789"/>
                  <a:pt x="12324" y="749"/>
                  <a:pt x="12295" y="687"/>
                </a:cubicBezTo>
                <a:cubicBezTo>
                  <a:pt x="12253" y="602"/>
                  <a:pt x="12150" y="501"/>
                  <a:pt x="12044" y="532"/>
                </a:cubicBezTo>
                <a:cubicBezTo>
                  <a:pt x="11931" y="565"/>
                  <a:pt x="11861" y="673"/>
                  <a:pt x="11862" y="786"/>
                </a:cubicBezTo>
                <a:cubicBezTo>
                  <a:pt x="11863" y="875"/>
                  <a:pt x="11927" y="939"/>
                  <a:pt x="11998" y="986"/>
                </a:cubicBezTo>
                <a:cubicBezTo>
                  <a:pt x="12059" y="1027"/>
                  <a:pt x="12156" y="1048"/>
                  <a:pt x="12229" y="1032"/>
                </a:cubicBezTo>
                <a:cubicBezTo>
                  <a:pt x="12324" y="1012"/>
                  <a:pt x="12430" y="935"/>
                  <a:pt x="12486" y="858"/>
                </a:cubicBezTo>
                <a:cubicBezTo>
                  <a:pt x="12541" y="783"/>
                  <a:pt x="12529" y="691"/>
                  <a:pt x="12529" y="604"/>
                </a:cubicBezTo>
                <a:cubicBezTo>
                  <a:pt x="12529" y="555"/>
                  <a:pt x="12527" y="516"/>
                  <a:pt x="12517" y="469"/>
                </a:cubicBezTo>
                <a:cubicBezTo>
                  <a:pt x="12560" y="490"/>
                  <a:pt x="12599" y="516"/>
                  <a:pt x="12639" y="546"/>
                </a:cubicBezTo>
                <a:cubicBezTo>
                  <a:pt x="12732" y="615"/>
                  <a:pt x="12879" y="685"/>
                  <a:pt x="12930" y="796"/>
                </a:cubicBezTo>
                <a:cubicBezTo>
                  <a:pt x="12958" y="857"/>
                  <a:pt x="12930" y="890"/>
                  <a:pt x="12895" y="933"/>
                </a:cubicBezTo>
                <a:cubicBezTo>
                  <a:pt x="12881" y="950"/>
                  <a:pt x="12852" y="976"/>
                  <a:pt x="12839" y="990"/>
                </a:cubicBezTo>
                <a:cubicBezTo>
                  <a:pt x="12880" y="999"/>
                  <a:pt x="12921" y="1012"/>
                  <a:pt x="12969" y="1013"/>
                </a:cubicBezTo>
                <a:cubicBezTo>
                  <a:pt x="12990" y="1013"/>
                  <a:pt x="13010" y="1013"/>
                  <a:pt x="13031" y="1013"/>
                </a:cubicBezTo>
                <a:moveTo>
                  <a:pt x="13516" y="542"/>
                </a:moveTo>
                <a:cubicBezTo>
                  <a:pt x="13467" y="521"/>
                  <a:pt x="13434" y="531"/>
                  <a:pt x="13384" y="555"/>
                </a:cubicBezTo>
                <a:cubicBezTo>
                  <a:pt x="13318" y="586"/>
                  <a:pt x="13287" y="639"/>
                  <a:pt x="13303" y="716"/>
                </a:cubicBezTo>
                <a:cubicBezTo>
                  <a:pt x="13315" y="772"/>
                  <a:pt x="13374" y="814"/>
                  <a:pt x="13421" y="839"/>
                </a:cubicBezTo>
                <a:cubicBezTo>
                  <a:pt x="13462" y="861"/>
                  <a:pt x="13538" y="875"/>
                  <a:pt x="13567" y="915"/>
                </a:cubicBezTo>
                <a:cubicBezTo>
                  <a:pt x="13605" y="968"/>
                  <a:pt x="13520" y="998"/>
                  <a:pt x="13486" y="1008"/>
                </a:cubicBezTo>
                <a:cubicBezTo>
                  <a:pt x="13421" y="1028"/>
                  <a:pt x="13354" y="1025"/>
                  <a:pt x="13287" y="1025"/>
                </a:cubicBezTo>
                <a:cubicBezTo>
                  <a:pt x="13252" y="1025"/>
                  <a:pt x="13234" y="1024"/>
                  <a:pt x="13203" y="1011"/>
                </a:cubicBezTo>
                <a:moveTo>
                  <a:pt x="14188" y="611"/>
                </a:moveTo>
                <a:cubicBezTo>
                  <a:pt x="14158" y="558"/>
                  <a:pt x="14153" y="540"/>
                  <a:pt x="14092" y="532"/>
                </a:cubicBezTo>
                <a:cubicBezTo>
                  <a:pt x="14025" y="523"/>
                  <a:pt x="13948" y="526"/>
                  <a:pt x="13904" y="586"/>
                </a:cubicBezTo>
                <a:cubicBezTo>
                  <a:pt x="13865" y="638"/>
                  <a:pt x="13859" y="773"/>
                  <a:pt x="13886" y="832"/>
                </a:cubicBezTo>
                <a:cubicBezTo>
                  <a:pt x="13905" y="873"/>
                  <a:pt x="13960" y="907"/>
                  <a:pt x="14006" y="900"/>
                </a:cubicBezTo>
                <a:cubicBezTo>
                  <a:pt x="14044" y="894"/>
                  <a:pt x="14044" y="887"/>
                  <a:pt x="14057" y="850"/>
                </a:cubicBezTo>
                <a:cubicBezTo>
                  <a:pt x="14057" y="838"/>
                  <a:pt x="14057" y="835"/>
                  <a:pt x="14057" y="828"/>
                </a:cubicBezTo>
                <a:cubicBezTo>
                  <a:pt x="14103" y="874"/>
                  <a:pt x="14145" y="906"/>
                  <a:pt x="14213" y="918"/>
                </a:cubicBezTo>
                <a:cubicBezTo>
                  <a:pt x="14312" y="936"/>
                  <a:pt x="14423" y="928"/>
                  <a:pt x="14519" y="900"/>
                </a:cubicBezTo>
                <a:cubicBezTo>
                  <a:pt x="14627" y="869"/>
                  <a:pt x="14741" y="812"/>
                  <a:pt x="14786" y="700"/>
                </a:cubicBezTo>
                <a:cubicBezTo>
                  <a:pt x="14827" y="601"/>
                  <a:pt x="14808" y="463"/>
                  <a:pt x="14779" y="364"/>
                </a:cubicBezTo>
                <a:cubicBezTo>
                  <a:pt x="14753" y="277"/>
                  <a:pt x="14712" y="194"/>
                  <a:pt x="14680" y="109"/>
                </a:cubicBezTo>
                <a:cubicBezTo>
                  <a:pt x="14679" y="104"/>
                  <a:pt x="14678" y="100"/>
                  <a:pt x="14677" y="95"/>
                </a:cubicBezTo>
                <a:cubicBezTo>
                  <a:pt x="14663" y="132"/>
                  <a:pt x="14640" y="168"/>
                  <a:pt x="14631" y="207"/>
                </a:cubicBezTo>
                <a:cubicBezTo>
                  <a:pt x="14604" y="326"/>
                  <a:pt x="14649" y="444"/>
                  <a:pt x="14689" y="553"/>
                </a:cubicBezTo>
                <a:cubicBezTo>
                  <a:pt x="14722" y="642"/>
                  <a:pt x="14762" y="730"/>
                  <a:pt x="14786" y="822"/>
                </a:cubicBezTo>
                <a:cubicBezTo>
                  <a:pt x="14796" y="860"/>
                  <a:pt x="14799" y="899"/>
                  <a:pt x="14803" y="938"/>
                </a:cubicBezTo>
                <a:cubicBezTo>
                  <a:pt x="14803" y="942"/>
                  <a:pt x="14803" y="945"/>
                  <a:pt x="14803" y="949"/>
                </a:cubicBezTo>
                <a:moveTo>
                  <a:pt x="19181" y="0"/>
                </a:moveTo>
                <a:cubicBezTo>
                  <a:pt x="19249" y="6"/>
                  <a:pt x="19317" y="26"/>
                  <a:pt x="19385" y="55"/>
                </a:cubicBezTo>
                <a:cubicBezTo>
                  <a:pt x="19535" y="119"/>
                  <a:pt x="19698" y="202"/>
                  <a:pt x="19798" y="337"/>
                </a:cubicBezTo>
                <a:cubicBezTo>
                  <a:pt x="19878" y="444"/>
                  <a:pt x="19906" y="617"/>
                  <a:pt x="19858" y="745"/>
                </a:cubicBezTo>
                <a:cubicBezTo>
                  <a:pt x="19797" y="907"/>
                  <a:pt x="19616" y="1011"/>
                  <a:pt x="19472" y="1085"/>
                </a:cubicBezTo>
                <a:cubicBezTo>
                  <a:pt x="19429" y="1105"/>
                  <a:pt x="19385" y="1124"/>
                  <a:pt x="19342" y="114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2" name="Freeform 14"/>
          <p:cNvSpPr/>
          <p:nvPr/>
        </p:nvSpPr>
        <p:spPr>
          <a:xfrm>
            <a:off x="6161040" y="2305080"/>
            <a:ext cx="868680" cy="286200"/>
          </a:xfrm>
          <a:custGeom>
            <a:avLst/>
            <a:gdLst/>
            <a:ahLst/>
            <a:rect l="0" t="0" r="r" b="b"/>
            <a:pathLst>
              <a:path w="2413" h="795">
                <a:moveTo>
                  <a:pt x="437" y="204"/>
                </a:moveTo>
                <a:cubicBezTo>
                  <a:pt x="439" y="160"/>
                  <a:pt x="447" y="127"/>
                  <a:pt x="396" y="113"/>
                </a:cubicBezTo>
                <a:cubicBezTo>
                  <a:pt x="326" y="94"/>
                  <a:pt x="207" y="86"/>
                  <a:pt x="137" y="105"/>
                </a:cubicBezTo>
                <a:cubicBezTo>
                  <a:pt x="79" y="121"/>
                  <a:pt x="61" y="193"/>
                  <a:pt x="90" y="242"/>
                </a:cubicBezTo>
                <a:cubicBezTo>
                  <a:pt x="137" y="322"/>
                  <a:pt x="251" y="374"/>
                  <a:pt x="326" y="421"/>
                </a:cubicBezTo>
                <a:cubicBezTo>
                  <a:pt x="403" y="468"/>
                  <a:pt x="538" y="511"/>
                  <a:pt x="586" y="594"/>
                </a:cubicBezTo>
                <a:cubicBezTo>
                  <a:pt x="589" y="628"/>
                  <a:pt x="590" y="639"/>
                  <a:pt x="577" y="660"/>
                </a:cubicBezTo>
                <a:cubicBezTo>
                  <a:pt x="488" y="694"/>
                  <a:pt x="412" y="704"/>
                  <a:pt x="316" y="701"/>
                </a:cubicBezTo>
                <a:cubicBezTo>
                  <a:pt x="230" y="699"/>
                  <a:pt x="114" y="681"/>
                  <a:pt x="50" y="614"/>
                </a:cubicBezTo>
                <a:cubicBezTo>
                  <a:pt x="0" y="562"/>
                  <a:pt x="63" y="539"/>
                  <a:pt x="95" y="514"/>
                </a:cubicBezTo>
                <a:moveTo>
                  <a:pt x="793" y="251"/>
                </a:moveTo>
                <a:cubicBezTo>
                  <a:pt x="795" y="361"/>
                  <a:pt x="812" y="483"/>
                  <a:pt x="907" y="553"/>
                </a:cubicBezTo>
                <a:cubicBezTo>
                  <a:pt x="948" y="583"/>
                  <a:pt x="1026" y="605"/>
                  <a:pt x="1077" y="589"/>
                </a:cubicBezTo>
                <a:cubicBezTo>
                  <a:pt x="1133" y="571"/>
                  <a:pt x="1131" y="490"/>
                  <a:pt x="1124" y="444"/>
                </a:cubicBezTo>
                <a:cubicBezTo>
                  <a:pt x="1114" y="375"/>
                  <a:pt x="1068" y="329"/>
                  <a:pt x="1001" y="318"/>
                </a:cubicBezTo>
                <a:cubicBezTo>
                  <a:pt x="921" y="305"/>
                  <a:pt x="878" y="355"/>
                  <a:pt x="852" y="426"/>
                </a:cubicBezTo>
                <a:cubicBezTo>
                  <a:pt x="829" y="487"/>
                  <a:pt x="818" y="576"/>
                  <a:pt x="868" y="624"/>
                </a:cubicBezTo>
                <a:cubicBezTo>
                  <a:pt x="940" y="694"/>
                  <a:pt x="1057" y="684"/>
                  <a:pt x="1148" y="685"/>
                </a:cubicBezTo>
                <a:cubicBezTo>
                  <a:pt x="1287" y="687"/>
                  <a:pt x="1426" y="656"/>
                  <a:pt x="1552" y="588"/>
                </a:cubicBezTo>
                <a:cubicBezTo>
                  <a:pt x="1686" y="516"/>
                  <a:pt x="1735" y="402"/>
                  <a:pt x="1733" y="254"/>
                </a:cubicBezTo>
                <a:cubicBezTo>
                  <a:pt x="1732" y="167"/>
                  <a:pt x="1691" y="93"/>
                  <a:pt x="1632" y="31"/>
                </a:cubicBezTo>
                <a:cubicBezTo>
                  <a:pt x="1605" y="2"/>
                  <a:pt x="1597" y="10"/>
                  <a:pt x="1566" y="0"/>
                </a:cubicBezTo>
                <a:cubicBezTo>
                  <a:pt x="1543" y="55"/>
                  <a:pt x="1520" y="110"/>
                  <a:pt x="1502" y="168"/>
                </a:cubicBezTo>
                <a:cubicBezTo>
                  <a:pt x="1466" y="283"/>
                  <a:pt x="1457" y="418"/>
                  <a:pt x="1505" y="531"/>
                </a:cubicBezTo>
                <a:cubicBezTo>
                  <a:pt x="1540" y="613"/>
                  <a:pt x="1602" y="687"/>
                  <a:pt x="1674" y="738"/>
                </a:cubicBezTo>
                <a:cubicBezTo>
                  <a:pt x="1714" y="767"/>
                  <a:pt x="1755" y="781"/>
                  <a:pt x="1800" y="794"/>
                </a:cubicBezTo>
                <a:moveTo>
                  <a:pt x="1343" y="454"/>
                </a:moveTo>
                <a:cubicBezTo>
                  <a:pt x="1413" y="418"/>
                  <a:pt x="1516" y="435"/>
                  <a:pt x="1596" y="435"/>
                </a:cubicBezTo>
                <a:cubicBezTo>
                  <a:pt x="1830" y="435"/>
                  <a:pt x="2063" y="452"/>
                  <a:pt x="2297" y="449"/>
                </a:cubicBezTo>
                <a:cubicBezTo>
                  <a:pt x="2335" y="448"/>
                  <a:pt x="2374" y="446"/>
                  <a:pt x="2412" y="44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3" name="Freeform 15"/>
          <p:cNvSpPr/>
          <p:nvPr/>
        </p:nvSpPr>
        <p:spPr>
          <a:xfrm>
            <a:off x="692280" y="2917800"/>
            <a:ext cx="7774200" cy="722160"/>
          </a:xfrm>
          <a:custGeom>
            <a:avLst/>
            <a:gdLst/>
            <a:ahLst/>
            <a:rect l="0" t="0" r="r" b="b"/>
            <a:pathLst>
              <a:path w="21595" h="2006">
                <a:moveTo>
                  <a:pt x="98" y="419"/>
                </a:moveTo>
                <a:cubicBezTo>
                  <a:pt x="98" y="413"/>
                  <a:pt x="99" y="407"/>
                  <a:pt x="99" y="401"/>
                </a:cubicBezTo>
                <a:cubicBezTo>
                  <a:pt x="100" y="398"/>
                  <a:pt x="99" y="393"/>
                  <a:pt x="100" y="391"/>
                </a:cubicBezTo>
                <a:cubicBezTo>
                  <a:pt x="99" y="385"/>
                  <a:pt x="98" y="379"/>
                  <a:pt x="97" y="374"/>
                </a:cubicBezTo>
                <a:cubicBezTo>
                  <a:pt x="97" y="371"/>
                  <a:pt x="96" y="367"/>
                  <a:pt x="95" y="365"/>
                </a:cubicBezTo>
                <a:cubicBezTo>
                  <a:pt x="93" y="358"/>
                  <a:pt x="90" y="361"/>
                  <a:pt x="88" y="361"/>
                </a:cubicBezTo>
                <a:cubicBezTo>
                  <a:pt x="82" y="361"/>
                  <a:pt x="76" y="376"/>
                  <a:pt x="70" y="401"/>
                </a:cubicBezTo>
                <a:cubicBezTo>
                  <a:pt x="64" y="429"/>
                  <a:pt x="57" y="472"/>
                  <a:pt x="54" y="541"/>
                </a:cubicBezTo>
                <a:cubicBezTo>
                  <a:pt x="52" y="601"/>
                  <a:pt x="55" y="642"/>
                  <a:pt x="59" y="669"/>
                </a:cubicBezTo>
                <a:cubicBezTo>
                  <a:pt x="65" y="698"/>
                  <a:pt x="74" y="707"/>
                  <a:pt x="80" y="675"/>
                </a:cubicBezTo>
                <a:cubicBezTo>
                  <a:pt x="86" y="639"/>
                  <a:pt x="86" y="565"/>
                  <a:pt x="87" y="502"/>
                </a:cubicBezTo>
                <a:cubicBezTo>
                  <a:pt x="88" y="466"/>
                  <a:pt x="89" y="412"/>
                  <a:pt x="91" y="384"/>
                </a:cubicBezTo>
                <a:cubicBezTo>
                  <a:pt x="91" y="384"/>
                  <a:pt x="91" y="384"/>
                  <a:pt x="92" y="384"/>
                </a:cubicBezTo>
                <a:cubicBezTo>
                  <a:pt x="92" y="425"/>
                  <a:pt x="93" y="468"/>
                  <a:pt x="94" y="511"/>
                </a:cubicBezTo>
                <a:cubicBezTo>
                  <a:pt x="95" y="583"/>
                  <a:pt x="96" y="654"/>
                  <a:pt x="98" y="723"/>
                </a:cubicBezTo>
                <a:cubicBezTo>
                  <a:pt x="100" y="777"/>
                  <a:pt x="102" y="808"/>
                  <a:pt x="106" y="850"/>
                </a:cubicBezTo>
                <a:moveTo>
                  <a:pt x="288" y="329"/>
                </a:moveTo>
                <a:cubicBezTo>
                  <a:pt x="285" y="297"/>
                  <a:pt x="283" y="268"/>
                  <a:pt x="279" y="260"/>
                </a:cubicBezTo>
                <a:cubicBezTo>
                  <a:pt x="275" y="254"/>
                  <a:pt x="271" y="253"/>
                  <a:pt x="267" y="268"/>
                </a:cubicBezTo>
                <a:cubicBezTo>
                  <a:pt x="265" y="280"/>
                  <a:pt x="263" y="302"/>
                  <a:pt x="263" y="334"/>
                </a:cubicBezTo>
                <a:cubicBezTo>
                  <a:pt x="264" y="378"/>
                  <a:pt x="270" y="400"/>
                  <a:pt x="273" y="412"/>
                </a:cubicBezTo>
                <a:cubicBezTo>
                  <a:pt x="280" y="437"/>
                  <a:pt x="291" y="447"/>
                  <a:pt x="295" y="513"/>
                </a:cubicBezTo>
                <a:cubicBezTo>
                  <a:pt x="297" y="554"/>
                  <a:pt x="294" y="591"/>
                  <a:pt x="291" y="608"/>
                </a:cubicBezTo>
                <a:cubicBezTo>
                  <a:pt x="285" y="641"/>
                  <a:pt x="278" y="643"/>
                  <a:pt x="272" y="645"/>
                </a:cubicBezTo>
                <a:cubicBezTo>
                  <a:pt x="269" y="645"/>
                  <a:pt x="267" y="642"/>
                  <a:pt x="264" y="640"/>
                </a:cubicBezTo>
                <a:cubicBezTo>
                  <a:pt x="266" y="598"/>
                  <a:pt x="274" y="577"/>
                  <a:pt x="278" y="555"/>
                </a:cubicBezTo>
                <a:moveTo>
                  <a:pt x="0" y="418"/>
                </a:moveTo>
                <a:cubicBezTo>
                  <a:pt x="21594" y="2005"/>
                  <a:pt x="60" y="295"/>
                  <a:pt x="302" y="453"/>
                </a:cubicBezTo>
                <a:cubicBezTo>
                  <a:pt x="305" y="456"/>
                  <a:pt x="321" y="797"/>
                  <a:pt x="333" y="598"/>
                </a:cubicBezTo>
                <a:cubicBezTo>
                  <a:pt x="335" y="559"/>
                  <a:pt x="333" y="501"/>
                  <a:pt x="331" y="467"/>
                </a:cubicBezTo>
                <a:cubicBezTo>
                  <a:pt x="325" y="354"/>
                  <a:pt x="310" y="339"/>
                  <a:pt x="304" y="470"/>
                </a:cubicBezTo>
                <a:cubicBezTo>
                  <a:pt x="302" y="536"/>
                  <a:pt x="302" y="612"/>
                  <a:pt x="307" y="659"/>
                </a:cubicBezTo>
                <a:cubicBezTo>
                  <a:pt x="315" y="729"/>
                  <a:pt x="328" y="721"/>
                  <a:pt x="336" y="694"/>
                </a:cubicBezTo>
                <a:cubicBezTo>
                  <a:pt x="351" y="645"/>
                  <a:pt x="360" y="504"/>
                  <a:pt x="359" y="340"/>
                </a:cubicBezTo>
                <a:cubicBezTo>
                  <a:pt x="359" y="265"/>
                  <a:pt x="356" y="209"/>
                  <a:pt x="354" y="146"/>
                </a:cubicBezTo>
                <a:cubicBezTo>
                  <a:pt x="353" y="177"/>
                  <a:pt x="350" y="220"/>
                  <a:pt x="350" y="273"/>
                </a:cubicBezTo>
                <a:cubicBezTo>
                  <a:pt x="350" y="371"/>
                  <a:pt x="352" y="425"/>
                  <a:pt x="356" y="507"/>
                </a:cubicBezTo>
                <a:cubicBezTo>
                  <a:pt x="360" y="564"/>
                  <a:pt x="365" y="611"/>
                  <a:pt x="369" y="661"/>
                </a:cubicBezTo>
                <a:moveTo>
                  <a:pt x="337" y="437"/>
                </a:moveTo>
                <a:cubicBezTo>
                  <a:pt x="344" y="424"/>
                  <a:pt x="352" y="429"/>
                  <a:pt x="360" y="429"/>
                </a:cubicBezTo>
                <a:cubicBezTo>
                  <a:pt x="372" y="429"/>
                  <a:pt x="384" y="429"/>
                  <a:pt x="397" y="441"/>
                </a:cubicBezTo>
                <a:cubicBezTo>
                  <a:pt x="399" y="443"/>
                  <a:pt x="401" y="445"/>
                  <a:pt x="404" y="447"/>
                </a:cubicBezTo>
                <a:moveTo>
                  <a:pt x="514" y="46"/>
                </a:moveTo>
                <a:cubicBezTo>
                  <a:pt x="511" y="19"/>
                  <a:pt x="510" y="15"/>
                  <a:pt x="508" y="0"/>
                </a:cubicBezTo>
                <a:cubicBezTo>
                  <a:pt x="507" y="82"/>
                  <a:pt x="505" y="164"/>
                  <a:pt x="505" y="247"/>
                </a:cubicBezTo>
                <a:cubicBezTo>
                  <a:pt x="504" y="353"/>
                  <a:pt x="504" y="454"/>
                  <a:pt x="506" y="557"/>
                </a:cubicBezTo>
                <a:cubicBezTo>
                  <a:pt x="508" y="619"/>
                  <a:pt x="509" y="683"/>
                  <a:pt x="510" y="743"/>
                </a:cubicBezTo>
                <a:cubicBezTo>
                  <a:pt x="510" y="749"/>
                  <a:pt x="511" y="756"/>
                  <a:pt x="511" y="762"/>
                </a:cubicBezTo>
                <a:moveTo>
                  <a:pt x="476" y="435"/>
                </a:moveTo>
                <a:cubicBezTo>
                  <a:pt x="475" y="425"/>
                  <a:pt x="475" y="423"/>
                  <a:pt x="474" y="422"/>
                </a:cubicBezTo>
                <a:cubicBezTo>
                  <a:pt x="480" y="428"/>
                  <a:pt x="487" y="432"/>
                  <a:pt x="493" y="435"/>
                </a:cubicBezTo>
                <a:cubicBezTo>
                  <a:pt x="506" y="439"/>
                  <a:pt x="519" y="449"/>
                  <a:pt x="531" y="423"/>
                </a:cubicBezTo>
                <a:cubicBezTo>
                  <a:pt x="536" y="411"/>
                  <a:pt x="547" y="391"/>
                  <a:pt x="550" y="322"/>
                </a:cubicBezTo>
                <a:cubicBezTo>
                  <a:pt x="552" y="254"/>
                  <a:pt x="549" y="157"/>
                  <a:pt x="547" y="91"/>
                </a:cubicBezTo>
                <a:cubicBezTo>
                  <a:pt x="547" y="88"/>
                  <a:pt x="547" y="86"/>
                  <a:pt x="547" y="84"/>
                </a:cubicBezTo>
                <a:cubicBezTo>
                  <a:pt x="547" y="221"/>
                  <a:pt x="544" y="388"/>
                  <a:pt x="548" y="518"/>
                </a:cubicBezTo>
                <a:cubicBezTo>
                  <a:pt x="550" y="573"/>
                  <a:pt x="555" y="665"/>
                  <a:pt x="560" y="682"/>
                </a:cubicBezTo>
                <a:cubicBezTo>
                  <a:pt x="564" y="694"/>
                  <a:pt x="565" y="645"/>
                  <a:pt x="567" y="619"/>
                </a:cubicBezTo>
                <a:cubicBezTo>
                  <a:pt x="570" y="565"/>
                  <a:pt x="574" y="431"/>
                  <a:pt x="581" y="441"/>
                </a:cubicBezTo>
                <a:cubicBezTo>
                  <a:pt x="587" y="448"/>
                  <a:pt x="587" y="481"/>
                  <a:pt x="590" y="528"/>
                </a:cubicBezTo>
                <a:cubicBezTo>
                  <a:pt x="594" y="584"/>
                  <a:pt x="598" y="621"/>
                  <a:pt x="604" y="637"/>
                </a:cubicBezTo>
                <a:cubicBezTo>
                  <a:pt x="610" y="652"/>
                  <a:pt x="616" y="645"/>
                  <a:pt x="622" y="645"/>
                </a:cubicBezTo>
                <a:moveTo>
                  <a:pt x="636" y="569"/>
                </a:moveTo>
                <a:cubicBezTo>
                  <a:pt x="638" y="539"/>
                  <a:pt x="643" y="492"/>
                  <a:pt x="641" y="446"/>
                </a:cubicBezTo>
                <a:cubicBezTo>
                  <a:pt x="641" y="441"/>
                  <a:pt x="641" y="437"/>
                  <a:pt x="640" y="432"/>
                </a:cubicBezTo>
                <a:cubicBezTo>
                  <a:pt x="634" y="425"/>
                  <a:pt x="629" y="431"/>
                  <a:pt x="623" y="469"/>
                </a:cubicBezTo>
                <a:cubicBezTo>
                  <a:pt x="620" y="487"/>
                  <a:pt x="615" y="535"/>
                  <a:pt x="619" y="573"/>
                </a:cubicBezTo>
                <a:cubicBezTo>
                  <a:pt x="622" y="604"/>
                  <a:pt x="627" y="608"/>
                  <a:pt x="631" y="605"/>
                </a:cubicBezTo>
                <a:cubicBezTo>
                  <a:pt x="634" y="602"/>
                  <a:pt x="638" y="580"/>
                  <a:pt x="639" y="544"/>
                </a:cubicBezTo>
                <a:cubicBezTo>
                  <a:pt x="640" y="531"/>
                  <a:pt x="640" y="520"/>
                  <a:pt x="640" y="507"/>
                </a:cubicBezTo>
                <a:cubicBezTo>
                  <a:pt x="640" y="549"/>
                  <a:pt x="639" y="594"/>
                  <a:pt x="642" y="624"/>
                </a:cubicBezTo>
                <a:cubicBezTo>
                  <a:pt x="647" y="670"/>
                  <a:pt x="657" y="661"/>
                  <a:pt x="663" y="635"/>
                </a:cubicBezTo>
                <a:cubicBezTo>
                  <a:pt x="671" y="598"/>
                  <a:pt x="679" y="519"/>
                  <a:pt x="681" y="423"/>
                </a:cubicBezTo>
                <a:cubicBezTo>
                  <a:pt x="683" y="344"/>
                  <a:pt x="681" y="247"/>
                  <a:pt x="678" y="174"/>
                </a:cubicBezTo>
                <a:cubicBezTo>
                  <a:pt x="677" y="153"/>
                  <a:pt x="677" y="147"/>
                  <a:pt x="676" y="139"/>
                </a:cubicBezTo>
                <a:cubicBezTo>
                  <a:pt x="674" y="180"/>
                  <a:pt x="673" y="228"/>
                  <a:pt x="672" y="284"/>
                </a:cubicBezTo>
                <a:cubicBezTo>
                  <a:pt x="672" y="373"/>
                  <a:pt x="672" y="445"/>
                  <a:pt x="676" y="525"/>
                </a:cubicBezTo>
                <a:cubicBezTo>
                  <a:pt x="678" y="573"/>
                  <a:pt x="680" y="622"/>
                  <a:pt x="683" y="667"/>
                </a:cubicBezTo>
                <a:cubicBezTo>
                  <a:pt x="683" y="679"/>
                  <a:pt x="683" y="681"/>
                  <a:pt x="684" y="68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4" name="Freeform 16"/>
          <p:cNvSpPr/>
          <p:nvPr/>
        </p:nvSpPr>
        <p:spPr>
          <a:xfrm>
            <a:off x="4944600" y="2835360"/>
            <a:ext cx="1721880" cy="378360"/>
          </a:xfrm>
          <a:custGeom>
            <a:avLst/>
            <a:gdLst/>
            <a:ahLst/>
            <a:rect l="0" t="0" r="r" b="b"/>
            <a:pathLst>
              <a:path w="4783" h="1051">
                <a:moveTo>
                  <a:pt x="528" y="336"/>
                </a:moveTo>
                <a:cubicBezTo>
                  <a:pt x="526" y="300"/>
                  <a:pt x="550" y="292"/>
                  <a:pt x="509" y="265"/>
                </a:cubicBezTo>
                <a:cubicBezTo>
                  <a:pt x="441" y="220"/>
                  <a:pt x="322" y="238"/>
                  <a:pt x="253" y="265"/>
                </a:cubicBezTo>
                <a:cubicBezTo>
                  <a:pt x="144" y="308"/>
                  <a:pt x="40" y="386"/>
                  <a:pt x="21" y="507"/>
                </a:cubicBezTo>
                <a:cubicBezTo>
                  <a:pt x="0" y="639"/>
                  <a:pt x="155" y="713"/>
                  <a:pt x="260" y="744"/>
                </a:cubicBezTo>
                <a:cubicBezTo>
                  <a:pt x="390" y="783"/>
                  <a:pt x="527" y="773"/>
                  <a:pt x="661" y="774"/>
                </a:cubicBezTo>
                <a:moveTo>
                  <a:pt x="1078" y="368"/>
                </a:moveTo>
                <a:cubicBezTo>
                  <a:pt x="1038" y="313"/>
                  <a:pt x="1012" y="329"/>
                  <a:pt x="964" y="382"/>
                </a:cubicBezTo>
                <a:cubicBezTo>
                  <a:pt x="898" y="454"/>
                  <a:pt x="870" y="529"/>
                  <a:pt x="867" y="625"/>
                </a:cubicBezTo>
                <a:cubicBezTo>
                  <a:pt x="865" y="687"/>
                  <a:pt x="894" y="734"/>
                  <a:pt x="959" y="747"/>
                </a:cubicBezTo>
                <a:cubicBezTo>
                  <a:pt x="1019" y="759"/>
                  <a:pt x="1056" y="719"/>
                  <a:pt x="1074" y="666"/>
                </a:cubicBezTo>
                <a:cubicBezTo>
                  <a:pt x="1096" y="599"/>
                  <a:pt x="1093" y="507"/>
                  <a:pt x="1077" y="439"/>
                </a:cubicBezTo>
                <a:cubicBezTo>
                  <a:pt x="1069" y="402"/>
                  <a:pt x="1060" y="384"/>
                  <a:pt x="1033" y="364"/>
                </a:cubicBezTo>
                <a:cubicBezTo>
                  <a:pt x="1005" y="389"/>
                  <a:pt x="988" y="465"/>
                  <a:pt x="1004" y="507"/>
                </a:cubicBezTo>
                <a:cubicBezTo>
                  <a:pt x="1041" y="554"/>
                  <a:pt x="1054" y="570"/>
                  <a:pt x="1093" y="587"/>
                </a:cubicBezTo>
                <a:moveTo>
                  <a:pt x="1253" y="526"/>
                </a:moveTo>
                <a:cubicBezTo>
                  <a:pt x="1270" y="466"/>
                  <a:pt x="1290" y="421"/>
                  <a:pt x="1359" y="408"/>
                </a:cubicBezTo>
                <a:cubicBezTo>
                  <a:pt x="1435" y="393"/>
                  <a:pt x="1468" y="453"/>
                  <a:pt x="1491" y="515"/>
                </a:cubicBezTo>
                <a:cubicBezTo>
                  <a:pt x="1526" y="607"/>
                  <a:pt x="1528" y="710"/>
                  <a:pt x="1533" y="807"/>
                </a:cubicBezTo>
                <a:cubicBezTo>
                  <a:pt x="1533" y="729"/>
                  <a:pt x="1539" y="668"/>
                  <a:pt x="1582" y="600"/>
                </a:cubicBezTo>
                <a:cubicBezTo>
                  <a:pt x="1623" y="536"/>
                  <a:pt x="1683" y="476"/>
                  <a:pt x="1760" y="461"/>
                </a:cubicBezTo>
                <a:cubicBezTo>
                  <a:pt x="1839" y="445"/>
                  <a:pt x="1855" y="505"/>
                  <a:pt x="1860" y="570"/>
                </a:cubicBezTo>
                <a:cubicBezTo>
                  <a:pt x="1866" y="648"/>
                  <a:pt x="1856" y="726"/>
                  <a:pt x="1855" y="804"/>
                </a:cubicBezTo>
                <a:cubicBezTo>
                  <a:pt x="1854" y="843"/>
                  <a:pt x="1847" y="849"/>
                  <a:pt x="1874" y="861"/>
                </a:cubicBezTo>
                <a:moveTo>
                  <a:pt x="2179" y="62"/>
                </a:moveTo>
                <a:cubicBezTo>
                  <a:pt x="2177" y="25"/>
                  <a:pt x="2176" y="21"/>
                  <a:pt x="2176" y="0"/>
                </a:cubicBezTo>
                <a:cubicBezTo>
                  <a:pt x="2177" y="107"/>
                  <a:pt x="2187" y="210"/>
                  <a:pt x="2203" y="316"/>
                </a:cubicBezTo>
                <a:cubicBezTo>
                  <a:pt x="2223" y="450"/>
                  <a:pt x="2251" y="574"/>
                  <a:pt x="2300" y="700"/>
                </a:cubicBezTo>
                <a:cubicBezTo>
                  <a:pt x="2321" y="754"/>
                  <a:pt x="2338" y="794"/>
                  <a:pt x="2346" y="850"/>
                </a:cubicBezTo>
                <a:moveTo>
                  <a:pt x="1942" y="570"/>
                </a:moveTo>
                <a:cubicBezTo>
                  <a:pt x="2009" y="527"/>
                  <a:pt x="2119" y="549"/>
                  <a:pt x="2203" y="546"/>
                </a:cubicBezTo>
                <a:cubicBezTo>
                  <a:pt x="2395" y="540"/>
                  <a:pt x="2622" y="565"/>
                  <a:pt x="2810" y="521"/>
                </a:cubicBezTo>
                <a:cubicBezTo>
                  <a:pt x="2818" y="517"/>
                  <a:pt x="2826" y="512"/>
                  <a:pt x="2834" y="508"/>
                </a:cubicBezTo>
                <a:cubicBezTo>
                  <a:pt x="2831" y="459"/>
                  <a:pt x="2817" y="443"/>
                  <a:pt x="2765" y="436"/>
                </a:cubicBezTo>
                <a:cubicBezTo>
                  <a:pt x="2704" y="428"/>
                  <a:pt x="2672" y="481"/>
                  <a:pt x="2655" y="532"/>
                </a:cubicBezTo>
                <a:cubicBezTo>
                  <a:pt x="2641" y="573"/>
                  <a:pt x="2634" y="644"/>
                  <a:pt x="2646" y="686"/>
                </a:cubicBezTo>
                <a:cubicBezTo>
                  <a:pt x="2659" y="733"/>
                  <a:pt x="2699" y="763"/>
                  <a:pt x="2740" y="779"/>
                </a:cubicBezTo>
                <a:moveTo>
                  <a:pt x="3020" y="429"/>
                </a:moveTo>
                <a:cubicBezTo>
                  <a:pt x="2958" y="392"/>
                  <a:pt x="2910" y="380"/>
                  <a:pt x="2835" y="385"/>
                </a:cubicBezTo>
                <a:cubicBezTo>
                  <a:pt x="2732" y="392"/>
                  <a:pt x="2640" y="445"/>
                  <a:pt x="2579" y="529"/>
                </a:cubicBezTo>
                <a:cubicBezTo>
                  <a:pt x="2532" y="594"/>
                  <a:pt x="2524" y="684"/>
                  <a:pt x="2580" y="744"/>
                </a:cubicBezTo>
                <a:cubicBezTo>
                  <a:pt x="2643" y="811"/>
                  <a:pt x="2784" y="840"/>
                  <a:pt x="2873" y="820"/>
                </a:cubicBezTo>
                <a:cubicBezTo>
                  <a:pt x="2944" y="804"/>
                  <a:pt x="2955" y="725"/>
                  <a:pt x="2967" y="666"/>
                </a:cubicBezTo>
                <a:cubicBezTo>
                  <a:pt x="2983" y="584"/>
                  <a:pt x="2988" y="503"/>
                  <a:pt x="3023" y="426"/>
                </a:cubicBezTo>
                <a:cubicBezTo>
                  <a:pt x="3025" y="424"/>
                  <a:pt x="3026" y="421"/>
                  <a:pt x="3028" y="419"/>
                </a:cubicBezTo>
                <a:cubicBezTo>
                  <a:pt x="3027" y="492"/>
                  <a:pt x="3012" y="553"/>
                  <a:pt x="2994" y="624"/>
                </a:cubicBezTo>
                <a:cubicBezTo>
                  <a:pt x="2975" y="698"/>
                  <a:pt x="2959" y="772"/>
                  <a:pt x="3005" y="837"/>
                </a:cubicBezTo>
                <a:cubicBezTo>
                  <a:pt x="3034" y="867"/>
                  <a:pt x="3042" y="876"/>
                  <a:pt x="3066" y="888"/>
                </a:cubicBezTo>
                <a:moveTo>
                  <a:pt x="3372" y="375"/>
                </a:moveTo>
                <a:cubicBezTo>
                  <a:pt x="3399" y="335"/>
                  <a:pt x="3379" y="422"/>
                  <a:pt x="3377" y="433"/>
                </a:cubicBezTo>
                <a:cubicBezTo>
                  <a:pt x="3354" y="547"/>
                  <a:pt x="3300" y="665"/>
                  <a:pt x="3322" y="785"/>
                </a:cubicBezTo>
                <a:cubicBezTo>
                  <a:pt x="3328" y="817"/>
                  <a:pt x="3342" y="833"/>
                  <a:pt x="3364" y="853"/>
                </a:cubicBezTo>
                <a:moveTo>
                  <a:pt x="3238" y="104"/>
                </a:moveTo>
                <a:cubicBezTo>
                  <a:pt x="3234" y="77"/>
                  <a:pt x="3232" y="76"/>
                  <a:pt x="3232" y="61"/>
                </a:cubicBezTo>
                <a:cubicBezTo>
                  <a:pt x="3237" y="125"/>
                  <a:pt x="3240" y="185"/>
                  <a:pt x="3240" y="249"/>
                </a:cubicBezTo>
                <a:moveTo>
                  <a:pt x="3513" y="378"/>
                </a:moveTo>
                <a:cubicBezTo>
                  <a:pt x="3584" y="366"/>
                  <a:pt x="3620" y="381"/>
                  <a:pt x="3657" y="450"/>
                </a:cubicBezTo>
                <a:cubicBezTo>
                  <a:pt x="3692" y="515"/>
                  <a:pt x="3688" y="600"/>
                  <a:pt x="3693" y="671"/>
                </a:cubicBezTo>
                <a:cubicBezTo>
                  <a:pt x="3696" y="708"/>
                  <a:pt x="3698" y="745"/>
                  <a:pt x="3698" y="782"/>
                </a:cubicBezTo>
                <a:cubicBezTo>
                  <a:pt x="3698" y="783"/>
                  <a:pt x="3698" y="784"/>
                  <a:pt x="3698" y="785"/>
                </a:cubicBezTo>
                <a:cubicBezTo>
                  <a:pt x="3711" y="745"/>
                  <a:pt x="3724" y="709"/>
                  <a:pt x="3747" y="673"/>
                </a:cubicBezTo>
                <a:cubicBezTo>
                  <a:pt x="3822" y="554"/>
                  <a:pt x="3938" y="433"/>
                  <a:pt x="4081" y="408"/>
                </a:cubicBezTo>
                <a:cubicBezTo>
                  <a:pt x="4084" y="408"/>
                  <a:pt x="4087" y="408"/>
                  <a:pt x="4090" y="408"/>
                </a:cubicBezTo>
                <a:cubicBezTo>
                  <a:pt x="4079" y="490"/>
                  <a:pt x="4035" y="540"/>
                  <a:pt x="3993" y="611"/>
                </a:cubicBezTo>
                <a:cubicBezTo>
                  <a:pt x="3970" y="651"/>
                  <a:pt x="3913" y="740"/>
                  <a:pt x="3981" y="768"/>
                </a:cubicBezTo>
                <a:cubicBezTo>
                  <a:pt x="3997" y="771"/>
                  <a:pt x="4014" y="773"/>
                  <a:pt x="4030" y="776"/>
                </a:cubicBezTo>
                <a:moveTo>
                  <a:pt x="4725" y="435"/>
                </a:moveTo>
                <a:cubicBezTo>
                  <a:pt x="4755" y="371"/>
                  <a:pt x="4774" y="333"/>
                  <a:pt x="4782" y="265"/>
                </a:cubicBezTo>
                <a:cubicBezTo>
                  <a:pt x="4683" y="222"/>
                  <a:pt x="4581" y="235"/>
                  <a:pt x="4475" y="271"/>
                </a:cubicBezTo>
                <a:cubicBezTo>
                  <a:pt x="4359" y="310"/>
                  <a:pt x="4252" y="375"/>
                  <a:pt x="4232" y="503"/>
                </a:cubicBezTo>
                <a:cubicBezTo>
                  <a:pt x="4216" y="608"/>
                  <a:pt x="4265" y="684"/>
                  <a:pt x="4352" y="738"/>
                </a:cubicBezTo>
                <a:cubicBezTo>
                  <a:pt x="4443" y="794"/>
                  <a:pt x="4552" y="806"/>
                  <a:pt x="4646" y="854"/>
                </a:cubicBezTo>
                <a:cubicBezTo>
                  <a:pt x="4655" y="861"/>
                  <a:pt x="4663" y="867"/>
                  <a:pt x="4672" y="874"/>
                </a:cubicBezTo>
                <a:cubicBezTo>
                  <a:pt x="4654" y="956"/>
                  <a:pt x="4550" y="984"/>
                  <a:pt x="4476" y="1012"/>
                </a:cubicBezTo>
                <a:cubicBezTo>
                  <a:pt x="4437" y="1025"/>
                  <a:pt x="4399" y="1037"/>
                  <a:pt x="4360" y="105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5" name="Freeform 17"/>
          <p:cNvSpPr/>
          <p:nvPr/>
        </p:nvSpPr>
        <p:spPr>
          <a:xfrm>
            <a:off x="492480" y="3475440"/>
            <a:ext cx="2019240" cy="326880"/>
          </a:xfrm>
          <a:custGeom>
            <a:avLst/>
            <a:gdLst/>
            <a:ahLst/>
            <a:rect l="0" t="0" r="r" b="b"/>
            <a:pathLst>
              <a:path w="5609" h="908">
                <a:moveTo>
                  <a:pt x="503" y="410"/>
                </a:moveTo>
                <a:cubicBezTo>
                  <a:pt x="466" y="350"/>
                  <a:pt x="449" y="324"/>
                  <a:pt x="375" y="320"/>
                </a:cubicBezTo>
                <a:cubicBezTo>
                  <a:pt x="288" y="315"/>
                  <a:pt x="227" y="322"/>
                  <a:pt x="160" y="385"/>
                </a:cubicBezTo>
                <a:cubicBezTo>
                  <a:pt x="87" y="454"/>
                  <a:pt x="0" y="609"/>
                  <a:pt x="57" y="711"/>
                </a:cubicBezTo>
                <a:cubicBezTo>
                  <a:pt x="84" y="761"/>
                  <a:pt x="161" y="774"/>
                  <a:pt x="212" y="764"/>
                </a:cubicBezTo>
                <a:cubicBezTo>
                  <a:pt x="280" y="750"/>
                  <a:pt x="319" y="683"/>
                  <a:pt x="344" y="624"/>
                </a:cubicBezTo>
                <a:cubicBezTo>
                  <a:pt x="368" y="568"/>
                  <a:pt x="361" y="512"/>
                  <a:pt x="375" y="454"/>
                </a:cubicBezTo>
                <a:cubicBezTo>
                  <a:pt x="377" y="453"/>
                  <a:pt x="379" y="453"/>
                  <a:pt x="381" y="452"/>
                </a:cubicBezTo>
                <a:cubicBezTo>
                  <a:pt x="409" y="487"/>
                  <a:pt x="444" y="541"/>
                  <a:pt x="475" y="579"/>
                </a:cubicBezTo>
                <a:cubicBezTo>
                  <a:pt x="542" y="661"/>
                  <a:pt x="715" y="810"/>
                  <a:pt x="828" y="719"/>
                </a:cubicBezTo>
                <a:cubicBezTo>
                  <a:pt x="911" y="654"/>
                  <a:pt x="902" y="528"/>
                  <a:pt x="902" y="434"/>
                </a:cubicBezTo>
                <a:cubicBezTo>
                  <a:pt x="902" y="351"/>
                  <a:pt x="880" y="285"/>
                  <a:pt x="850" y="210"/>
                </a:cubicBezTo>
                <a:cubicBezTo>
                  <a:pt x="846" y="199"/>
                  <a:pt x="833" y="173"/>
                  <a:pt x="829" y="163"/>
                </a:cubicBezTo>
                <a:cubicBezTo>
                  <a:pt x="823" y="220"/>
                  <a:pt x="822" y="276"/>
                  <a:pt x="822" y="334"/>
                </a:cubicBezTo>
                <a:cubicBezTo>
                  <a:pt x="822" y="453"/>
                  <a:pt x="855" y="553"/>
                  <a:pt x="917" y="654"/>
                </a:cubicBezTo>
                <a:cubicBezTo>
                  <a:pt x="982" y="758"/>
                  <a:pt x="1061" y="839"/>
                  <a:pt x="1189" y="841"/>
                </a:cubicBezTo>
                <a:cubicBezTo>
                  <a:pt x="1296" y="842"/>
                  <a:pt x="1358" y="754"/>
                  <a:pt x="1398" y="664"/>
                </a:cubicBezTo>
                <a:cubicBezTo>
                  <a:pt x="1438" y="574"/>
                  <a:pt x="1449" y="441"/>
                  <a:pt x="1426" y="344"/>
                </a:cubicBezTo>
                <a:cubicBezTo>
                  <a:pt x="1410" y="277"/>
                  <a:pt x="1367" y="178"/>
                  <a:pt x="1316" y="129"/>
                </a:cubicBezTo>
                <a:cubicBezTo>
                  <a:pt x="1302" y="114"/>
                  <a:pt x="1301" y="108"/>
                  <a:pt x="1287" y="111"/>
                </a:cubicBezTo>
                <a:cubicBezTo>
                  <a:pt x="1271" y="179"/>
                  <a:pt x="1254" y="252"/>
                  <a:pt x="1266" y="326"/>
                </a:cubicBezTo>
                <a:cubicBezTo>
                  <a:pt x="1293" y="485"/>
                  <a:pt x="1401" y="646"/>
                  <a:pt x="1514" y="753"/>
                </a:cubicBezTo>
                <a:cubicBezTo>
                  <a:pt x="1595" y="830"/>
                  <a:pt x="1687" y="870"/>
                  <a:pt x="1790" y="907"/>
                </a:cubicBezTo>
                <a:moveTo>
                  <a:pt x="3432" y="29"/>
                </a:moveTo>
                <a:cubicBezTo>
                  <a:pt x="3455" y="39"/>
                  <a:pt x="3445" y="0"/>
                  <a:pt x="3450" y="57"/>
                </a:cubicBezTo>
                <a:cubicBezTo>
                  <a:pt x="3457" y="141"/>
                  <a:pt x="3457" y="220"/>
                  <a:pt x="3478" y="302"/>
                </a:cubicBezTo>
                <a:cubicBezTo>
                  <a:pt x="3503" y="401"/>
                  <a:pt x="3547" y="494"/>
                  <a:pt x="3583" y="589"/>
                </a:cubicBezTo>
                <a:cubicBezTo>
                  <a:pt x="3606" y="650"/>
                  <a:pt x="3619" y="700"/>
                  <a:pt x="3627" y="763"/>
                </a:cubicBezTo>
                <a:moveTo>
                  <a:pt x="2908" y="500"/>
                </a:moveTo>
                <a:cubicBezTo>
                  <a:pt x="2919" y="496"/>
                  <a:pt x="2986" y="473"/>
                  <a:pt x="3027" y="469"/>
                </a:cubicBezTo>
                <a:cubicBezTo>
                  <a:pt x="3335" y="436"/>
                  <a:pt x="3679" y="460"/>
                  <a:pt x="3975" y="365"/>
                </a:cubicBezTo>
                <a:cubicBezTo>
                  <a:pt x="4057" y="339"/>
                  <a:pt x="4097" y="278"/>
                  <a:pt x="4071" y="192"/>
                </a:cubicBezTo>
                <a:cubicBezTo>
                  <a:pt x="4045" y="107"/>
                  <a:pt x="3885" y="13"/>
                  <a:pt x="3806" y="77"/>
                </a:cubicBezTo>
                <a:cubicBezTo>
                  <a:pt x="3740" y="130"/>
                  <a:pt x="3735" y="248"/>
                  <a:pt x="3746" y="323"/>
                </a:cubicBezTo>
                <a:cubicBezTo>
                  <a:pt x="3765" y="452"/>
                  <a:pt x="3905" y="643"/>
                  <a:pt x="4032" y="689"/>
                </a:cubicBezTo>
                <a:cubicBezTo>
                  <a:pt x="4105" y="716"/>
                  <a:pt x="4130" y="707"/>
                  <a:pt x="4193" y="672"/>
                </a:cubicBezTo>
                <a:cubicBezTo>
                  <a:pt x="4254" y="637"/>
                  <a:pt x="4285" y="471"/>
                  <a:pt x="4356" y="462"/>
                </a:cubicBezTo>
                <a:cubicBezTo>
                  <a:pt x="4413" y="456"/>
                  <a:pt x="4424" y="495"/>
                  <a:pt x="4465" y="527"/>
                </a:cubicBezTo>
                <a:cubicBezTo>
                  <a:pt x="4538" y="584"/>
                  <a:pt x="4594" y="636"/>
                  <a:pt x="4687" y="661"/>
                </a:cubicBezTo>
                <a:cubicBezTo>
                  <a:pt x="4749" y="678"/>
                  <a:pt x="4842" y="688"/>
                  <a:pt x="4898" y="651"/>
                </a:cubicBezTo>
                <a:cubicBezTo>
                  <a:pt x="4960" y="610"/>
                  <a:pt x="4957" y="491"/>
                  <a:pt x="5031" y="471"/>
                </a:cubicBezTo>
                <a:cubicBezTo>
                  <a:pt x="5074" y="458"/>
                  <a:pt x="5107" y="485"/>
                  <a:pt x="5144" y="502"/>
                </a:cubicBezTo>
                <a:cubicBezTo>
                  <a:pt x="5220" y="536"/>
                  <a:pt x="5268" y="565"/>
                  <a:pt x="5353" y="565"/>
                </a:cubicBezTo>
                <a:cubicBezTo>
                  <a:pt x="5441" y="565"/>
                  <a:pt x="5556" y="538"/>
                  <a:pt x="5585" y="441"/>
                </a:cubicBezTo>
                <a:cubicBezTo>
                  <a:pt x="5608" y="366"/>
                  <a:pt x="5557" y="300"/>
                  <a:pt x="5494" y="266"/>
                </a:cubicBezTo>
                <a:cubicBezTo>
                  <a:pt x="5398" y="215"/>
                  <a:pt x="5255" y="212"/>
                  <a:pt x="5158" y="260"/>
                </a:cubicBezTo>
                <a:cubicBezTo>
                  <a:pt x="5025" y="327"/>
                  <a:pt x="4967" y="495"/>
                  <a:pt x="4990" y="636"/>
                </a:cubicBezTo>
                <a:cubicBezTo>
                  <a:pt x="5017" y="802"/>
                  <a:pt x="5175" y="885"/>
                  <a:pt x="5329" y="897"/>
                </a:cubicBezTo>
                <a:cubicBezTo>
                  <a:pt x="5411" y="904"/>
                  <a:pt x="5496" y="898"/>
                  <a:pt x="5579" y="89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6" name="Freeform 18"/>
          <p:cNvSpPr/>
          <p:nvPr/>
        </p:nvSpPr>
        <p:spPr>
          <a:xfrm>
            <a:off x="3322800" y="3394080"/>
            <a:ext cx="810000" cy="338400"/>
          </a:xfrm>
          <a:custGeom>
            <a:avLst/>
            <a:gdLst/>
            <a:ahLst/>
            <a:rect l="0" t="0" r="r" b="b"/>
            <a:pathLst>
              <a:path w="2250" h="940">
                <a:moveTo>
                  <a:pt x="484" y="257"/>
                </a:moveTo>
                <a:cubicBezTo>
                  <a:pt x="453" y="161"/>
                  <a:pt x="422" y="150"/>
                  <a:pt x="318" y="151"/>
                </a:cubicBezTo>
                <a:cubicBezTo>
                  <a:pt x="226" y="152"/>
                  <a:pt x="124" y="184"/>
                  <a:pt x="66" y="261"/>
                </a:cubicBezTo>
                <a:cubicBezTo>
                  <a:pt x="11" y="333"/>
                  <a:pt x="80" y="383"/>
                  <a:pt x="139" y="413"/>
                </a:cubicBezTo>
                <a:cubicBezTo>
                  <a:pt x="261" y="474"/>
                  <a:pt x="421" y="476"/>
                  <a:pt x="531" y="558"/>
                </a:cubicBezTo>
                <a:cubicBezTo>
                  <a:pt x="540" y="569"/>
                  <a:pt x="549" y="580"/>
                  <a:pt x="558" y="591"/>
                </a:cubicBezTo>
                <a:cubicBezTo>
                  <a:pt x="546" y="675"/>
                  <a:pt x="492" y="697"/>
                  <a:pt x="409" y="720"/>
                </a:cubicBezTo>
                <a:cubicBezTo>
                  <a:pt x="306" y="748"/>
                  <a:pt x="122" y="774"/>
                  <a:pt x="23" y="721"/>
                </a:cubicBezTo>
                <a:cubicBezTo>
                  <a:pt x="15" y="713"/>
                  <a:pt x="8" y="705"/>
                  <a:pt x="0" y="697"/>
                </a:cubicBezTo>
                <a:cubicBezTo>
                  <a:pt x="24" y="613"/>
                  <a:pt x="120" y="590"/>
                  <a:pt x="197" y="552"/>
                </a:cubicBezTo>
                <a:cubicBezTo>
                  <a:pt x="231" y="535"/>
                  <a:pt x="266" y="518"/>
                  <a:pt x="300" y="501"/>
                </a:cubicBezTo>
                <a:moveTo>
                  <a:pt x="591" y="341"/>
                </a:moveTo>
                <a:cubicBezTo>
                  <a:pt x="634" y="314"/>
                  <a:pt x="675" y="293"/>
                  <a:pt x="719" y="270"/>
                </a:cubicBezTo>
                <a:cubicBezTo>
                  <a:pt x="721" y="312"/>
                  <a:pt x="721" y="358"/>
                  <a:pt x="721" y="402"/>
                </a:cubicBezTo>
                <a:cubicBezTo>
                  <a:pt x="721" y="487"/>
                  <a:pt x="751" y="554"/>
                  <a:pt x="818" y="611"/>
                </a:cubicBezTo>
                <a:cubicBezTo>
                  <a:pt x="868" y="653"/>
                  <a:pt x="1000" y="706"/>
                  <a:pt x="1061" y="656"/>
                </a:cubicBezTo>
                <a:cubicBezTo>
                  <a:pt x="1103" y="621"/>
                  <a:pt x="1085" y="528"/>
                  <a:pt x="1065" y="488"/>
                </a:cubicBezTo>
                <a:cubicBezTo>
                  <a:pt x="1033" y="425"/>
                  <a:pt x="970" y="372"/>
                  <a:pt x="900" y="360"/>
                </a:cubicBezTo>
                <a:cubicBezTo>
                  <a:pt x="830" y="349"/>
                  <a:pt x="785" y="379"/>
                  <a:pt x="766" y="447"/>
                </a:cubicBezTo>
                <a:cubicBezTo>
                  <a:pt x="747" y="516"/>
                  <a:pt x="759" y="590"/>
                  <a:pt x="816" y="635"/>
                </a:cubicBezTo>
                <a:cubicBezTo>
                  <a:pt x="935" y="729"/>
                  <a:pt x="1143" y="712"/>
                  <a:pt x="1271" y="652"/>
                </a:cubicBezTo>
                <a:cubicBezTo>
                  <a:pt x="1375" y="604"/>
                  <a:pt x="1452" y="526"/>
                  <a:pt x="1483" y="415"/>
                </a:cubicBezTo>
                <a:cubicBezTo>
                  <a:pt x="1509" y="323"/>
                  <a:pt x="1498" y="217"/>
                  <a:pt x="1483" y="124"/>
                </a:cubicBezTo>
                <a:cubicBezTo>
                  <a:pt x="1476" y="82"/>
                  <a:pt x="1470" y="42"/>
                  <a:pt x="1465" y="0"/>
                </a:cubicBezTo>
                <a:cubicBezTo>
                  <a:pt x="1460" y="77"/>
                  <a:pt x="1458" y="153"/>
                  <a:pt x="1458" y="230"/>
                </a:cubicBezTo>
                <a:cubicBezTo>
                  <a:pt x="1458" y="354"/>
                  <a:pt x="1486" y="462"/>
                  <a:pt x="1547" y="571"/>
                </a:cubicBezTo>
                <a:cubicBezTo>
                  <a:pt x="1595" y="656"/>
                  <a:pt x="1660" y="727"/>
                  <a:pt x="1726" y="797"/>
                </a:cubicBezTo>
                <a:moveTo>
                  <a:pt x="1283" y="415"/>
                </a:moveTo>
                <a:cubicBezTo>
                  <a:pt x="1370" y="405"/>
                  <a:pt x="1461" y="401"/>
                  <a:pt x="1550" y="397"/>
                </a:cubicBezTo>
                <a:cubicBezTo>
                  <a:pt x="1693" y="391"/>
                  <a:pt x="1836" y="383"/>
                  <a:pt x="1978" y="365"/>
                </a:cubicBezTo>
                <a:cubicBezTo>
                  <a:pt x="2033" y="358"/>
                  <a:pt x="2070" y="345"/>
                  <a:pt x="2120" y="330"/>
                </a:cubicBezTo>
                <a:cubicBezTo>
                  <a:pt x="2100" y="320"/>
                  <a:pt x="2091" y="299"/>
                  <a:pt x="2043" y="306"/>
                </a:cubicBezTo>
                <a:cubicBezTo>
                  <a:pt x="1991" y="313"/>
                  <a:pt x="1959" y="360"/>
                  <a:pt x="1971" y="413"/>
                </a:cubicBezTo>
                <a:cubicBezTo>
                  <a:pt x="1985" y="477"/>
                  <a:pt x="2064" y="508"/>
                  <a:pt x="2114" y="538"/>
                </a:cubicBezTo>
                <a:cubicBezTo>
                  <a:pt x="2174" y="574"/>
                  <a:pt x="2241" y="608"/>
                  <a:pt x="2245" y="686"/>
                </a:cubicBezTo>
                <a:cubicBezTo>
                  <a:pt x="2249" y="773"/>
                  <a:pt x="2119" y="834"/>
                  <a:pt x="2054" y="866"/>
                </a:cubicBezTo>
                <a:cubicBezTo>
                  <a:pt x="1961" y="913"/>
                  <a:pt x="1867" y="928"/>
                  <a:pt x="1765" y="93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7" name="Freeform 19"/>
          <p:cNvSpPr/>
          <p:nvPr/>
        </p:nvSpPr>
        <p:spPr>
          <a:xfrm>
            <a:off x="4665600" y="3220920"/>
            <a:ext cx="8006760" cy="522720"/>
          </a:xfrm>
          <a:custGeom>
            <a:avLst/>
            <a:gdLst/>
            <a:ahLst/>
            <a:rect l="0" t="0" r="r" b="b"/>
            <a:pathLst>
              <a:path w="22241" h="1452">
                <a:moveTo>
                  <a:pt x="0" y="828"/>
                </a:moveTo>
                <a:cubicBezTo>
                  <a:pt x="0" y="830"/>
                  <a:pt x="5" y="843"/>
                  <a:pt x="8" y="865"/>
                </a:cubicBezTo>
                <a:cubicBezTo>
                  <a:pt x="17" y="947"/>
                  <a:pt x="16" y="1031"/>
                  <a:pt x="29" y="1111"/>
                </a:cubicBezTo>
                <a:cubicBezTo>
                  <a:pt x="37" y="1163"/>
                  <a:pt x="50" y="1226"/>
                  <a:pt x="69" y="1266"/>
                </a:cubicBezTo>
                <a:cubicBezTo>
                  <a:pt x="80" y="1290"/>
                  <a:pt x="87" y="1276"/>
                  <a:pt x="98" y="1264"/>
                </a:cubicBezTo>
                <a:moveTo>
                  <a:pt x="80" y="460"/>
                </a:moveTo>
                <a:cubicBezTo>
                  <a:pt x="70" y="405"/>
                  <a:pt x="116" y="581"/>
                  <a:pt x="120" y="593"/>
                </a:cubicBezTo>
                <a:cubicBezTo>
                  <a:pt x="146" y="673"/>
                  <a:pt x="154" y="700"/>
                  <a:pt x="174" y="751"/>
                </a:cubicBezTo>
                <a:moveTo>
                  <a:pt x="382" y="890"/>
                </a:moveTo>
                <a:cubicBezTo>
                  <a:pt x="397" y="868"/>
                  <a:pt x="397" y="879"/>
                  <a:pt x="402" y="930"/>
                </a:cubicBezTo>
                <a:cubicBezTo>
                  <a:pt x="411" y="1013"/>
                  <a:pt x="413" y="1099"/>
                  <a:pt x="424" y="1181"/>
                </a:cubicBezTo>
                <a:cubicBezTo>
                  <a:pt x="431" y="1233"/>
                  <a:pt x="442" y="1282"/>
                  <a:pt x="455" y="1329"/>
                </a:cubicBezTo>
                <a:cubicBezTo>
                  <a:pt x="453" y="1272"/>
                  <a:pt x="450" y="1215"/>
                  <a:pt x="449" y="1157"/>
                </a:cubicBezTo>
                <a:cubicBezTo>
                  <a:pt x="447" y="1058"/>
                  <a:pt x="457" y="992"/>
                  <a:pt x="496" y="927"/>
                </a:cubicBezTo>
                <a:cubicBezTo>
                  <a:pt x="528" y="873"/>
                  <a:pt x="581" y="833"/>
                  <a:pt x="624" y="851"/>
                </a:cubicBezTo>
                <a:cubicBezTo>
                  <a:pt x="671" y="871"/>
                  <a:pt x="677" y="985"/>
                  <a:pt x="680" y="1064"/>
                </a:cubicBezTo>
                <a:cubicBezTo>
                  <a:pt x="685" y="1166"/>
                  <a:pt x="684" y="1257"/>
                  <a:pt x="698" y="1356"/>
                </a:cubicBezTo>
                <a:moveTo>
                  <a:pt x="1762" y="442"/>
                </a:moveTo>
                <a:cubicBezTo>
                  <a:pt x="1776" y="484"/>
                  <a:pt x="1784" y="532"/>
                  <a:pt x="1791" y="594"/>
                </a:cubicBezTo>
                <a:cubicBezTo>
                  <a:pt x="1806" y="744"/>
                  <a:pt x="1825" y="881"/>
                  <a:pt x="1864" y="1012"/>
                </a:cubicBezTo>
                <a:cubicBezTo>
                  <a:pt x="1878" y="1059"/>
                  <a:pt x="1897" y="1100"/>
                  <a:pt x="1909" y="1148"/>
                </a:cubicBezTo>
                <a:moveTo>
                  <a:pt x="1630" y="880"/>
                </a:moveTo>
                <a:cubicBezTo>
                  <a:pt x="1661" y="853"/>
                  <a:pt x="1713" y="837"/>
                  <a:pt x="1757" y="828"/>
                </a:cubicBezTo>
                <a:cubicBezTo>
                  <a:pt x="1879" y="804"/>
                  <a:pt x="2018" y="838"/>
                  <a:pt x="2136" y="770"/>
                </a:cubicBezTo>
                <a:cubicBezTo>
                  <a:pt x="2172" y="750"/>
                  <a:pt x="2177" y="692"/>
                  <a:pt x="2173" y="625"/>
                </a:cubicBezTo>
                <a:cubicBezTo>
                  <a:pt x="2169" y="564"/>
                  <a:pt x="2155" y="541"/>
                  <a:pt x="2138" y="510"/>
                </a:cubicBezTo>
                <a:cubicBezTo>
                  <a:pt x="2130" y="572"/>
                  <a:pt x="2125" y="639"/>
                  <a:pt x="2127" y="710"/>
                </a:cubicBezTo>
                <a:cubicBezTo>
                  <a:pt x="2131" y="820"/>
                  <a:pt x="2155" y="907"/>
                  <a:pt x="2191" y="987"/>
                </a:cubicBezTo>
                <a:cubicBezTo>
                  <a:pt x="2209" y="1028"/>
                  <a:pt x="2237" y="1081"/>
                  <a:pt x="2267" y="1081"/>
                </a:cubicBezTo>
                <a:cubicBezTo>
                  <a:pt x="2290" y="1081"/>
                  <a:pt x="2295" y="1035"/>
                  <a:pt x="2305" y="1000"/>
                </a:cubicBezTo>
                <a:cubicBezTo>
                  <a:pt x="2315" y="963"/>
                  <a:pt x="2325" y="914"/>
                  <a:pt x="2348" y="904"/>
                </a:cubicBezTo>
                <a:cubicBezTo>
                  <a:pt x="2380" y="891"/>
                  <a:pt x="2405" y="939"/>
                  <a:pt x="2426" y="976"/>
                </a:cubicBezTo>
                <a:cubicBezTo>
                  <a:pt x="2471" y="1053"/>
                  <a:pt x="2500" y="1098"/>
                  <a:pt x="2557" y="1120"/>
                </a:cubicBezTo>
                <a:moveTo>
                  <a:pt x="489" y="1084"/>
                </a:moveTo>
                <a:cubicBezTo>
                  <a:pt x="22240" y="537"/>
                  <a:pt x="1594" y="1117"/>
                  <a:pt x="2641" y="980"/>
                </a:cubicBezTo>
                <a:cubicBezTo>
                  <a:pt x="2667" y="977"/>
                  <a:pt x="2680" y="957"/>
                  <a:pt x="2706" y="979"/>
                </a:cubicBezTo>
                <a:cubicBezTo>
                  <a:pt x="2759" y="1022"/>
                  <a:pt x="2773" y="1093"/>
                  <a:pt x="2840" y="1091"/>
                </a:cubicBezTo>
                <a:cubicBezTo>
                  <a:pt x="2892" y="1089"/>
                  <a:pt x="2893" y="1048"/>
                  <a:pt x="2925" y="996"/>
                </a:cubicBezTo>
                <a:cubicBezTo>
                  <a:pt x="2910" y="933"/>
                  <a:pt x="2931" y="888"/>
                  <a:pt x="2887" y="845"/>
                </a:cubicBezTo>
                <a:cubicBezTo>
                  <a:pt x="2843" y="803"/>
                  <a:pt x="2784" y="801"/>
                  <a:pt x="2742" y="851"/>
                </a:cubicBezTo>
                <a:cubicBezTo>
                  <a:pt x="2618" y="1000"/>
                  <a:pt x="2695" y="1298"/>
                  <a:pt x="2790" y="1402"/>
                </a:cubicBezTo>
                <a:cubicBezTo>
                  <a:pt x="2824" y="1431"/>
                  <a:pt x="2835" y="1441"/>
                  <a:pt x="2860" y="1451"/>
                </a:cubicBezTo>
                <a:moveTo>
                  <a:pt x="3340" y="690"/>
                </a:moveTo>
                <a:cubicBezTo>
                  <a:pt x="3363" y="751"/>
                  <a:pt x="3389" y="793"/>
                  <a:pt x="3399" y="869"/>
                </a:cubicBezTo>
                <a:cubicBezTo>
                  <a:pt x="3410" y="947"/>
                  <a:pt x="3408" y="1064"/>
                  <a:pt x="3451" y="1105"/>
                </a:cubicBezTo>
                <a:cubicBezTo>
                  <a:pt x="3475" y="1127"/>
                  <a:pt x="3497" y="1091"/>
                  <a:pt x="3511" y="1059"/>
                </a:cubicBezTo>
                <a:cubicBezTo>
                  <a:pt x="3538" y="1000"/>
                  <a:pt x="3547" y="916"/>
                  <a:pt x="3574" y="859"/>
                </a:cubicBezTo>
                <a:cubicBezTo>
                  <a:pt x="3590" y="825"/>
                  <a:pt x="3606" y="851"/>
                  <a:pt x="3615" y="880"/>
                </a:cubicBezTo>
                <a:cubicBezTo>
                  <a:pt x="3636" y="942"/>
                  <a:pt x="3648" y="1005"/>
                  <a:pt x="3677" y="1054"/>
                </a:cubicBezTo>
                <a:cubicBezTo>
                  <a:pt x="3697" y="1087"/>
                  <a:pt x="3742" y="1127"/>
                  <a:pt x="3769" y="1101"/>
                </a:cubicBezTo>
                <a:cubicBezTo>
                  <a:pt x="3798" y="1072"/>
                  <a:pt x="3798" y="954"/>
                  <a:pt x="3791" y="903"/>
                </a:cubicBezTo>
                <a:cubicBezTo>
                  <a:pt x="3776" y="793"/>
                  <a:pt x="3730" y="695"/>
                  <a:pt x="3706" y="593"/>
                </a:cubicBezTo>
                <a:cubicBezTo>
                  <a:pt x="3700" y="571"/>
                  <a:pt x="3695" y="545"/>
                  <a:pt x="3689" y="522"/>
                </a:cubicBezTo>
                <a:cubicBezTo>
                  <a:pt x="3702" y="588"/>
                  <a:pt x="3722" y="621"/>
                  <a:pt x="3749" y="666"/>
                </a:cubicBezTo>
                <a:moveTo>
                  <a:pt x="3884" y="718"/>
                </a:moveTo>
                <a:cubicBezTo>
                  <a:pt x="3888" y="701"/>
                  <a:pt x="3890" y="686"/>
                  <a:pt x="3892" y="669"/>
                </a:cubicBezTo>
                <a:cubicBezTo>
                  <a:pt x="3892" y="666"/>
                  <a:pt x="3892" y="671"/>
                  <a:pt x="3892" y="668"/>
                </a:cubicBezTo>
                <a:cubicBezTo>
                  <a:pt x="3892" y="740"/>
                  <a:pt x="3889" y="812"/>
                  <a:pt x="3897" y="881"/>
                </a:cubicBezTo>
                <a:cubicBezTo>
                  <a:pt x="3906" y="960"/>
                  <a:pt x="3926" y="1047"/>
                  <a:pt x="3962" y="1091"/>
                </a:cubicBezTo>
                <a:cubicBezTo>
                  <a:pt x="3978" y="1111"/>
                  <a:pt x="4006" y="1115"/>
                  <a:pt x="4020" y="1088"/>
                </a:cubicBezTo>
                <a:cubicBezTo>
                  <a:pt x="4045" y="1041"/>
                  <a:pt x="4048" y="971"/>
                  <a:pt x="4046" y="907"/>
                </a:cubicBezTo>
                <a:cubicBezTo>
                  <a:pt x="4044" y="823"/>
                  <a:pt x="4022" y="760"/>
                  <a:pt x="3998" y="693"/>
                </a:cubicBezTo>
                <a:cubicBezTo>
                  <a:pt x="3987" y="665"/>
                  <a:pt x="3981" y="646"/>
                  <a:pt x="3967" y="635"/>
                </a:cubicBezTo>
                <a:cubicBezTo>
                  <a:pt x="3967" y="666"/>
                  <a:pt x="3967" y="683"/>
                  <a:pt x="3969" y="715"/>
                </a:cubicBezTo>
                <a:moveTo>
                  <a:pt x="4169" y="973"/>
                </a:moveTo>
                <a:cubicBezTo>
                  <a:pt x="4181" y="957"/>
                  <a:pt x="4190" y="942"/>
                  <a:pt x="4197" y="913"/>
                </a:cubicBezTo>
                <a:cubicBezTo>
                  <a:pt x="4227" y="795"/>
                  <a:pt x="4196" y="646"/>
                  <a:pt x="4247" y="546"/>
                </a:cubicBezTo>
                <a:cubicBezTo>
                  <a:pt x="4273" y="496"/>
                  <a:pt x="4328" y="473"/>
                  <a:pt x="4341" y="560"/>
                </a:cubicBezTo>
                <a:cubicBezTo>
                  <a:pt x="4354" y="652"/>
                  <a:pt x="4342" y="769"/>
                  <a:pt x="4341" y="863"/>
                </a:cubicBezTo>
                <a:cubicBezTo>
                  <a:pt x="4340" y="942"/>
                  <a:pt x="4334" y="1028"/>
                  <a:pt x="4354" y="1098"/>
                </a:cubicBezTo>
                <a:cubicBezTo>
                  <a:pt x="4368" y="1149"/>
                  <a:pt x="4395" y="1159"/>
                  <a:pt x="4422" y="1154"/>
                </a:cubicBezTo>
                <a:cubicBezTo>
                  <a:pt x="4458" y="1147"/>
                  <a:pt x="4486" y="1092"/>
                  <a:pt x="4506" y="1033"/>
                </a:cubicBezTo>
                <a:cubicBezTo>
                  <a:pt x="4531" y="958"/>
                  <a:pt x="4538" y="873"/>
                  <a:pt x="4546" y="786"/>
                </a:cubicBezTo>
                <a:moveTo>
                  <a:pt x="4497" y="294"/>
                </a:moveTo>
                <a:cubicBezTo>
                  <a:pt x="4494" y="267"/>
                  <a:pt x="4491" y="245"/>
                  <a:pt x="4487" y="220"/>
                </a:cubicBezTo>
                <a:cubicBezTo>
                  <a:pt x="4485" y="302"/>
                  <a:pt x="4485" y="385"/>
                  <a:pt x="4485" y="467"/>
                </a:cubicBezTo>
                <a:cubicBezTo>
                  <a:pt x="4485" y="606"/>
                  <a:pt x="4490" y="740"/>
                  <a:pt x="4506" y="876"/>
                </a:cubicBezTo>
                <a:cubicBezTo>
                  <a:pt x="4520" y="985"/>
                  <a:pt x="4538" y="1078"/>
                  <a:pt x="4575" y="1161"/>
                </a:cubicBezTo>
                <a:moveTo>
                  <a:pt x="4946" y="854"/>
                </a:moveTo>
                <a:cubicBezTo>
                  <a:pt x="4930" y="830"/>
                  <a:pt x="4915" y="823"/>
                  <a:pt x="4886" y="822"/>
                </a:cubicBezTo>
                <a:cubicBezTo>
                  <a:pt x="4835" y="819"/>
                  <a:pt x="4789" y="818"/>
                  <a:pt x="4744" y="872"/>
                </a:cubicBezTo>
                <a:cubicBezTo>
                  <a:pt x="4706" y="916"/>
                  <a:pt x="4684" y="978"/>
                  <a:pt x="4679" y="1065"/>
                </a:cubicBezTo>
                <a:cubicBezTo>
                  <a:pt x="4674" y="1140"/>
                  <a:pt x="4703" y="1157"/>
                  <a:pt x="4734" y="1162"/>
                </a:cubicBezTo>
                <a:cubicBezTo>
                  <a:pt x="4797" y="1172"/>
                  <a:pt x="4853" y="1103"/>
                  <a:pt x="4891" y="1006"/>
                </a:cubicBezTo>
                <a:cubicBezTo>
                  <a:pt x="4929" y="908"/>
                  <a:pt x="4942" y="781"/>
                  <a:pt x="4945" y="658"/>
                </a:cubicBezTo>
                <a:cubicBezTo>
                  <a:pt x="4949" y="515"/>
                  <a:pt x="4943" y="383"/>
                  <a:pt x="4922" y="246"/>
                </a:cubicBezTo>
                <a:cubicBezTo>
                  <a:pt x="4907" y="148"/>
                  <a:pt x="4890" y="66"/>
                  <a:pt x="4852" y="0"/>
                </a:cubicBezTo>
                <a:cubicBezTo>
                  <a:pt x="4823" y="35"/>
                  <a:pt x="4827" y="44"/>
                  <a:pt x="4826" y="136"/>
                </a:cubicBezTo>
                <a:cubicBezTo>
                  <a:pt x="4824" y="293"/>
                  <a:pt x="4831" y="441"/>
                  <a:pt x="4844" y="596"/>
                </a:cubicBezTo>
                <a:cubicBezTo>
                  <a:pt x="4857" y="752"/>
                  <a:pt x="4867" y="912"/>
                  <a:pt x="4883" y="1065"/>
                </a:cubicBezTo>
                <a:cubicBezTo>
                  <a:pt x="4888" y="1111"/>
                  <a:pt x="4896" y="1186"/>
                  <a:pt x="4925" y="1194"/>
                </a:cubicBezTo>
                <a:cubicBezTo>
                  <a:pt x="4951" y="1202"/>
                  <a:pt x="4965" y="1178"/>
                  <a:pt x="4985" y="1151"/>
                </a:cubicBezTo>
                <a:moveTo>
                  <a:pt x="5177" y="1305"/>
                </a:moveTo>
                <a:cubicBezTo>
                  <a:pt x="5170" y="1288"/>
                  <a:pt x="5169" y="1282"/>
                  <a:pt x="5169" y="1260"/>
                </a:cubicBezTo>
                <a:cubicBezTo>
                  <a:pt x="5169" y="1252"/>
                  <a:pt x="5169" y="1244"/>
                  <a:pt x="5169" y="1236"/>
                </a:cubicBezTo>
                <a:cubicBezTo>
                  <a:pt x="5176" y="1236"/>
                  <a:pt x="5188" y="1231"/>
                  <a:pt x="5193" y="1241"/>
                </a:cubicBezTo>
                <a:cubicBezTo>
                  <a:pt x="5201" y="1256"/>
                  <a:pt x="5200" y="1293"/>
                  <a:pt x="5193" y="1309"/>
                </a:cubicBezTo>
                <a:cubicBezTo>
                  <a:pt x="5183" y="1333"/>
                  <a:pt x="5159" y="1340"/>
                  <a:pt x="5144" y="1332"/>
                </a:cubicBezTo>
                <a:cubicBezTo>
                  <a:pt x="5128" y="1324"/>
                  <a:pt x="5124" y="1295"/>
                  <a:pt x="5124" y="1266"/>
                </a:cubicBezTo>
                <a:cubicBezTo>
                  <a:pt x="5123" y="1229"/>
                  <a:pt x="5140" y="1236"/>
                  <a:pt x="5154" y="123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8" name="Freeform 20"/>
          <p:cNvSpPr/>
          <p:nvPr/>
        </p:nvSpPr>
        <p:spPr>
          <a:xfrm>
            <a:off x="5914440" y="4113360"/>
            <a:ext cx="2093400" cy="171000"/>
          </a:xfrm>
          <a:custGeom>
            <a:avLst/>
            <a:gdLst/>
            <a:ahLst/>
            <a:rect l="0" t="0" r="r" b="b"/>
            <a:pathLst>
              <a:path w="5815" h="475">
                <a:moveTo>
                  <a:pt x="760" y="115"/>
                </a:moveTo>
                <a:cubicBezTo>
                  <a:pt x="776" y="57"/>
                  <a:pt x="775" y="39"/>
                  <a:pt x="703" y="25"/>
                </a:cubicBezTo>
                <a:cubicBezTo>
                  <a:pt x="573" y="0"/>
                  <a:pt x="432" y="15"/>
                  <a:pt x="308" y="56"/>
                </a:cubicBezTo>
                <a:cubicBezTo>
                  <a:pt x="214" y="86"/>
                  <a:pt x="85" y="142"/>
                  <a:pt x="41" y="238"/>
                </a:cubicBezTo>
                <a:cubicBezTo>
                  <a:pt x="0" y="327"/>
                  <a:pt x="65" y="381"/>
                  <a:pt x="142" y="412"/>
                </a:cubicBezTo>
                <a:cubicBezTo>
                  <a:pt x="287" y="474"/>
                  <a:pt x="450" y="461"/>
                  <a:pt x="603" y="462"/>
                </a:cubicBezTo>
                <a:moveTo>
                  <a:pt x="5061" y="187"/>
                </a:moveTo>
                <a:cubicBezTo>
                  <a:pt x="5192" y="178"/>
                  <a:pt x="5322" y="179"/>
                  <a:pt x="5453" y="197"/>
                </a:cubicBezTo>
                <a:cubicBezTo>
                  <a:pt x="5578" y="215"/>
                  <a:pt x="5694" y="253"/>
                  <a:pt x="5814" y="29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9" name="Freeform 21"/>
          <p:cNvSpPr/>
          <p:nvPr/>
        </p:nvSpPr>
        <p:spPr>
          <a:xfrm>
            <a:off x="386640" y="4268880"/>
            <a:ext cx="914400" cy="300240"/>
          </a:xfrm>
          <a:custGeom>
            <a:avLst/>
            <a:gdLst/>
            <a:ahLst/>
            <a:rect l="0" t="0" r="r" b="b"/>
            <a:pathLst>
              <a:path w="2540" h="834">
                <a:moveTo>
                  <a:pt x="7" y="164"/>
                </a:moveTo>
                <a:cubicBezTo>
                  <a:pt x="0" y="148"/>
                  <a:pt x="43" y="156"/>
                  <a:pt x="97" y="152"/>
                </a:cubicBezTo>
                <a:cubicBezTo>
                  <a:pt x="314" y="136"/>
                  <a:pt x="531" y="124"/>
                  <a:pt x="748" y="116"/>
                </a:cubicBezTo>
                <a:cubicBezTo>
                  <a:pt x="837" y="113"/>
                  <a:pt x="926" y="113"/>
                  <a:pt x="1015" y="107"/>
                </a:cubicBezTo>
                <a:moveTo>
                  <a:pt x="549" y="0"/>
                </a:moveTo>
                <a:cubicBezTo>
                  <a:pt x="515" y="2"/>
                  <a:pt x="554" y="79"/>
                  <a:pt x="562" y="106"/>
                </a:cubicBezTo>
                <a:cubicBezTo>
                  <a:pt x="606" y="247"/>
                  <a:pt x="630" y="391"/>
                  <a:pt x="650" y="537"/>
                </a:cubicBezTo>
                <a:cubicBezTo>
                  <a:pt x="661" y="617"/>
                  <a:pt x="672" y="694"/>
                  <a:pt x="687" y="773"/>
                </a:cubicBezTo>
                <a:moveTo>
                  <a:pt x="891" y="172"/>
                </a:moveTo>
                <a:cubicBezTo>
                  <a:pt x="915" y="131"/>
                  <a:pt x="914" y="133"/>
                  <a:pt x="937" y="110"/>
                </a:cubicBezTo>
                <a:cubicBezTo>
                  <a:pt x="950" y="189"/>
                  <a:pt x="959" y="271"/>
                  <a:pt x="976" y="350"/>
                </a:cubicBezTo>
                <a:cubicBezTo>
                  <a:pt x="1002" y="474"/>
                  <a:pt x="1056" y="666"/>
                  <a:pt x="1175" y="738"/>
                </a:cubicBezTo>
                <a:cubicBezTo>
                  <a:pt x="1201" y="745"/>
                  <a:pt x="1208" y="747"/>
                  <a:pt x="1226" y="745"/>
                </a:cubicBezTo>
                <a:cubicBezTo>
                  <a:pt x="1277" y="668"/>
                  <a:pt x="1309" y="575"/>
                  <a:pt x="1368" y="505"/>
                </a:cubicBezTo>
                <a:cubicBezTo>
                  <a:pt x="1419" y="445"/>
                  <a:pt x="1478" y="410"/>
                  <a:pt x="1556" y="409"/>
                </a:cubicBezTo>
                <a:cubicBezTo>
                  <a:pt x="1622" y="408"/>
                  <a:pt x="1639" y="477"/>
                  <a:pt x="1673" y="524"/>
                </a:cubicBezTo>
                <a:cubicBezTo>
                  <a:pt x="1723" y="597"/>
                  <a:pt x="1794" y="639"/>
                  <a:pt x="1886" y="627"/>
                </a:cubicBezTo>
                <a:cubicBezTo>
                  <a:pt x="1958" y="618"/>
                  <a:pt x="2004" y="557"/>
                  <a:pt x="2032" y="495"/>
                </a:cubicBezTo>
                <a:cubicBezTo>
                  <a:pt x="2063" y="427"/>
                  <a:pt x="2076" y="348"/>
                  <a:pt x="2091" y="276"/>
                </a:cubicBezTo>
                <a:cubicBezTo>
                  <a:pt x="2091" y="414"/>
                  <a:pt x="2083" y="551"/>
                  <a:pt x="2081" y="690"/>
                </a:cubicBezTo>
                <a:cubicBezTo>
                  <a:pt x="2081" y="719"/>
                  <a:pt x="2081" y="749"/>
                  <a:pt x="2081" y="779"/>
                </a:cubicBezTo>
                <a:moveTo>
                  <a:pt x="1980" y="113"/>
                </a:moveTo>
                <a:cubicBezTo>
                  <a:pt x="1991" y="111"/>
                  <a:pt x="1973" y="116"/>
                  <a:pt x="2008" y="166"/>
                </a:cubicBezTo>
                <a:cubicBezTo>
                  <a:pt x="2055" y="231"/>
                  <a:pt x="2124" y="269"/>
                  <a:pt x="2197" y="296"/>
                </a:cubicBezTo>
                <a:cubicBezTo>
                  <a:pt x="2202" y="298"/>
                  <a:pt x="2309" y="319"/>
                  <a:pt x="2313" y="326"/>
                </a:cubicBezTo>
                <a:cubicBezTo>
                  <a:pt x="2333" y="362"/>
                  <a:pt x="2323" y="387"/>
                  <a:pt x="2361" y="426"/>
                </a:cubicBezTo>
                <a:cubicBezTo>
                  <a:pt x="2416" y="482"/>
                  <a:pt x="2505" y="540"/>
                  <a:pt x="2521" y="622"/>
                </a:cubicBezTo>
                <a:cubicBezTo>
                  <a:pt x="2539" y="710"/>
                  <a:pt x="2482" y="758"/>
                  <a:pt x="2407" y="792"/>
                </a:cubicBezTo>
                <a:cubicBezTo>
                  <a:pt x="2337" y="816"/>
                  <a:pt x="2315" y="824"/>
                  <a:pt x="2267" y="83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0" name="Freeform 22"/>
          <p:cNvSpPr/>
          <p:nvPr/>
        </p:nvSpPr>
        <p:spPr>
          <a:xfrm>
            <a:off x="1751040" y="4230720"/>
            <a:ext cx="367920" cy="248040"/>
          </a:xfrm>
          <a:custGeom>
            <a:avLst/>
            <a:gdLst/>
            <a:ahLst/>
            <a:rect l="0" t="0" r="r" b="b"/>
            <a:pathLst>
              <a:path w="1022" h="689">
                <a:moveTo>
                  <a:pt x="0" y="341"/>
                </a:moveTo>
                <a:cubicBezTo>
                  <a:pt x="14" y="330"/>
                  <a:pt x="18" y="324"/>
                  <a:pt x="33" y="320"/>
                </a:cubicBezTo>
                <a:cubicBezTo>
                  <a:pt x="60" y="349"/>
                  <a:pt x="73" y="396"/>
                  <a:pt x="90" y="433"/>
                </a:cubicBezTo>
                <a:cubicBezTo>
                  <a:pt x="115" y="488"/>
                  <a:pt x="145" y="542"/>
                  <a:pt x="180" y="589"/>
                </a:cubicBezTo>
                <a:cubicBezTo>
                  <a:pt x="200" y="616"/>
                  <a:pt x="215" y="628"/>
                  <a:pt x="244" y="640"/>
                </a:cubicBezTo>
                <a:moveTo>
                  <a:pt x="214" y="0"/>
                </a:moveTo>
                <a:cubicBezTo>
                  <a:pt x="261" y="32"/>
                  <a:pt x="279" y="55"/>
                  <a:pt x="323" y="92"/>
                </a:cubicBezTo>
                <a:cubicBezTo>
                  <a:pt x="428" y="179"/>
                  <a:pt x="541" y="242"/>
                  <a:pt x="673" y="271"/>
                </a:cubicBezTo>
                <a:cubicBezTo>
                  <a:pt x="684" y="271"/>
                  <a:pt x="688" y="271"/>
                  <a:pt x="673" y="271"/>
                </a:cubicBezTo>
                <a:cubicBezTo>
                  <a:pt x="638" y="271"/>
                  <a:pt x="602" y="271"/>
                  <a:pt x="567" y="271"/>
                </a:cubicBezTo>
                <a:cubicBezTo>
                  <a:pt x="589" y="318"/>
                  <a:pt x="612" y="321"/>
                  <a:pt x="669" y="344"/>
                </a:cubicBezTo>
                <a:cubicBezTo>
                  <a:pt x="760" y="378"/>
                  <a:pt x="947" y="410"/>
                  <a:pt x="988" y="517"/>
                </a:cubicBezTo>
                <a:cubicBezTo>
                  <a:pt x="1021" y="603"/>
                  <a:pt x="825" y="629"/>
                  <a:pt x="784" y="639"/>
                </a:cubicBezTo>
                <a:cubicBezTo>
                  <a:pt x="679" y="662"/>
                  <a:pt x="572" y="675"/>
                  <a:pt x="466" y="68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1" name="Freeform 23"/>
          <p:cNvSpPr/>
          <p:nvPr/>
        </p:nvSpPr>
        <p:spPr>
          <a:xfrm>
            <a:off x="2429280" y="4161960"/>
            <a:ext cx="1868400" cy="385920"/>
          </a:xfrm>
          <a:custGeom>
            <a:avLst/>
            <a:gdLst/>
            <a:ahLst/>
            <a:rect l="0" t="0" r="r" b="b"/>
            <a:pathLst>
              <a:path w="5190" h="1072">
                <a:moveTo>
                  <a:pt x="20" y="52"/>
                </a:moveTo>
                <a:cubicBezTo>
                  <a:pt x="8" y="24"/>
                  <a:pt x="13" y="0"/>
                  <a:pt x="11" y="59"/>
                </a:cubicBezTo>
                <a:cubicBezTo>
                  <a:pt x="9" y="145"/>
                  <a:pt x="0" y="243"/>
                  <a:pt x="24" y="326"/>
                </a:cubicBezTo>
                <a:cubicBezTo>
                  <a:pt x="48" y="409"/>
                  <a:pt x="105" y="483"/>
                  <a:pt x="161" y="548"/>
                </a:cubicBezTo>
                <a:cubicBezTo>
                  <a:pt x="192" y="584"/>
                  <a:pt x="211" y="603"/>
                  <a:pt x="258" y="603"/>
                </a:cubicBezTo>
                <a:cubicBezTo>
                  <a:pt x="319" y="603"/>
                  <a:pt x="372" y="555"/>
                  <a:pt x="426" y="530"/>
                </a:cubicBezTo>
                <a:cubicBezTo>
                  <a:pt x="470" y="510"/>
                  <a:pt x="572" y="468"/>
                  <a:pt x="621" y="498"/>
                </a:cubicBezTo>
                <a:cubicBezTo>
                  <a:pt x="666" y="525"/>
                  <a:pt x="648" y="620"/>
                  <a:pt x="627" y="654"/>
                </a:cubicBezTo>
                <a:cubicBezTo>
                  <a:pt x="586" y="718"/>
                  <a:pt x="506" y="746"/>
                  <a:pt x="434" y="753"/>
                </a:cubicBezTo>
                <a:cubicBezTo>
                  <a:pt x="388" y="757"/>
                  <a:pt x="354" y="754"/>
                  <a:pt x="313" y="739"/>
                </a:cubicBezTo>
                <a:cubicBezTo>
                  <a:pt x="318" y="652"/>
                  <a:pt x="384" y="636"/>
                  <a:pt x="454" y="591"/>
                </a:cubicBezTo>
                <a:moveTo>
                  <a:pt x="1007" y="345"/>
                </a:moveTo>
                <a:cubicBezTo>
                  <a:pt x="1056" y="438"/>
                  <a:pt x="1087" y="557"/>
                  <a:pt x="1195" y="599"/>
                </a:cubicBezTo>
                <a:cubicBezTo>
                  <a:pt x="1266" y="626"/>
                  <a:pt x="1354" y="619"/>
                  <a:pt x="1419" y="582"/>
                </a:cubicBezTo>
                <a:cubicBezTo>
                  <a:pt x="1483" y="546"/>
                  <a:pt x="1516" y="492"/>
                  <a:pt x="1513" y="420"/>
                </a:cubicBezTo>
                <a:cubicBezTo>
                  <a:pt x="1510" y="343"/>
                  <a:pt x="1439" y="289"/>
                  <a:pt x="1370" y="267"/>
                </a:cubicBezTo>
                <a:cubicBezTo>
                  <a:pt x="1287" y="240"/>
                  <a:pt x="1185" y="250"/>
                  <a:pt x="1116" y="308"/>
                </a:cubicBezTo>
                <a:cubicBezTo>
                  <a:pt x="1060" y="355"/>
                  <a:pt x="1022" y="460"/>
                  <a:pt x="1053" y="531"/>
                </a:cubicBezTo>
                <a:cubicBezTo>
                  <a:pt x="1094" y="625"/>
                  <a:pt x="1227" y="673"/>
                  <a:pt x="1315" y="697"/>
                </a:cubicBezTo>
                <a:cubicBezTo>
                  <a:pt x="1440" y="731"/>
                  <a:pt x="1567" y="723"/>
                  <a:pt x="1694" y="719"/>
                </a:cubicBezTo>
                <a:moveTo>
                  <a:pt x="2155" y="341"/>
                </a:moveTo>
                <a:cubicBezTo>
                  <a:pt x="2105" y="325"/>
                  <a:pt x="2051" y="326"/>
                  <a:pt x="2000" y="344"/>
                </a:cubicBezTo>
                <a:cubicBezTo>
                  <a:pt x="1925" y="370"/>
                  <a:pt x="1842" y="422"/>
                  <a:pt x="1807" y="496"/>
                </a:cubicBezTo>
                <a:cubicBezTo>
                  <a:pt x="1776" y="561"/>
                  <a:pt x="1792" y="635"/>
                  <a:pt x="1843" y="683"/>
                </a:cubicBezTo>
                <a:cubicBezTo>
                  <a:pt x="1896" y="733"/>
                  <a:pt x="1959" y="738"/>
                  <a:pt x="2026" y="753"/>
                </a:cubicBezTo>
                <a:moveTo>
                  <a:pt x="2606" y="333"/>
                </a:moveTo>
                <a:cubicBezTo>
                  <a:pt x="2521" y="313"/>
                  <a:pt x="2446" y="297"/>
                  <a:pt x="2370" y="353"/>
                </a:cubicBezTo>
                <a:cubicBezTo>
                  <a:pt x="2321" y="389"/>
                  <a:pt x="2289" y="471"/>
                  <a:pt x="2320" y="530"/>
                </a:cubicBezTo>
                <a:cubicBezTo>
                  <a:pt x="2352" y="591"/>
                  <a:pt x="2442" y="627"/>
                  <a:pt x="2505" y="638"/>
                </a:cubicBezTo>
                <a:cubicBezTo>
                  <a:pt x="2563" y="648"/>
                  <a:pt x="2628" y="649"/>
                  <a:pt x="2666" y="597"/>
                </a:cubicBezTo>
                <a:cubicBezTo>
                  <a:pt x="2706" y="542"/>
                  <a:pt x="2692" y="470"/>
                  <a:pt x="2721" y="414"/>
                </a:cubicBezTo>
                <a:cubicBezTo>
                  <a:pt x="2725" y="405"/>
                  <a:pt x="2725" y="401"/>
                  <a:pt x="2733" y="403"/>
                </a:cubicBezTo>
                <a:cubicBezTo>
                  <a:pt x="2750" y="433"/>
                  <a:pt x="2767" y="475"/>
                  <a:pt x="2781" y="512"/>
                </a:cubicBezTo>
                <a:cubicBezTo>
                  <a:pt x="2803" y="568"/>
                  <a:pt x="2826" y="626"/>
                  <a:pt x="2872" y="667"/>
                </a:cubicBezTo>
                <a:cubicBezTo>
                  <a:pt x="2898" y="684"/>
                  <a:pt x="2906" y="689"/>
                  <a:pt x="2927" y="690"/>
                </a:cubicBezTo>
                <a:moveTo>
                  <a:pt x="3064" y="488"/>
                </a:moveTo>
                <a:cubicBezTo>
                  <a:pt x="3075" y="437"/>
                  <a:pt x="3088" y="386"/>
                  <a:pt x="3096" y="335"/>
                </a:cubicBezTo>
                <a:cubicBezTo>
                  <a:pt x="3097" y="324"/>
                  <a:pt x="3097" y="322"/>
                  <a:pt x="3097" y="316"/>
                </a:cubicBezTo>
                <a:cubicBezTo>
                  <a:pt x="3097" y="403"/>
                  <a:pt x="3094" y="494"/>
                  <a:pt x="3121" y="578"/>
                </a:cubicBezTo>
                <a:cubicBezTo>
                  <a:pt x="3139" y="635"/>
                  <a:pt x="3178" y="680"/>
                  <a:pt x="3225" y="716"/>
                </a:cubicBezTo>
                <a:cubicBezTo>
                  <a:pt x="3278" y="756"/>
                  <a:pt x="3336" y="771"/>
                  <a:pt x="3401" y="772"/>
                </a:cubicBezTo>
                <a:cubicBezTo>
                  <a:pt x="3428" y="773"/>
                  <a:pt x="3455" y="775"/>
                  <a:pt x="3480" y="766"/>
                </a:cubicBezTo>
                <a:cubicBezTo>
                  <a:pt x="3490" y="763"/>
                  <a:pt x="3510" y="752"/>
                  <a:pt x="3502" y="746"/>
                </a:cubicBezTo>
                <a:cubicBezTo>
                  <a:pt x="3496" y="742"/>
                  <a:pt x="3481" y="747"/>
                  <a:pt x="3474" y="747"/>
                </a:cubicBezTo>
                <a:cubicBezTo>
                  <a:pt x="3486" y="741"/>
                  <a:pt x="3497" y="737"/>
                  <a:pt x="3507" y="727"/>
                </a:cubicBezTo>
                <a:cubicBezTo>
                  <a:pt x="3509" y="725"/>
                  <a:pt x="3511" y="722"/>
                  <a:pt x="3512" y="720"/>
                </a:cubicBezTo>
                <a:moveTo>
                  <a:pt x="3546" y="394"/>
                </a:moveTo>
                <a:cubicBezTo>
                  <a:pt x="3536" y="372"/>
                  <a:pt x="3528" y="352"/>
                  <a:pt x="3513" y="333"/>
                </a:cubicBezTo>
                <a:cubicBezTo>
                  <a:pt x="3513" y="335"/>
                  <a:pt x="3519" y="405"/>
                  <a:pt x="3519" y="407"/>
                </a:cubicBezTo>
                <a:cubicBezTo>
                  <a:pt x="3535" y="536"/>
                  <a:pt x="3547" y="666"/>
                  <a:pt x="3557" y="795"/>
                </a:cubicBezTo>
                <a:cubicBezTo>
                  <a:pt x="3563" y="863"/>
                  <a:pt x="3566" y="931"/>
                  <a:pt x="3577" y="999"/>
                </a:cubicBezTo>
                <a:moveTo>
                  <a:pt x="4320" y="353"/>
                </a:moveTo>
                <a:cubicBezTo>
                  <a:pt x="4235" y="306"/>
                  <a:pt x="4153" y="270"/>
                  <a:pt x="4052" y="280"/>
                </a:cubicBezTo>
                <a:cubicBezTo>
                  <a:pt x="3997" y="286"/>
                  <a:pt x="4007" y="363"/>
                  <a:pt x="4027" y="399"/>
                </a:cubicBezTo>
                <a:cubicBezTo>
                  <a:pt x="4068" y="472"/>
                  <a:pt x="4159" y="521"/>
                  <a:pt x="4226" y="565"/>
                </a:cubicBezTo>
                <a:cubicBezTo>
                  <a:pt x="4274" y="596"/>
                  <a:pt x="4347" y="626"/>
                  <a:pt x="4361" y="687"/>
                </a:cubicBezTo>
                <a:cubicBezTo>
                  <a:pt x="4374" y="744"/>
                  <a:pt x="4288" y="770"/>
                  <a:pt x="4249" y="780"/>
                </a:cubicBezTo>
                <a:cubicBezTo>
                  <a:pt x="4198" y="794"/>
                  <a:pt x="4111" y="804"/>
                  <a:pt x="4059" y="784"/>
                </a:cubicBezTo>
                <a:cubicBezTo>
                  <a:pt x="4043" y="770"/>
                  <a:pt x="4037" y="765"/>
                  <a:pt x="4042" y="749"/>
                </a:cubicBezTo>
                <a:moveTo>
                  <a:pt x="4614" y="321"/>
                </a:moveTo>
                <a:cubicBezTo>
                  <a:pt x="4642" y="354"/>
                  <a:pt x="4674" y="405"/>
                  <a:pt x="4705" y="445"/>
                </a:cubicBezTo>
                <a:cubicBezTo>
                  <a:pt x="4749" y="503"/>
                  <a:pt x="4812" y="561"/>
                  <a:pt x="4884" y="584"/>
                </a:cubicBezTo>
                <a:cubicBezTo>
                  <a:pt x="4932" y="599"/>
                  <a:pt x="4997" y="601"/>
                  <a:pt x="5032" y="561"/>
                </a:cubicBezTo>
                <a:cubicBezTo>
                  <a:pt x="5060" y="528"/>
                  <a:pt x="5065" y="457"/>
                  <a:pt x="5045" y="419"/>
                </a:cubicBezTo>
                <a:cubicBezTo>
                  <a:pt x="5006" y="345"/>
                  <a:pt x="4930" y="336"/>
                  <a:pt x="4856" y="337"/>
                </a:cubicBezTo>
                <a:cubicBezTo>
                  <a:pt x="4737" y="339"/>
                  <a:pt x="4642" y="411"/>
                  <a:pt x="4579" y="510"/>
                </a:cubicBezTo>
                <a:cubicBezTo>
                  <a:pt x="4514" y="612"/>
                  <a:pt x="4482" y="806"/>
                  <a:pt x="4552" y="912"/>
                </a:cubicBezTo>
                <a:cubicBezTo>
                  <a:pt x="4620" y="1014"/>
                  <a:pt x="4767" y="1036"/>
                  <a:pt x="4878" y="1054"/>
                </a:cubicBezTo>
                <a:cubicBezTo>
                  <a:pt x="4982" y="1071"/>
                  <a:pt x="5084" y="1068"/>
                  <a:pt x="5189" y="106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2" name="Freeform 24"/>
          <p:cNvSpPr/>
          <p:nvPr/>
        </p:nvSpPr>
        <p:spPr>
          <a:xfrm>
            <a:off x="5281920" y="4091400"/>
            <a:ext cx="603360" cy="231840"/>
          </a:xfrm>
          <a:custGeom>
            <a:avLst/>
            <a:gdLst/>
            <a:ahLst/>
            <a:rect l="0" t="0" r="r" b="b"/>
            <a:pathLst>
              <a:path w="1676" h="644">
                <a:moveTo>
                  <a:pt x="520" y="141"/>
                </a:moveTo>
                <a:cubicBezTo>
                  <a:pt x="485" y="93"/>
                  <a:pt x="456" y="40"/>
                  <a:pt x="393" y="23"/>
                </a:cubicBezTo>
                <a:cubicBezTo>
                  <a:pt x="308" y="0"/>
                  <a:pt x="212" y="16"/>
                  <a:pt x="137" y="59"/>
                </a:cubicBezTo>
                <a:cubicBezTo>
                  <a:pt x="73" y="96"/>
                  <a:pt x="0" y="173"/>
                  <a:pt x="26" y="256"/>
                </a:cubicBezTo>
                <a:cubicBezTo>
                  <a:pt x="56" y="351"/>
                  <a:pt x="205" y="403"/>
                  <a:pt x="285" y="434"/>
                </a:cubicBezTo>
                <a:cubicBezTo>
                  <a:pt x="402" y="479"/>
                  <a:pt x="529" y="495"/>
                  <a:pt x="641" y="550"/>
                </a:cubicBezTo>
                <a:cubicBezTo>
                  <a:pt x="589" y="596"/>
                  <a:pt x="543" y="611"/>
                  <a:pt x="457" y="625"/>
                </a:cubicBezTo>
                <a:cubicBezTo>
                  <a:pt x="368" y="640"/>
                  <a:pt x="73" y="643"/>
                  <a:pt x="79" y="643"/>
                </a:cubicBezTo>
                <a:moveTo>
                  <a:pt x="754" y="227"/>
                </a:moveTo>
                <a:cubicBezTo>
                  <a:pt x="774" y="211"/>
                  <a:pt x="832" y="148"/>
                  <a:pt x="868" y="167"/>
                </a:cubicBezTo>
                <a:cubicBezTo>
                  <a:pt x="906" y="188"/>
                  <a:pt x="920" y="286"/>
                  <a:pt x="935" y="323"/>
                </a:cubicBezTo>
                <a:cubicBezTo>
                  <a:pt x="980" y="432"/>
                  <a:pt x="1055" y="577"/>
                  <a:pt x="1182" y="607"/>
                </a:cubicBezTo>
                <a:cubicBezTo>
                  <a:pt x="1243" y="621"/>
                  <a:pt x="1280" y="600"/>
                  <a:pt x="1317" y="554"/>
                </a:cubicBezTo>
                <a:cubicBezTo>
                  <a:pt x="1365" y="495"/>
                  <a:pt x="1391" y="414"/>
                  <a:pt x="1413" y="341"/>
                </a:cubicBezTo>
                <a:cubicBezTo>
                  <a:pt x="1429" y="290"/>
                  <a:pt x="1441" y="237"/>
                  <a:pt x="1455" y="185"/>
                </a:cubicBezTo>
                <a:cubicBezTo>
                  <a:pt x="1450" y="275"/>
                  <a:pt x="1424" y="384"/>
                  <a:pt x="1452" y="472"/>
                </a:cubicBezTo>
                <a:cubicBezTo>
                  <a:pt x="1474" y="543"/>
                  <a:pt x="1545" y="601"/>
                  <a:pt x="1614" y="625"/>
                </a:cubicBezTo>
                <a:cubicBezTo>
                  <a:pt x="1634" y="629"/>
                  <a:pt x="1655" y="634"/>
                  <a:pt x="1675" y="63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3" name="Freeform 25"/>
          <p:cNvSpPr/>
          <p:nvPr/>
        </p:nvSpPr>
        <p:spPr>
          <a:xfrm>
            <a:off x="6204600" y="4014720"/>
            <a:ext cx="271440" cy="341640"/>
          </a:xfrm>
          <a:custGeom>
            <a:avLst/>
            <a:gdLst/>
            <a:ahLst/>
            <a:rect l="0" t="0" r="r" b="b"/>
            <a:pathLst>
              <a:path w="754" h="949">
                <a:moveTo>
                  <a:pt x="80" y="0"/>
                </a:moveTo>
                <a:cubicBezTo>
                  <a:pt x="22" y="17"/>
                  <a:pt x="27" y="18"/>
                  <a:pt x="17" y="103"/>
                </a:cubicBezTo>
                <a:cubicBezTo>
                  <a:pt x="0" y="254"/>
                  <a:pt x="20" y="392"/>
                  <a:pt x="66" y="536"/>
                </a:cubicBezTo>
                <a:cubicBezTo>
                  <a:pt x="84" y="591"/>
                  <a:pt x="102" y="645"/>
                  <a:pt x="118" y="702"/>
                </a:cubicBezTo>
                <a:cubicBezTo>
                  <a:pt x="118" y="655"/>
                  <a:pt x="114" y="612"/>
                  <a:pt x="132" y="568"/>
                </a:cubicBezTo>
                <a:cubicBezTo>
                  <a:pt x="199" y="404"/>
                  <a:pt x="424" y="225"/>
                  <a:pt x="612" y="279"/>
                </a:cubicBezTo>
                <a:cubicBezTo>
                  <a:pt x="718" y="310"/>
                  <a:pt x="740" y="429"/>
                  <a:pt x="746" y="521"/>
                </a:cubicBezTo>
                <a:cubicBezTo>
                  <a:pt x="753" y="633"/>
                  <a:pt x="714" y="729"/>
                  <a:pt x="693" y="836"/>
                </a:cubicBezTo>
                <a:cubicBezTo>
                  <a:pt x="684" y="895"/>
                  <a:pt x="681" y="911"/>
                  <a:pt x="681" y="94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4" name="Freeform 26"/>
          <p:cNvSpPr/>
          <p:nvPr/>
        </p:nvSpPr>
        <p:spPr>
          <a:xfrm>
            <a:off x="7187040" y="3965400"/>
            <a:ext cx="614880" cy="368640"/>
          </a:xfrm>
          <a:custGeom>
            <a:avLst/>
            <a:gdLst/>
            <a:ahLst/>
            <a:rect l="0" t="0" r="r" b="b"/>
            <a:pathLst>
              <a:path w="1708" h="1024">
                <a:moveTo>
                  <a:pt x="400" y="369"/>
                </a:moveTo>
                <a:cubicBezTo>
                  <a:pt x="393" y="321"/>
                  <a:pt x="393" y="306"/>
                  <a:pt x="336" y="315"/>
                </a:cubicBezTo>
                <a:cubicBezTo>
                  <a:pt x="260" y="327"/>
                  <a:pt x="162" y="363"/>
                  <a:pt x="114" y="428"/>
                </a:cubicBezTo>
                <a:cubicBezTo>
                  <a:pt x="64" y="497"/>
                  <a:pt x="117" y="564"/>
                  <a:pt x="174" y="602"/>
                </a:cubicBezTo>
                <a:cubicBezTo>
                  <a:pt x="262" y="661"/>
                  <a:pt x="370" y="680"/>
                  <a:pt x="460" y="737"/>
                </a:cubicBezTo>
                <a:cubicBezTo>
                  <a:pt x="501" y="763"/>
                  <a:pt x="502" y="771"/>
                  <a:pt x="496" y="811"/>
                </a:cubicBezTo>
                <a:cubicBezTo>
                  <a:pt x="367" y="835"/>
                  <a:pt x="231" y="842"/>
                  <a:pt x="100" y="822"/>
                </a:cubicBezTo>
                <a:cubicBezTo>
                  <a:pt x="46" y="814"/>
                  <a:pt x="0" y="807"/>
                  <a:pt x="22" y="753"/>
                </a:cubicBezTo>
                <a:moveTo>
                  <a:pt x="722" y="394"/>
                </a:moveTo>
                <a:cubicBezTo>
                  <a:pt x="695" y="454"/>
                  <a:pt x="656" y="519"/>
                  <a:pt x="646" y="585"/>
                </a:cubicBezTo>
                <a:cubicBezTo>
                  <a:pt x="631" y="682"/>
                  <a:pt x="666" y="734"/>
                  <a:pt x="751" y="780"/>
                </a:cubicBezTo>
                <a:cubicBezTo>
                  <a:pt x="824" y="819"/>
                  <a:pt x="943" y="841"/>
                  <a:pt x="1026" y="823"/>
                </a:cubicBezTo>
                <a:cubicBezTo>
                  <a:pt x="1118" y="803"/>
                  <a:pt x="1137" y="692"/>
                  <a:pt x="1111" y="615"/>
                </a:cubicBezTo>
                <a:cubicBezTo>
                  <a:pt x="1076" y="514"/>
                  <a:pt x="990" y="442"/>
                  <a:pt x="885" y="441"/>
                </a:cubicBezTo>
                <a:cubicBezTo>
                  <a:pt x="788" y="440"/>
                  <a:pt x="719" y="518"/>
                  <a:pt x="683" y="601"/>
                </a:cubicBezTo>
                <a:cubicBezTo>
                  <a:pt x="651" y="675"/>
                  <a:pt x="645" y="777"/>
                  <a:pt x="717" y="826"/>
                </a:cubicBezTo>
                <a:cubicBezTo>
                  <a:pt x="831" y="905"/>
                  <a:pt x="1005" y="891"/>
                  <a:pt x="1136" y="892"/>
                </a:cubicBezTo>
                <a:cubicBezTo>
                  <a:pt x="1299" y="894"/>
                  <a:pt x="1519" y="891"/>
                  <a:pt x="1642" y="760"/>
                </a:cubicBezTo>
                <a:cubicBezTo>
                  <a:pt x="1707" y="690"/>
                  <a:pt x="1699" y="551"/>
                  <a:pt x="1687" y="462"/>
                </a:cubicBezTo>
                <a:cubicBezTo>
                  <a:pt x="1669" y="328"/>
                  <a:pt x="1614" y="197"/>
                  <a:pt x="1573" y="67"/>
                </a:cubicBezTo>
                <a:cubicBezTo>
                  <a:pt x="1566" y="44"/>
                  <a:pt x="1557" y="23"/>
                  <a:pt x="1550" y="0"/>
                </a:cubicBezTo>
                <a:cubicBezTo>
                  <a:pt x="1542" y="80"/>
                  <a:pt x="1535" y="161"/>
                  <a:pt x="1533" y="243"/>
                </a:cubicBezTo>
                <a:cubicBezTo>
                  <a:pt x="1529" y="406"/>
                  <a:pt x="1532" y="566"/>
                  <a:pt x="1564" y="726"/>
                </a:cubicBezTo>
                <a:cubicBezTo>
                  <a:pt x="1583" y="814"/>
                  <a:pt x="1607" y="908"/>
                  <a:pt x="1655" y="985"/>
                </a:cubicBezTo>
                <a:cubicBezTo>
                  <a:pt x="1672" y="1012"/>
                  <a:pt x="1686" y="1008"/>
                  <a:pt x="1701" y="102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5" name="Freeform 27"/>
          <p:cNvSpPr/>
          <p:nvPr/>
        </p:nvSpPr>
        <p:spPr>
          <a:xfrm>
            <a:off x="3587760" y="4800600"/>
            <a:ext cx="1310040" cy="398880"/>
          </a:xfrm>
          <a:custGeom>
            <a:avLst/>
            <a:gdLst/>
            <a:ahLst/>
            <a:rect l="0" t="0" r="r" b="b"/>
            <a:pathLst>
              <a:path w="3639" h="1108">
                <a:moveTo>
                  <a:pt x="0" y="230"/>
                </a:moveTo>
                <a:cubicBezTo>
                  <a:pt x="30" y="236"/>
                  <a:pt x="61" y="269"/>
                  <a:pt x="89" y="306"/>
                </a:cubicBezTo>
                <a:cubicBezTo>
                  <a:pt x="216" y="472"/>
                  <a:pt x="260" y="653"/>
                  <a:pt x="253" y="860"/>
                </a:cubicBezTo>
                <a:cubicBezTo>
                  <a:pt x="250" y="946"/>
                  <a:pt x="222" y="1024"/>
                  <a:pt x="200" y="1107"/>
                </a:cubicBezTo>
                <a:moveTo>
                  <a:pt x="3368" y="96"/>
                </a:moveTo>
                <a:cubicBezTo>
                  <a:pt x="3405" y="0"/>
                  <a:pt x="3469" y="32"/>
                  <a:pt x="3553" y="88"/>
                </a:cubicBezTo>
                <a:cubicBezTo>
                  <a:pt x="3581" y="110"/>
                  <a:pt x="3610" y="131"/>
                  <a:pt x="3638" y="15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6" name="Freeform 28"/>
          <p:cNvSpPr/>
          <p:nvPr/>
        </p:nvSpPr>
        <p:spPr>
          <a:xfrm>
            <a:off x="1446840" y="4808520"/>
            <a:ext cx="2435040" cy="441720"/>
          </a:xfrm>
          <a:custGeom>
            <a:avLst/>
            <a:gdLst/>
            <a:ahLst/>
            <a:rect l="0" t="0" r="r" b="b"/>
            <a:pathLst>
              <a:path w="6764" h="1227">
                <a:moveTo>
                  <a:pt x="907" y="946"/>
                </a:moveTo>
                <a:cubicBezTo>
                  <a:pt x="889" y="860"/>
                  <a:pt x="839" y="760"/>
                  <a:pt x="752" y="711"/>
                </a:cubicBezTo>
                <a:cubicBezTo>
                  <a:pt x="646" y="652"/>
                  <a:pt x="474" y="660"/>
                  <a:pt x="364" y="696"/>
                </a:cubicBezTo>
                <a:cubicBezTo>
                  <a:pt x="248" y="733"/>
                  <a:pt x="93" y="826"/>
                  <a:pt x="46" y="944"/>
                </a:cubicBezTo>
                <a:cubicBezTo>
                  <a:pt x="0" y="1063"/>
                  <a:pt x="90" y="1139"/>
                  <a:pt x="192" y="1176"/>
                </a:cubicBezTo>
                <a:cubicBezTo>
                  <a:pt x="329" y="1226"/>
                  <a:pt x="508" y="1215"/>
                  <a:pt x="638" y="1155"/>
                </a:cubicBezTo>
                <a:cubicBezTo>
                  <a:pt x="751" y="1104"/>
                  <a:pt x="793" y="1031"/>
                  <a:pt x="857" y="933"/>
                </a:cubicBezTo>
                <a:moveTo>
                  <a:pt x="786" y="343"/>
                </a:moveTo>
                <a:cubicBezTo>
                  <a:pt x="739" y="239"/>
                  <a:pt x="680" y="131"/>
                  <a:pt x="647" y="20"/>
                </a:cubicBezTo>
                <a:cubicBezTo>
                  <a:pt x="646" y="13"/>
                  <a:pt x="645" y="7"/>
                  <a:pt x="644" y="0"/>
                </a:cubicBezTo>
                <a:cubicBezTo>
                  <a:pt x="668" y="120"/>
                  <a:pt x="692" y="242"/>
                  <a:pt x="717" y="361"/>
                </a:cubicBezTo>
                <a:cubicBezTo>
                  <a:pt x="761" y="568"/>
                  <a:pt x="818" y="769"/>
                  <a:pt x="923" y="953"/>
                </a:cubicBezTo>
                <a:cubicBezTo>
                  <a:pt x="951" y="1002"/>
                  <a:pt x="983" y="1052"/>
                  <a:pt x="1028" y="1086"/>
                </a:cubicBezTo>
                <a:cubicBezTo>
                  <a:pt x="1031" y="1086"/>
                  <a:pt x="1033" y="1086"/>
                  <a:pt x="1036" y="1086"/>
                </a:cubicBezTo>
                <a:cubicBezTo>
                  <a:pt x="1052" y="1034"/>
                  <a:pt x="1067" y="981"/>
                  <a:pt x="1078" y="927"/>
                </a:cubicBezTo>
                <a:cubicBezTo>
                  <a:pt x="1092" y="863"/>
                  <a:pt x="1109" y="808"/>
                  <a:pt x="1133" y="747"/>
                </a:cubicBezTo>
                <a:cubicBezTo>
                  <a:pt x="1185" y="764"/>
                  <a:pt x="1171" y="775"/>
                  <a:pt x="1195" y="842"/>
                </a:cubicBezTo>
                <a:cubicBezTo>
                  <a:pt x="1242" y="971"/>
                  <a:pt x="1307" y="1079"/>
                  <a:pt x="1438" y="1138"/>
                </a:cubicBezTo>
                <a:cubicBezTo>
                  <a:pt x="1502" y="1167"/>
                  <a:pt x="1618" y="1197"/>
                  <a:pt x="1671" y="1135"/>
                </a:cubicBezTo>
                <a:cubicBezTo>
                  <a:pt x="1723" y="1075"/>
                  <a:pt x="1702" y="950"/>
                  <a:pt x="1674" y="887"/>
                </a:cubicBezTo>
                <a:cubicBezTo>
                  <a:pt x="1624" y="773"/>
                  <a:pt x="1520" y="676"/>
                  <a:pt x="1425" y="600"/>
                </a:cubicBezTo>
                <a:cubicBezTo>
                  <a:pt x="1377" y="562"/>
                  <a:pt x="1347" y="557"/>
                  <a:pt x="1298" y="537"/>
                </a:cubicBezTo>
                <a:cubicBezTo>
                  <a:pt x="1339" y="640"/>
                  <a:pt x="1368" y="654"/>
                  <a:pt x="1469" y="719"/>
                </a:cubicBezTo>
                <a:moveTo>
                  <a:pt x="2115" y="754"/>
                </a:moveTo>
                <a:cubicBezTo>
                  <a:pt x="2100" y="730"/>
                  <a:pt x="2085" y="707"/>
                  <a:pt x="2070" y="685"/>
                </a:cubicBezTo>
                <a:cubicBezTo>
                  <a:pt x="2070" y="704"/>
                  <a:pt x="2066" y="738"/>
                  <a:pt x="2072" y="758"/>
                </a:cubicBezTo>
                <a:cubicBezTo>
                  <a:pt x="2091" y="819"/>
                  <a:pt x="2142" y="864"/>
                  <a:pt x="2200" y="887"/>
                </a:cubicBezTo>
                <a:cubicBezTo>
                  <a:pt x="2233" y="900"/>
                  <a:pt x="2301" y="910"/>
                  <a:pt x="2327" y="879"/>
                </a:cubicBezTo>
                <a:cubicBezTo>
                  <a:pt x="2357" y="840"/>
                  <a:pt x="2345" y="763"/>
                  <a:pt x="2324" y="725"/>
                </a:cubicBezTo>
                <a:cubicBezTo>
                  <a:pt x="2281" y="648"/>
                  <a:pt x="2182" y="587"/>
                  <a:pt x="2090" y="611"/>
                </a:cubicBezTo>
                <a:cubicBezTo>
                  <a:pt x="1969" y="642"/>
                  <a:pt x="1915" y="794"/>
                  <a:pt x="1929" y="905"/>
                </a:cubicBezTo>
                <a:cubicBezTo>
                  <a:pt x="1943" y="1019"/>
                  <a:pt x="2065" y="1053"/>
                  <a:pt x="2164" y="1062"/>
                </a:cubicBezTo>
                <a:cubicBezTo>
                  <a:pt x="2320" y="1077"/>
                  <a:pt x="2480" y="1065"/>
                  <a:pt x="2624" y="998"/>
                </a:cubicBezTo>
                <a:cubicBezTo>
                  <a:pt x="2735" y="947"/>
                  <a:pt x="2797" y="878"/>
                  <a:pt x="2807" y="758"/>
                </a:cubicBezTo>
                <a:cubicBezTo>
                  <a:pt x="2815" y="669"/>
                  <a:pt x="2766" y="611"/>
                  <a:pt x="2718" y="541"/>
                </a:cubicBezTo>
                <a:cubicBezTo>
                  <a:pt x="2701" y="517"/>
                  <a:pt x="2698" y="513"/>
                  <a:pt x="2690" y="499"/>
                </a:cubicBezTo>
                <a:cubicBezTo>
                  <a:pt x="2726" y="568"/>
                  <a:pt x="2763" y="637"/>
                  <a:pt x="2809" y="703"/>
                </a:cubicBezTo>
                <a:cubicBezTo>
                  <a:pt x="2871" y="791"/>
                  <a:pt x="2947" y="868"/>
                  <a:pt x="3010" y="953"/>
                </a:cubicBezTo>
                <a:cubicBezTo>
                  <a:pt x="3034" y="992"/>
                  <a:pt x="3042" y="1001"/>
                  <a:pt x="3044" y="1030"/>
                </a:cubicBezTo>
                <a:cubicBezTo>
                  <a:pt x="2995" y="1061"/>
                  <a:pt x="2961" y="1072"/>
                  <a:pt x="2879" y="1073"/>
                </a:cubicBezTo>
                <a:cubicBezTo>
                  <a:pt x="2818" y="1074"/>
                  <a:pt x="2768" y="1072"/>
                  <a:pt x="2709" y="1060"/>
                </a:cubicBezTo>
                <a:moveTo>
                  <a:pt x="3705" y="446"/>
                </a:moveTo>
                <a:cubicBezTo>
                  <a:pt x="3671" y="435"/>
                  <a:pt x="3666" y="430"/>
                  <a:pt x="3645" y="432"/>
                </a:cubicBezTo>
                <a:cubicBezTo>
                  <a:pt x="3638" y="516"/>
                  <a:pt x="3634" y="590"/>
                  <a:pt x="3669" y="671"/>
                </a:cubicBezTo>
                <a:cubicBezTo>
                  <a:pt x="3734" y="819"/>
                  <a:pt x="3852" y="942"/>
                  <a:pt x="3985" y="1032"/>
                </a:cubicBezTo>
                <a:cubicBezTo>
                  <a:pt x="4030" y="1058"/>
                  <a:pt x="4040" y="1067"/>
                  <a:pt x="4073" y="1072"/>
                </a:cubicBezTo>
                <a:moveTo>
                  <a:pt x="3657" y="505"/>
                </a:moveTo>
                <a:cubicBezTo>
                  <a:pt x="3641" y="446"/>
                  <a:pt x="3635" y="431"/>
                  <a:pt x="3639" y="391"/>
                </a:cubicBezTo>
                <a:cubicBezTo>
                  <a:pt x="3720" y="361"/>
                  <a:pt x="3752" y="404"/>
                  <a:pt x="3814" y="463"/>
                </a:cubicBezTo>
                <a:cubicBezTo>
                  <a:pt x="3928" y="570"/>
                  <a:pt x="4027" y="690"/>
                  <a:pt x="4145" y="794"/>
                </a:cubicBezTo>
                <a:cubicBezTo>
                  <a:pt x="4255" y="892"/>
                  <a:pt x="4387" y="1005"/>
                  <a:pt x="4539" y="1026"/>
                </a:cubicBezTo>
                <a:cubicBezTo>
                  <a:pt x="4621" y="1038"/>
                  <a:pt x="4670" y="1016"/>
                  <a:pt x="4680" y="930"/>
                </a:cubicBezTo>
                <a:cubicBezTo>
                  <a:pt x="4695" y="809"/>
                  <a:pt x="4653" y="699"/>
                  <a:pt x="4621" y="582"/>
                </a:cubicBezTo>
                <a:cubicBezTo>
                  <a:pt x="4592" y="478"/>
                  <a:pt x="4576" y="357"/>
                  <a:pt x="4531" y="259"/>
                </a:cubicBezTo>
                <a:cubicBezTo>
                  <a:pt x="4526" y="252"/>
                  <a:pt x="4520" y="245"/>
                  <a:pt x="4515" y="238"/>
                </a:cubicBezTo>
                <a:cubicBezTo>
                  <a:pt x="4484" y="298"/>
                  <a:pt x="4473" y="357"/>
                  <a:pt x="4471" y="443"/>
                </a:cubicBezTo>
                <a:cubicBezTo>
                  <a:pt x="4467" y="635"/>
                  <a:pt x="4530" y="842"/>
                  <a:pt x="4661" y="987"/>
                </a:cubicBezTo>
                <a:cubicBezTo>
                  <a:pt x="4677" y="1001"/>
                  <a:pt x="4694" y="1016"/>
                  <a:pt x="4710" y="1030"/>
                </a:cubicBezTo>
                <a:moveTo>
                  <a:pt x="5092" y="477"/>
                </a:moveTo>
                <a:cubicBezTo>
                  <a:pt x="5077" y="420"/>
                  <a:pt x="5077" y="426"/>
                  <a:pt x="5022" y="495"/>
                </a:cubicBezTo>
                <a:cubicBezTo>
                  <a:pt x="4941" y="596"/>
                  <a:pt x="4876" y="715"/>
                  <a:pt x="4892" y="850"/>
                </a:cubicBezTo>
                <a:cubicBezTo>
                  <a:pt x="4907" y="980"/>
                  <a:pt x="5042" y="1050"/>
                  <a:pt x="5158" y="1081"/>
                </a:cubicBezTo>
                <a:cubicBezTo>
                  <a:pt x="5273" y="1110"/>
                  <a:pt x="5428" y="1119"/>
                  <a:pt x="5516" y="1026"/>
                </a:cubicBezTo>
                <a:cubicBezTo>
                  <a:pt x="5606" y="930"/>
                  <a:pt x="5555" y="791"/>
                  <a:pt x="5490" y="703"/>
                </a:cubicBezTo>
                <a:cubicBezTo>
                  <a:pt x="5383" y="557"/>
                  <a:pt x="5219" y="429"/>
                  <a:pt x="5062" y="341"/>
                </a:cubicBezTo>
                <a:cubicBezTo>
                  <a:pt x="4969" y="291"/>
                  <a:pt x="4892" y="254"/>
                  <a:pt x="4852" y="349"/>
                </a:cubicBezTo>
                <a:moveTo>
                  <a:pt x="5689" y="438"/>
                </a:moveTo>
                <a:cubicBezTo>
                  <a:pt x="5682" y="429"/>
                  <a:pt x="5675" y="420"/>
                  <a:pt x="5668" y="411"/>
                </a:cubicBezTo>
                <a:cubicBezTo>
                  <a:pt x="5705" y="361"/>
                  <a:pt x="5793" y="345"/>
                  <a:pt x="5856" y="329"/>
                </a:cubicBezTo>
                <a:cubicBezTo>
                  <a:pt x="6028" y="288"/>
                  <a:pt x="6209" y="265"/>
                  <a:pt x="6386" y="257"/>
                </a:cubicBezTo>
                <a:cubicBezTo>
                  <a:pt x="6502" y="252"/>
                  <a:pt x="6638" y="240"/>
                  <a:pt x="6751" y="277"/>
                </a:cubicBezTo>
                <a:cubicBezTo>
                  <a:pt x="6755" y="280"/>
                  <a:pt x="6759" y="283"/>
                  <a:pt x="6763" y="28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7" name="Freeform 29"/>
          <p:cNvSpPr/>
          <p:nvPr/>
        </p:nvSpPr>
        <p:spPr>
          <a:xfrm>
            <a:off x="4266000" y="4767120"/>
            <a:ext cx="1347480" cy="378360"/>
          </a:xfrm>
          <a:custGeom>
            <a:avLst/>
            <a:gdLst/>
            <a:ahLst/>
            <a:rect l="0" t="0" r="r" b="b"/>
            <a:pathLst>
              <a:path w="3743" h="1051">
                <a:moveTo>
                  <a:pt x="240" y="555"/>
                </a:moveTo>
                <a:cubicBezTo>
                  <a:pt x="215" y="548"/>
                  <a:pt x="165" y="510"/>
                  <a:pt x="188" y="522"/>
                </a:cubicBezTo>
                <a:cubicBezTo>
                  <a:pt x="261" y="561"/>
                  <a:pt x="316" y="597"/>
                  <a:pt x="403" y="615"/>
                </a:cubicBezTo>
                <a:cubicBezTo>
                  <a:pt x="477" y="630"/>
                  <a:pt x="608" y="657"/>
                  <a:pt x="681" y="625"/>
                </a:cubicBezTo>
                <a:cubicBezTo>
                  <a:pt x="691" y="617"/>
                  <a:pt x="700" y="608"/>
                  <a:pt x="710" y="600"/>
                </a:cubicBezTo>
                <a:cubicBezTo>
                  <a:pt x="726" y="513"/>
                  <a:pt x="711" y="464"/>
                  <a:pt x="647" y="397"/>
                </a:cubicBezTo>
                <a:cubicBezTo>
                  <a:pt x="566" y="311"/>
                  <a:pt x="444" y="273"/>
                  <a:pt x="328" y="293"/>
                </a:cubicBezTo>
                <a:cubicBezTo>
                  <a:pt x="218" y="312"/>
                  <a:pt x="76" y="396"/>
                  <a:pt x="41" y="511"/>
                </a:cubicBezTo>
                <a:cubicBezTo>
                  <a:pt x="0" y="647"/>
                  <a:pt x="157" y="710"/>
                  <a:pt x="252" y="746"/>
                </a:cubicBezTo>
                <a:cubicBezTo>
                  <a:pt x="488" y="831"/>
                  <a:pt x="782" y="851"/>
                  <a:pt x="1028" y="803"/>
                </a:cubicBezTo>
                <a:cubicBezTo>
                  <a:pt x="1152" y="779"/>
                  <a:pt x="1295" y="721"/>
                  <a:pt x="1346" y="594"/>
                </a:cubicBezTo>
                <a:cubicBezTo>
                  <a:pt x="1373" y="529"/>
                  <a:pt x="1383" y="394"/>
                  <a:pt x="1343" y="330"/>
                </a:cubicBezTo>
                <a:cubicBezTo>
                  <a:pt x="1333" y="322"/>
                  <a:pt x="1323" y="314"/>
                  <a:pt x="1313" y="306"/>
                </a:cubicBezTo>
                <a:cubicBezTo>
                  <a:pt x="1214" y="326"/>
                  <a:pt x="1166" y="397"/>
                  <a:pt x="1112" y="485"/>
                </a:cubicBezTo>
                <a:cubicBezTo>
                  <a:pt x="1022" y="634"/>
                  <a:pt x="972" y="811"/>
                  <a:pt x="936" y="982"/>
                </a:cubicBezTo>
                <a:moveTo>
                  <a:pt x="820" y="496"/>
                </a:moveTo>
                <a:cubicBezTo>
                  <a:pt x="828" y="458"/>
                  <a:pt x="828" y="446"/>
                  <a:pt x="858" y="439"/>
                </a:cubicBezTo>
                <a:cubicBezTo>
                  <a:pt x="937" y="456"/>
                  <a:pt x="961" y="516"/>
                  <a:pt x="1006" y="587"/>
                </a:cubicBezTo>
                <a:cubicBezTo>
                  <a:pt x="1101" y="737"/>
                  <a:pt x="1207" y="904"/>
                  <a:pt x="1369" y="989"/>
                </a:cubicBezTo>
                <a:cubicBezTo>
                  <a:pt x="1391" y="997"/>
                  <a:pt x="1412" y="1005"/>
                  <a:pt x="1434" y="1013"/>
                </a:cubicBezTo>
                <a:moveTo>
                  <a:pt x="1702" y="567"/>
                </a:moveTo>
                <a:cubicBezTo>
                  <a:pt x="1707" y="546"/>
                  <a:pt x="1704" y="542"/>
                  <a:pt x="1714" y="535"/>
                </a:cubicBezTo>
                <a:cubicBezTo>
                  <a:pt x="1714" y="663"/>
                  <a:pt x="1704" y="792"/>
                  <a:pt x="1732" y="916"/>
                </a:cubicBezTo>
                <a:cubicBezTo>
                  <a:pt x="1743" y="966"/>
                  <a:pt x="1760" y="1007"/>
                  <a:pt x="1781" y="1050"/>
                </a:cubicBezTo>
                <a:moveTo>
                  <a:pt x="2302" y="557"/>
                </a:moveTo>
                <a:cubicBezTo>
                  <a:pt x="2271" y="542"/>
                  <a:pt x="2198" y="497"/>
                  <a:pt x="2163" y="536"/>
                </a:cubicBezTo>
                <a:cubicBezTo>
                  <a:pt x="2117" y="586"/>
                  <a:pt x="2164" y="682"/>
                  <a:pt x="2194" y="722"/>
                </a:cubicBezTo>
                <a:cubicBezTo>
                  <a:pt x="2266" y="820"/>
                  <a:pt x="2372" y="870"/>
                  <a:pt x="2471" y="933"/>
                </a:cubicBezTo>
                <a:cubicBezTo>
                  <a:pt x="2504" y="955"/>
                  <a:pt x="2509" y="958"/>
                  <a:pt x="2514" y="992"/>
                </a:cubicBezTo>
                <a:cubicBezTo>
                  <a:pt x="2433" y="1022"/>
                  <a:pt x="2355" y="1023"/>
                  <a:pt x="2269" y="1024"/>
                </a:cubicBezTo>
                <a:cubicBezTo>
                  <a:pt x="2203" y="1025"/>
                  <a:pt x="2049" y="1035"/>
                  <a:pt x="2002" y="969"/>
                </a:cubicBezTo>
                <a:cubicBezTo>
                  <a:pt x="2002" y="959"/>
                  <a:pt x="2002" y="948"/>
                  <a:pt x="2002" y="937"/>
                </a:cubicBezTo>
                <a:moveTo>
                  <a:pt x="2675" y="0"/>
                </a:moveTo>
                <a:cubicBezTo>
                  <a:pt x="2685" y="46"/>
                  <a:pt x="2694" y="84"/>
                  <a:pt x="2706" y="131"/>
                </a:cubicBezTo>
                <a:cubicBezTo>
                  <a:pt x="2752" y="311"/>
                  <a:pt x="2805" y="491"/>
                  <a:pt x="2853" y="672"/>
                </a:cubicBezTo>
                <a:cubicBezTo>
                  <a:pt x="2876" y="759"/>
                  <a:pt x="2896" y="843"/>
                  <a:pt x="2911" y="932"/>
                </a:cubicBezTo>
                <a:cubicBezTo>
                  <a:pt x="2915" y="956"/>
                  <a:pt x="2921" y="979"/>
                  <a:pt x="2926" y="1002"/>
                </a:cubicBezTo>
                <a:moveTo>
                  <a:pt x="2409" y="636"/>
                </a:moveTo>
                <a:cubicBezTo>
                  <a:pt x="2486" y="604"/>
                  <a:pt x="2588" y="609"/>
                  <a:pt x="2672" y="604"/>
                </a:cubicBezTo>
                <a:cubicBezTo>
                  <a:pt x="2870" y="591"/>
                  <a:pt x="3073" y="583"/>
                  <a:pt x="3271" y="600"/>
                </a:cubicBezTo>
                <a:cubicBezTo>
                  <a:pt x="3302" y="604"/>
                  <a:pt x="3334" y="607"/>
                  <a:pt x="3365" y="611"/>
                </a:cubicBezTo>
                <a:moveTo>
                  <a:pt x="3667" y="925"/>
                </a:moveTo>
                <a:cubicBezTo>
                  <a:pt x="3662" y="925"/>
                  <a:pt x="3657" y="925"/>
                  <a:pt x="3652" y="925"/>
                </a:cubicBezTo>
                <a:cubicBezTo>
                  <a:pt x="3652" y="911"/>
                  <a:pt x="3648" y="909"/>
                  <a:pt x="3664" y="906"/>
                </a:cubicBezTo>
                <a:cubicBezTo>
                  <a:pt x="3672" y="904"/>
                  <a:pt x="3714" y="898"/>
                  <a:pt x="3721" y="904"/>
                </a:cubicBezTo>
                <a:cubicBezTo>
                  <a:pt x="3736" y="917"/>
                  <a:pt x="3729" y="949"/>
                  <a:pt x="3712" y="955"/>
                </a:cubicBezTo>
                <a:cubicBezTo>
                  <a:pt x="3675" y="968"/>
                  <a:pt x="3609" y="968"/>
                  <a:pt x="3571" y="958"/>
                </a:cubicBezTo>
                <a:cubicBezTo>
                  <a:pt x="3543" y="951"/>
                  <a:pt x="3540" y="936"/>
                  <a:pt x="3539" y="911"/>
                </a:cubicBezTo>
                <a:cubicBezTo>
                  <a:pt x="3562" y="883"/>
                  <a:pt x="3598" y="888"/>
                  <a:pt x="3634" y="888"/>
                </a:cubicBezTo>
                <a:cubicBezTo>
                  <a:pt x="3666" y="888"/>
                  <a:pt x="3718" y="878"/>
                  <a:pt x="3731" y="920"/>
                </a:cubicBezTo>
                <a:cubicBezTo>
                  <a:pt x="3742" y="953"/>
                  <a:pt x="3723" y="971"/>
                  <a:pt x="3695" y="980"/>
                </a:cubicBezTo>
                <a:cubicBezTo>
                  <a:pt x="3676" y="986"/>
                  <a:pt x="3633" y="993"/>
                  <a:pt x="3616" y="979"/>
                </a:cubicBezTo>
                <a:cubicBezTo>
                  <a:pt x="3605" y="970"/>
                  <a:pt x="3604" y="956"/>
                  <a:pt x="3604" y="942"/>
                </a:cubicBezTo>
                <a:cubicBezTo>
                  <a:pt x="3604" y="939"/>
                  <a:pt x="3604" y="936"/>
                  <a:pt x="3604" y="93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8" name="Freeform 30"/>
          <p:cNvSpPr/>
          <p:nvPr/>
        </p:nvSpPr>
        <p:spPr>
          <a:xfrm>
            <a:off x="2441520" y="3082680"/>
            <a:ext cx="1876680" cy="10440"/>
          </a:xfrm>
          <a:custGeom>
            <a:avLst/>
            <a:gdLst/>
            <a:ahLst/>
            <a:rect l="0" t="0" r="r" b="b"/>
            <a:pathLst>
              <a:path w="5213" h="29">
                <a:moveTo>
                  <a:pt x="0" y="19"/>
                </a:moveTo>
                <a:cubicBezTo>
                  <a:pt x="1727" y="17"/>
                  <a:pt x="2990" y="0"/>
                  <a:pt x="4500" y="20"/>
                </a:cubicBezTo>
                <a:cubicBezTo>
                  <a:pt x="4738" y="23"/>
                  <a:pt x="4975" y="22"/>
                  <a:pt x="5212" y="2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reeform 1"/>
          <p:cNvSpPr/>
          <p:nvPr/>
        </p:nvSpPr>
        <p:spPr>
          <a:xfrm>
            <a:off x="530280" y="531360"/>
            <a:ext cx="1190520" cy="346680"/>
          </a:xfrm>
          <a:custGeom>
            <a:avLst/>
            <a:gdLst/>
            <a:ahLst/>
            <a:rect l="0" t="0" r="r" b="b"/>
            <a:pathLst>
              <a:path w="3307" h="963">
                <a:moveTo>
                  <a:pt x="36" y="69"/>
                </a:moveTo>
                <a:cubicBezTo>
                  <a:pt x="23" y="74"/>
                  <a:pt x="13" y="76"/>
                  <a:pt x="0" y="79"/>
                </a:cubicBezTo>
                <a:cubicBezTo>
                  <a:pt x="284" y="79"/>
                  <a:pt x="575" y="98"/>
                  <a:pt x="859" y="71"/>
                </a:cubicBezTo>
                <a:moveTo>
                  <a:pt x="430" y="20"/>
                </a:moveTo>
                <a:cubicBezTo>
                  <a:pt x="426" y="0"/>
                  <a:pt x="438" y="35"/>
                  <a:pt x="446" y="54"/>
                </a:cubicBezTo>
                <a:cubicBezTo>
                  <a:pt x="493" y="165"/>
                  <a:pt x="504" y="276"/>
                  <a:pt x="506" y="396"/>
                </a:cubicBezTo>
                <a:cubicBezTo>
                  <a:pt x="508" y="471"/>
                  <a:pt x="500" y="551"/>
                  <a:pt x="513" y="627"/>
                </a:cubicBezTo>
                <a:cubicBezTo>
                  <a:pt x="516" y="645"/>
                  <a:pt x="530" y="686"/>
                  <a:pt x="540" y="670"/>
                </a:cubicBezTo>
                <a:cubicBezTo>
                  <a:pt x="542" y="660"/>
                  <a:pt x="545" y="651"/>
                  <a:pt x="547" y="641"/>
                </a:cubicBezTo>
                <a:moveTo>
                  <a:pt x="586" y="401"/>
                </a:moveTo>
                <a:cubicBezTo>
                  <a:pt x="607" y="307"/>
                  <a:pt x="629" y="219"/>
                  <a:pt x="676" y="135"/>
                </a:cubicBezTo>
                <a:cubicBezTo>
                  <a:pt x="679" y="132"/>
                  <a:pt x="682" y="130"/>
                  <a:pt x="685" y="127"/>
                </a:cubicBezTo>
                <a:cubicBezTo>
                  <a:pt x="690" y="155"/>
                  <a:pt x="699" y="213"/>
                  <a:pt x="701" y="251"/>
                </a:cubicBezTo>
                <a:cubicBezTo>
                  <a:pt x="705" y="326"/>
                  <a:pt x="692" y="567"/>
                  <a:pt x="804" y="591"/>
                </a:cubicBezTo>
                <a:cubicBezTo>
                  <a:pt x="867" y="604"/>
                  <a:pt x="870" y="575"/>
                  <a:pt x="904" y="530"/>
                </a:cubicBezTo>
                <a:cubicBezTo>
                  <a:pt x="959" y="456"/>
                  <a:pt x="956" y="310"/>
                  <a:pt x="1047" y="270"/>
                </a:cubicBezTo>
                <a:cubicBezTo>
                  <a:pt x="1099" y="247"/>
                  <a:pt x="1139" y="317"/>
                  <a:pt x="1165" y="345"/>
                </a:cubicBezTo>
                <a:cubicBezTo>
                  <a:pt x="1243" y="430"/>
                  <a:pt x="1303" y="523"/>
                  <a:pt x="1433" y="512"/>
                </a:cubicBezTo>
                <a:cubicBezTo>
                  <a:pt x="1492" y="507"/>
                  <a:pt x="1500" y="470"/>
                  <a:pt x="1530" y="425"/>
                </a:cubicBezTo>
                <a:cubicBezTo>
                  <a:pt x="1553" y="391"/>
                  <a:pt x="1577" y="362"/>
                  <a:pt x="1600" y="332"/>
                </a:cubicBezTo>
                <a:cubicBezTo>
                  <a:pt x="1620" y="350"/>
                  <a:pt x="1644" y="376"/>
                  <a:pt x="1668" y="400"/>
                </a:cubicBezTo>
                <a:cubicBezTo>
                  <a:pt x="1731" y="466"/>
                  <a:pt x="1765" y="471"/>
                  <a:pt x="1843" y="473"/>
                </a:cubicBezTo>
                <a:cubicBezTo>
                  <a:pt x="1823" y="419"/>
                  <a:pt x="1843" y="402"/>
                  <a:pt x="1795" y="348"/>
                </a:cubicBezTo>
                <a:cubicBezTo>
                  <a:pt x="1764" y="313"/>
                  <a:pt x="1638" y="242"/>
                  <a:pt x="1597" y="296"/>
                </a:cubicBezTo>
                <a:cubicBezTo>
                  <a:pt x="1565" y="337"/>
                  <a:pt x="1576" y="449"/>
                  <a:pt x="1596" y="494"/>
                </a:cubicBezTo>
                <a:cubicBezTo>
                  <a:pt x="1656" y="618"/>
                  <a:pt x="1844" y="636"/>
                  <a:pt x="1961" y="627"/>
                </a:cubicBezTo>
                <a:cubicBezTo>
                  <a:pt x="2079" y="617"/>
                  <a:pt x="2106" y="556"/>
                  <a:pt x="2135" y="455"/>
                </a:cubicBezTo>
                <a:cubicBezTo>
                  <a:pt x="2155" y="387"/>
                  <a:pt x="2129" y="307"/>
                  <a:pt x="2146" y="237"/>
                </a:cubicBezTo>
                <a:cubicBezTo>
                  <a:pt x="2149" y="235"/>
                  <a:pt x="2153" y="234"/>
                  <a:pt x="2156" y="232"/>
                </a:cubicBezTo>
                <a:cubicBezTo>
                  <a:pt x="2177" y="268"/>
                  <a:pt x="2209" y="323"/>
                  <a:pt x="2228" y="374"/>
                </a:cubicBezTo>
                <a:cubicBezTo>
                  <a:pt x="2265" y="471"/>
                  <a:pt x="2298" y="564"/>
                  <a:pt x="2362" y="648"/>
                </a:cubicBezTo>
                <a:cubicBezTo>
                  <a:pt x="2386" y="679"/>
                  <a:pt x="2451" y="766"/>
                  <a:pt x="2500" y="762"/>
                </a:cubicBezTo>
                <a:cubicBezTo>
                  <a:pt x="2555" y="757"/>
                  <a:pt x="2571" y="718"/>
                  <a:pt x="2605" y="677"/>
                </a:cubicBezTo>
                <a:cubicBezTo>
                  <a:pt x="2672" y="596"/>
                  <a:pt x="2702" y="480"/>
                  <a:pt x="2743" y="386"/>
                </a:cubicBezTo>
                <a:cubicBezTo>
                  <a:pt x="2744" y="384"/>
                  <a:pt x="2757" y="360"/>
                  <a:pt x="2758" y="357"/>
                </a:cubicBezTo>
                <a:cubicBezTo>
                  <a:pt x="2805" y="475"/>
                  <a:pt x="2832" y="537"/>
                  <a:pt x="2974" y="568"/>
                </a:cubicBezTo>
                <a:cubicBezTo>
                  <a:pt x="3045" y="583"/>
                  <a:pt x="3172" y="601"/>
                  <a:pt x="3234" y="553"/>
                </a:cubicBezTo>
                <a:cubicBezTo>
                  <a:pt x="3306" y="497"/>
                  <a:pt x="3276" y="379"/>
                  <a:pt x="3232" y="317"/>
                </a:cubicBezTo>
                <a:cubicBezTo>
                  <a:pt x="3184" y="250"/>
                  <a:pt x="3078" y="199"/>
                  <a:pt x="2994" y="227"/>
                </a:cubicBezTo>
                <a:cubicBezTo>
                  <a:pt x="2825" y="282"/>
                  <a:pt x="2740" y="556"/>
                  <a:pt x="2792" y="713"/>
                </a:cubicBezTo>
                <a:cubicBezTo>
                  <a:pt x="2844" y="871"/>
                  <a:pt x="3068" y="949"/>
                  <a:pt x="3215" y="962"/>
                </a:cubicBezTo>
                <a:cubicBezTo>
                  <a:pt x="3241" y="962"/>
                  <a:pt x="3268" y="962"/>
                  <a:pt x="3294" y="96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0" name="Freeform 2"/>
          <p:cNvSpPr/>
          <p:nvPr/>
        </p:nvSpPr>
        <p:spPr>
          <a:xfrm>
            <a:off x="2116800" y="414360"/>
            <a:ext cx="1393560" cy="392400"/>
          </a:xfrm>
          <a:custGeom>
            <a:avLst/>
            <a:gdLst/>
            <a:ahLst/>
            <a:rect l="0" t="0" r="r" b="b"/>
            <a:pathLst>
              <a:path w="3871" h="1090">
                <a:moveTo>
                  <a:pt x="46" y="723"/>
                </a:moveTo>
                <a:cubicBezTo>
                  <a:pt x="54" y="717"/>
                  <a:pt x="64" y="695"/>
                  <a:pt x="62" y="705"/>
                </a:cubicBezTo>
                <a:cubicBezTo>
                  <a:pt x="42" y="786"/>
                  <a:pt x="7" y="852"/>
                  <a:pt x="3" y="937"/>
                </a:cubicBezTo>
                <a:cubicBezTo>
                  <a:pt x="0" y="1003"/>
                  <a:pt x="26" y="1044"/>
                  <a:pt x="94" y="1057"/>
                </a:cubicBezTo>
                <a:cubicBezTo>
                  <a:pt x="166" y="1071"/>
                  <a:pt x="218" y="1050"/>
                  <a:pt x="268" y="997"/>
                </a:cubicBezTo>
                <a:cubicBezTo>
                  <a:pt x="313" y="950"/>
                  <a:pt x="321" y="886"/>
                  <a:pt x="355" y="837"/>
                </a:cubicBezTo>
                <a:cubicBezTo>
                  <a:pt x="358" y="837"/>
                  <a:pt x="361" y="837"/>
                  <a:pt x="364" y="837"/>
                </a:cubicBezTo>
                <a:cubicBezTo>
                  <a:pt x="421" y="933"/>
                  <a:pt x="480" y="980"/>
                  <a:pt x="598" y="990"/>
                </a:cubicBezTo>
                <a:cubicBezTo>
                  <a:pt x="689" y="998"/>
                  <a:pt x="772" y="992"/>
                  <a:pt x="844" y="928"/>
                </a:cubicBezTo>
                <a:cubicBezTo>
                  <a:pt x="896" y="881"/>
                  <a:pt x="925" y="800"/>
                  <a:pt x="907" y="730"/>
                </a:cubicBezTo>
                <a:cubicBezTo>
                  <a:pt x="896" y="689"/>
                  <a:pt x="835" y="590"/>
                  <a:pt x="783" y="587"/>
                </a:cubicBezTo>
                <a:cubicBezTo>
                  <a:pt x="758" y="587"/>
                  <a:pt x="750" y="587"/>
                  <a:pt x="737" y="599"/>
                </a:cubicBezTo>
                <a:cubicBezTo>
                  <a:pt x="720" y="654"/>
                  <a:pt x="698" y="722"/>
                  <a:pt x="739" y="774"/>
                </a:cubicBezTo>
                <a:cubicBezTo>
                  <a:pt x="801" y="852"/>
                  <a:pt x="967" y="853"/>
                  <a:pt x="1054" y="839"/>
                </a:cubicBezTo>
                <a:cubicBezTo>
                  <a:pt x="1169" y="820"/>
                  <a:pt x="1247" y="737"/>
                  <a:pt x="1271" y="627"/>
                </a:cubicBezTo>
                <a:cubicBezTo>
                  <a:pt x="1275" y="608"/>
                  <a:pt x="1276" y="587"/>
                  <a:pt x="1279" y="568"/>
                </a:cubicBezTo>
                <a:cubicBezTo>
                  <a:pt x="1280" y="606"/>
                  <a:pt x="1281" y="659"/>
                  <a:pt x="1281" y="700"/>
                </a:cubicBezTo>
                <a:cubicBezTo>
                  <a:pt x="1281" y="806"/>
                  <a:pt x="1266" y="924"/>
                  <a:pt x="1290" y="1028"/>
                </a:cubicBezTo>
                <a:cubicBezTo>
                  <a:pt x="1298" y="1061"/>
                  <a:pt x="1311" y="1071"/>
                  <a:pt x="1324" y="1089"/>
                </a:cubicBezTo>
                <a:moveTo>
                  <a:pt x="1358" y="34"/>
                </a:moveTo>
                <a:cubicBezTo>
                  <a:pt x="1379" y="10"/>
                  <a:pt x="1382" y="0"/>
                  <a:pt x="1404" y="6"/>
                </a:cubicBezTo>
                <a:cubicBezTo>
                  <a:pt x="1437" y="99"/>
                  <a:pt x="1429" y="202"/>
                  <a:pt x="1437" y="301"/>
                </a:cubicBezTo>
                <a:cubicBezTo>
                  <a:pt x="1449" y="443"/>
                  <a:pt x="1470" y="577"/>
                  <a:pt x="1555" y="695"/>
                </a:cubicBezTo>
                <a:cubicBezTo>
                  <a:pt x="1572" y="714"/>
                  <a:pt x="1590" y="734"/>
                  <a:pt x="1607" y="753"/>
                </a:cubicBezTo>
                <a:moveTo>
                  <a:pt x="1746" y="129"/>
                </a:moveTo>
                <a:cubicBezTo>
                  <a:pt x="1743" y="111"/>
                  <a:pt x="1740" y="94"/>
                  <a:pt x="1737" y="76"/>
                </a:cubicBezTo>
                <a:cubicBezTo>
                  <a:pt x="1780" y="97"/>
                  <a:pt x="1749" y="137"/>
                  <a:pt x="1755" y="184"/>
                </a:cubicBezTo>
                <a:cubicBezTo>
                  <a:pt x="1771" y="322"/>
                  <a:pt x="1776" y="459"/>
                  <a:pt x="1809" y="593"/>
                </a:cubicBezTo>
                <a:cubicBezTo>
                  <a:pt x="1834" y="695"/>
                  <a:pt x="1875" y="798"/>
                  <a:pt x="1919" y="894"/>
                </a:cubicBezTo>
                <a:cubicBezTo>
                  <a:pt x="1926" y="908"/>
                  <a:pt x="1932" y="921"/>
                  <a:pt x="1939" y="935"/>
                </a:cubicBezTo>
                <a:moveTo>
                  <a:pt x="2841" y="89"/>
                </a:moveTo>
                <a:cubicBezTo>
                  <a:pt x="2835" y="142"/>
                  <a:pt x="2834" y="212"/>
                  <a:pt x="2834" y="271"/>
                </a:cubicBezTo>
                <a:cubicBezTo>
                  <a:pt x="2834" y="379"/>
                  <a:pt x="2831" y="477"/>
                  <a:pt x="2868" y="579"/>
                </a:cubicBezTo>
                <a:cubicBezTo>
                  <a:pt x="2883" y="621"/>
                  <a:pt x="2904" y="651"/>
                  <a:pt x="2931" y="676"/>
                </a:cubicBezTo>
                <a:cubicBezTo>
                  <a:pt x="2951" y="648"/>
                  <a:pt x="2979" y="596"/>
                  <a:pt x="3003" y="560"/>
                </a:cubicBezTo>
                <a:cubicBezTo>
                  <a:pt x="3033" y="518"/>
                  <a:pt x="3090" y="448"/>
                  <a:pt x="3153" y="469"/>
                </a:cubicBezTo>
                <a:cubicBezTo>
                  <a:pt x="3213" y="488"/>
                  <a:pt x="3207" y="610"/>
                  <a:pt x="3198" y="656"/>
                </a:cubicBezTo>
                <a:cubicBezTo>
                  <a:pt x="3182" y="736"/>
                  <a:pt x="3121" y="791"/>
                  <a:pt x="3043" y="806"/>
                </a:cubicBezTo>
                <a:cubicBezTo>
                  <a:pt x="2982" y="817"/>
                  <a:pt x="2928" y="821"/>
                  <a:pt x="2896" y="771"/>
                </a:cubicBezTo>
                <a:cubicBezTo>
                  <a:pt x="2906" y="730"/>
                  <a:pt x="2917" y="714"/>
                  <a:pt x="2955" y="705"/>
                </a:cubicBezTo>
                <a:moveTo>
                  <a:pt x="3418" y="384"/>
                </a:moveTo>
                <a:cubicBezTo>
                  <a:pt x="3450" y="408"/>
                  <a:pt x="3442" y="423"/>
                  <a:pt x="3442" y="482"/>
                </a:cubicBezTo>
                <a:cubicBezTo>
                  <a:pt x="3442" y="555"/>
                  <a:pt x="3450" y="622"/>
                  <a:pt x="3516" y="668"/>
                </a:cubicBezTo>
                <a:cubicBezTo>
                  <a:pt x="3574" y="708"/>
                  <a:pt x="3676" y="717"/>
                  <a:pt x="3742" y="693"/>
                </a:cubicBezTo>
                <a:cubicBezTo>
                  <a:pt x="3835" y="660"/>
                  <a:pt x="3870" y="557"/>
                  <a:pt x="3853" y="467"/>
                </a:cubicBezTo>
                <a:cubicBezTo>
                  <a:pt x="3837" y="382"/>
                  <a:pt x="3777" y="327"/>
                  <a:pt x="3692" y="322"/>
                </a:cubicBezTo>
                <a:cubicBezTo>
                  <a:pt x="3576" y="316"/>
                  <a:pt x="3504" y="429"/>
                  <a:pt x="3466" y="524"/>
                </a:cubicBezTo>
                <a:cubicBezTo>
                  <a:pt x="3427" y="619"/>
                  <a:pt x="3423" y="741"/>
                  <a:pt x="3489" y="825"/>
                </a:cubicBezTo>
                <a:cubicBezTo>
                  <a:pt x="3543" y="894"/>
                  <a:pt x="3644" y="934"/>
                  <a:pt x="3730" y="928"/>
                </a:cubicBezTo>
                <a:cubicBezTo>
                  <a:pt x="3741" y="926"/>
                  <a:pt x="3753" y="923"/>
                  <a:pt x="3764" y="92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1" name="Freeform 3"/>
          <p:cNvSpPr/>
          <p:nvPr/>
        </p:nvSpPr>
        <p:spPr>
          <a:xfrm>
            <a:off x="4071240" y="448560"/>
            <a:ext cx="600120" cy="323280"/>
          </a:xfrm>
          <a:custGeom>
            <a:avLst/>
            <a:gdLst/>
            <a:ahLst/>
            <a:rect l="0" t="0" r="r" b="b"/>
            <a:pathLst>
              <a:path w="1667" h="898">
                <a:moveTo>
                  <a:pt x="31" y="63"/>
                </a:moveTo>
                <a:cubicBezTo>
                  <a:pt x="27" y="44"/>
                  <a:pt x="27" y="0"/>
                  <a:pt x="26" y="75"/>
                </a:cubicBezTo>
                <a:cubicBezTo>
                  <a:pt x="24" y="266"/>
                  <a:pt x="0" y="479"/>
                  <a:pt x="31" y="669"/>
                </a:cubicBezTo>
                <a:cubicBezTo>
                  <a:pt x="36" y="696"/>
                  <a:pt x="53" y="776"/>
                  <a:pt x="81" y="795"/>
                </a:cubicBezTo>
                <a:cubicBezTo>
                  <a:pt x="87" y="795"/>
                  <a:pt x="90" y="797"/>
                  <a:pt x="89" y="793"/>
                </a:cubicBezTo>
                <a:moveTo>
                  <a:pt x="17" y="214"/>
                </a:moveTo>
                <a:cubicBezTo>
                  <a:pt x="75" y="233"/>
                  <a:pt x="93" y="252"/>
                  <a:pt x="136" y="305"/>
                </a:cubicBezTo>
                <a:cubicBezTo>
                  <a:pt x="244" y="436"/>
                  <a:pt x="328" y="578"/>
                  <a:pt x="480" y="666"/>
                </a:cubicBezTo>
                <a:cubicBezTo>
                  <a:pt x="546" y="702"/>
                  <a:pt x="670" y="751"/>
                  <a:pt x="748" y="725"/>
                </a:cubicBezTo>
                <a:cubicBezTo>
                  <a:pt x="812" y="704"/>
                  <a:pt x="805" y="642"/>
                  <a:pt x="812" y="590"/>
                </a:cubicBezTo>
                <a:moveTo>
                  <a:pt x="764" y="284"/>
                </a:moveTo>
                <a:cubicBezTo>
                  <a:pt x="749" y="228"/>
                  <a:pt x="736" y="172"/>
                  <a:pt x="715" y="118"/>
                </a:cubicBezTo>
                <a:cubicBezTo>
                  <a:pt x="703" y="149"/>
                  <a:pt x="694" y="204"/>
                  <a:pt x="691" y="242"/>
                </a:cubicBezTo>
                <a:cubicBezTo>
                  <a:pt x="683" y="349"/>
                  <a:pt x="679" y="463"/>
                  <a:pt x="702" y="567"/>
                </a:cubicBezTo>
                <a:cubicBezTo>
                  <a:pt x="718" y="642"/>
                  <a:pt x="751" y="741"/>
                  <a:pt x="816" y="787"/>
                </a:cubicBezTo>
                <a:cubicBezTo>
                  <a:pt x="829" y="792"/>
                  <a:pt x="841" y="798"/>
                  <a:pt x="854" y="803"/>
                </a:cubicBezTo>
                <a:moveTo>
                  <a:pt x="1399" y="245"/>
                </a:moveTo>
                <a:cubicBezTo>
                  <a:pt x="1333" y="301"/>
                  <a:pt x="1278" y="372"/>
                  <a:pt x="1243" y="452"/>
                </a:cubicBezTo>
                <a:cubicBezTo>
                  <a:pt x="1197" y="554"/>
                  <a:pt x="1172" y="692"/>
                  <a:pt x="1250" y="784"/>
                </a:cubicBezTo>
                <a:cubicBezTo>
                  <a:pt x="1313" y="856"/>
                  <a:pt x="1440" y="897"/>
                  <a:pt x="1535" y="881"/>
                </a:cubicBezTo>
                <a:cubicBezTo>
                  <a:pt x="1637" y="863"/>
                  <a:pt x="1654" y="764"/>
                  <a:pt x="1659" y="679"/>
                </a:cubicBezTo>
                <a:cubicBezTo>
                  <a:pt x="1666" y="558"/>
                  <a:pt x="1633" y="449"/>
                  <a:pt x="1563" y="350"/>
                </a:cubicBezTo>
                <a:cubicBezTo>
                  <a:pt x="1534" y="308"/>
                  <a:pt x="1444" y="224"/>
                  <a:pt x="1381" y="261"/>
                </a:cubicBezTo>
                <a:cubicBezTo>
                  <a:pt x="1351" y="300"/>
                  <a:pt x="1341" y="312"/>
                  <a:pt x="1332" y="34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2" name="Freeform 4"/>
          <p:cNvSpPr/>
          <p:nvPr/>
        </p:nvSpPr>
        <p:spPr>
          <a:xfrm>
            <a:off x="5182200" y="426960"/>
            <a:ext cx="2663280" cy="414720"/>
          </a:xfrm>
          <a:custGeom>
            <a:avLst/>
            <a:gdLst/>
            <a:ahLst/>
            <a:rect l="0" t="0" r="r" b="b"/>
            <a:pathLst>
              <a:path w="7398" h="1152">
                <a:moveTo>
                  <a:pt x="480" y="145"/>
                </a:moveTo>
                <a:cubicBezTo>
                  <a:pt x="479" y="131"/>
                  <a:pt x="484" y="106"/>
                  <a:pt x="468" y="97"/>
                </a:cubicBezTo>
                <a:cubicBezTo>
                  <a:pt x="436" y="79"/>
                  <a:pt x="367" y="86"/>
                  <a:pt x="335" y="96"/>
                </a:cubicBezTo>
                <a:cubicBezTo>
                  <a:pt x="227" y="131"/>
                  <a:pt x="136" y="221"/>
                  <a:pt x="79" y="317"/>
                </a:cubicBezTo>
                <a:cubicBezTo>
                  <a:pt x="38" y="386"/>
                  <a:pt x="0" y="511"/>
                  <a:pt x="59" y="582"/>
                </a:cubicBezTo>
                <a:cubicBezTo>
                  <a:pt x="134" y="671"/>
                  <a:pt x="286" y="653"/>
                  <a:pt x="386" y="656"/>
                </a:cubicBezTo>
                <a:moveTo>
                  <a:pt x="935" y="185"/>
                </a:moveTo>
                <a:cubicBezTo>
                  <a:pt x="878" y="188"/>
                  <a:pt x="863" y="188"/>
                  <a:pt x="818" y="236"/>
                </a:cubicBezTo>
                <a:cubicBezTo>
                  <a:pt x="773" y="284"/>
                  <a:pt x="730" y="341"/>
                  <a:pt x="716" y="408"/>
                </a:cubicBezTo>
                <a:cubicBezTo>
                  <a:pt x="705" y="457"/>
                  <a:pt x="706" y="509"/>
                  <a:pt x="756" y="532"/>
                </a:cubicBezTo>
                <a:cubicBezTo>
                  <a:pt x="797" y="552"/>
                  <a:pt x="891" y="560"/>
                  <a:pt x="931" y="531"/>
                </a:cubicBezTo>
                <a:cubicBezTo>
                  <a:pt x="975" y="498"/>
                  <a:pt x="973" y="408"/>
                  <a:pt x="956" y="364"/>
                </a:cubicBezTo>
                <a:cubicBezTo>
                  <a:pt x="931" y="300"/>
                  <a:pt x="867" y="241"/>
                  <a:pt x="807" y="210"/>
                </a:cubicBezTo>
                <a:cubicBezTo>
                  <a:pt x="787" y="204"/>
                  <a:pt x="783" y="202"/>
                  <a:pt x="771" y="203"/>
                </a:cubicBezTo>
                <a:cubicBezTo>
                  <a:pt x="797" y="263"/>
                  <a:pt x="809" y="281"/>
                  <a:pt x="882" y="305"/>
                </a:cubicBezTo>
                <a:cubicBezTo>
                  <a:pt x="933" y="322"/>
                  <a:pt x="1040" y="348"/>
                  <a:pt x="1094" y="328"/>
                </a:cubicBezTo>
                <a:cubicBezTo>
                  <a:pt x="1110" y="322"/>
                  <a:pt x="1135" y="244"/>
                  <a:pt x="1137" y="245"/>
                </a:cubicBezTo>
                <a:cubicBezTo>
                  <a:pt x="1162" y="256"/>
                  <a:pt x="1176" y="358"/>
                  <a:pt x="1182" y="381"/>
                </a:cubicBezTo>
                <a:cubicBezTo>
                  <a:pt x="1198" y="445"/>
                  <a:pt x="1212" y="511"/>
                  <a:pt x="1232" y="575"/>
                </a:cubicBezTo>
                <a:cubicBezTo>
                  <a:pt x="1238" y="593"/>
                  <a:pt x="1241" y="595"/>
                  <a:pt x="1240" y="606"/>
                </a:cubicBezTo>
                <a:cubicBezTo>
                  <a:pt x="1227" y="566"/>
                  <a:pt x="1219" y="536"/>
                  <a:pt x="1218" y="493"/>
                </a:cubicBezTo>
                <a:cubicBezTo>
                  <a:pt x="1216" y="422"/>
                  <a:pt x="1238" y="371"/>
                  <a:pt x="1298" y="328"/>
                </a:cubicBezTo>
                <a:cubicBezTo>
                  <a:pt x="1350" y="292"/>
                  <a:pt x="1443" y="269"/>
                  <a:pt x="1501" y="307"/>
                </a:cubicBezTo>
                <a:cubicBezTo>
                  <a:pt x="1560" y="346"/>
                  <a:pt x="1567" y="430"/>
                  <a:pt x="1599" y="486"/>
                </a:cubicBezTo>
                <a:cubicBezTo>
                  <a:pt x="1643" y="563"/>
                  <a:pt x="1696" y="567"/>
                  <a:pt x="1775" y="574"/>
                </a:cubicBezTo>
                <a:moveTo>
                  <a:pt x="2034" y="178"/>
                </a:moveTo>
                <a:cubicBezTo>
                  <a:pt x="2019" y="138"/>
                  <a:pt x="2003" y="45"/>
                  <a:pt x="1953" y="28"/>
                </a:cubicBezTo>
                <a:cubicBezTo>
                  <a:pt x="1946" y="28"/>
                  <a:pt x="1939" y="28"/>
                  <a:pt x="1932" y="28"/>
                </a:cubicBezTo>
                <a:cubicBezTo>
                  <a:pt x="1871" y="122"/>
                  <a:pt x="1849" y="221"/>
                  <a:pt x="1836" y="332"/>
                </a:cubicBezTo>
                <a:cubicBezTo>
                  <a:pt x="1817" y="489"/>
                  <a:pt x="1810" y="667"/>
                  <a:pt x="1844" y="822"/>
                </a:cubicBezTo>
                <a:cubicBezTo>
                  <a:pt x="1866" y="923"/>
                  <a:pt x="1927" y="1010"/>
                  <a:pt x="1943" y="1113"/>
                </a:cubicBezTo>
                <a:cubicBezTo>
                  <a:pt x="1943" y="1136"/>
                  <a:pt x="1943" y="1138"/>
                  <a:pt x="1943" y="1151"/>
                </a:cubicBezTo>
                <a:moveTo>
                  <a:pt x="1745" y="727"/>
                </a:moveTo>
                <a:cubicBezTo>
                  <a:pt x="1825" y="681"/>
                  <a:pt x="1903" y="661"/>
                  <a:pt x="1993" y="639"/>
                </a:cubicBezTo>
                <a:cubicBezTo>
                  <a:pt x="2101" y="614"/>
                  <a:pt x="2219" y="607"/>
                  <a:pt x="2322" y="567"/>
                </a:cubicBezTo>
                <a:cubicBezTo>
                  <a:pt x="2338" y="559"/>
                  <a:pt x="2354" y="551"/>
                  <a:pt x="2370" y="543"/>
                </a:cubicBezTo>
                <a:moveTo>
                  <a:pt x="2284" y="320"/>
                </a:moveTo>
                <a:cubicBezTo>
                  <a:pt x="2284" y="353"/>
                  <a:pt x="2298" y="371"/>
                  <a:pt x="2309" y="402"/>
                </a:cubicBezTo>
                <a:cubicBezTo>
                  <a:pt x="2335" y="475"/>
                  <a:pt x="2355" y="552"/>
                  <a:pt x="2392" y="621"/>
                </a:cubicBezTo>
                <a:cubicBezTo>
                  <a:pt x="2410" y="656"/>
                  <a:pt x="2439" y="709"/>
                  <a:pt x="2480" y="719"/>
                </a:cubicBezTo>
                <a:cubicBezTo>
                  <a:pt x="2484" y="719"/>
                  <a:pt x="2488" y="719"/>
                  <a:pt x="2492" y="719"/>
                </a:cubicBezTo>
                <a:cubicBezTo>
                  <a:pt x="2515" y="668"/>
                  <a:pt x="2525" y="614"/>
                  <a:pt x="2543" y="560"/>
                </a:cubicBezTo>
                <a:cubicBezTo>
                  <a:pt x="2555" y="524"/>
                  <a:pt x="2570" y="462"/>
                  <a:pt x="2604" y="439"/>
                </a:cubicBezTo>
                <a:cubicBezTo>
                  <a:pt x="2606" y="439"/>
                  <a:pt x="2608" y="439"/>
                  <a:pt x="2610" y="439"/>
                </a:cubicBezTo>
                <a:cubicBezTo>
                  <a:pt x="2623" y="478"/>
                  <a:pt x="2632" y="524"/>
                  <a:pt x="2653" y="560"/>
                </a:cubicBezTo>
                <a:cubicBezTo>
                  <a:pt x="2699" y="640"/>
                  <a:pt x="2769" y="660"/>
                  <a:pt x="2850" y="685"/>
                </a:cubicBezTo>
                <a:moveTo>
                  <a:pt x="3095" y="532"/>
                </a:moveTo>
                <a:cubicBezTo>
                  <a:pt x="3098" y="461"/>
                  <a:pt x="3114" y="370"/>
                  <a:pt x="3095" y="301"/>
                </a:cubicBezTo>
                <a:cubicBezTo>
                  <a:pt x="3091" y="293"/>
                  <a:pt x="3093" y="289"/>
                  <a:pt x="3087" y="290"/>
                </a:cubicBezTo>
                <a:cubicBezTo>
                  <a:pt x="3086" y="337"/>
                  <a:pt x="3077" y="393"/>
                  <a:pt x="3098" y="437"/>
                </a:cubicBezTo>
                <a:cubicBezTo>
                  <a:pt x="3155" y="559"/>
                  <a:pt x="3316" y="619"/>
                  <a:pt x="3427" y="676"/>
                </a:cubicBezTo>
                <a:cubicBezTo>
                  <a:pt x="3468" y="697"/>
                  <a:pt x="3517" y="715"/>
                  <a:pt x="3547" y="748"/>
                </a:cubicBezTo>
                <a:cubicBezTo>
                  <a:pt x="3547" y="750"/>
                  <a:pt x="3547" y="752"/>
                  <a:pt x="3547" y="754"/>
                </a:cubicBezTo>
                <a:cubicBezTo>
                  <a:pt x="3505" y="758"/>
                  <a:pt x="3460" y="766"/>
                  <a:pt x="3417" y="760"/>
                </a:cubicBezTo>
                <a:cubicBezTo>
                  <a:pt x="3375" y="754"/>
                  <a:pt x="3355" y="739"/>
                  <a:pt x="3353" y="698"/>
                </a:cubicBezTo>
                <a:cubicBezTo>
                  <a:pt x="3351" y="644"/>
                  <a:pt x="3413" y="609"/>
                  <a:pt x="3453" y="584"/>
                </a:cubicBezTo>
                <a:cubicBezTo>
                  <a:pt x="3546" y="523"/>
                  <a:pt x="3680" y="473"/>
                  <a:pt x="3792" y="498"/>
                </a:cubicBezTo>
                <a:cubicBezTo>
                  <a:pt x="3858" y="514"/>
                  <a:pt x="3870" y="580"/>
                  <a:pt x="3877" y="637"/>
                </a:cubicBezTo>
                <a:cubicBezTo>
                  <a:pt x="3882" y="684"/>
                  <a:pt x="3880" y="751"/>
                  <a:pt x="3878" y="788"/>
                </a:cubicBezTo>
                <a:moveTo>
                  <a:pt x="3764" y="86"/>
                </a:moveTo>
                <a:cubicBezTo>
                  <a:pt x="3798" y="57"/>
                  <a:pt x="3823" y="39"/>
                  <a:pt x="3853" y="87"/>
                </a:cubicBezTo>
                <a:cubicBezTo>
                  <a:pt x="3906" y="171"/>
                  <a:pt x="3941" y="259"/>
                  <a:pt x="4001" y="340"/>
                </a:cubicBezTo>
                <a:moveTo>
                  <a:pt x="4311" y="464"/>
                </a:moveTo>
                <a:cubicBezTo>
                  <a:pt x="4280" y="464"/>
                  <a:pt x="4269" y="462"/>
                  <a:pt x="4245" y="490"/>
                </a:cubicBezTo>
                <a:cubicBezTo>
                  <a:pt x="4221" y="519"/>
                  <a:pt x="4201" y="574"/>
                  <a:pt x="4214" y="612"/>
                </a:cubicBezTo>
                <a:cubicBezTo>
                  <a:pt x="4225" y="643"/>
                  <a:pt x="4277" y="655"/>
                  <a:pt x="4305" y="644"/>
                </a:cubicBezTo>
                <a:cubicBezTo>
                  <a:pt x="4353" y="626"/>
                  <a:pt x="4376" y="552"/>
                  <a:pt x="4384" y="507"/>
                </a:cubicBezTo>
                <a:cubicBezTo>
                  <a:pt x="4392" y="457"/>
                  <a:pt x="4387" y="404"/>
                  <a:pt x="4387" y="354"/>
                </a:cubicBezTo>
                <a:cubicBezTo>
                  <a:pt x="4387" y="314"/>
                  <a:pt x="4385" y="362"/>
                  <a:pt x="4387" y="367"/>
                </a:cubicBezTo>
                <a:cubicBezTo>
                  <a:pt x="4392" y="373"/>
                  <a:pt x="4396" y="379"/>
                  <a:pt x="4401" y="385"/>
                </a:cubicBezTo>
                <a:moveTo>
                  <a:pt x="245" y="405"/>
                </a:moveTo>
                <a:cubicBezTo>
                  <a:pt x="1684" y="402"/>
                  <a:pt x="3118" y="370"/>
                  <a:pt x="4557" y="382"/>
                </a:cubicBezTo>
                <a:cubicBezTo>
                  <a:pt x="4633" y="383"/>
                  <a:pt x="4632" y="382"/>
                  <a:pt x="4666" y="453"/>
                </a:cubicBezTo>
                <a:cubicBezTo>
                  <a:pt x="4710" y="546"/>
                  <a:pt x="4716" y="682"/>
                  <a:pt x="4746" y="782"/>
                </a:cubicBezTo>
                <a:cubicBezTo>
                  <a:pt x="4735" y="735"/>
                  <a:pt x="4706" y="684"/>
                  <a:pt x="4709" y="634"/>
                </a:cubicBezTo>
                <a:cubicBezTo>
                  <a:pt x="4714" y="561"/>
                  <a:pt x="4723" y="542"/>
                  <a:pt x="4776" y="488"/>
                </a:cubicBezTo>
                <a:cubicBezTo>
                  <a:pt x="4833" y="430"/>
                  <a:pt x="4907" y="415"/>
                  <a:pt x="4975" y="452"/>
                </a:cubicBezTo>
                <a:cubicBezTo>
                  <a:pt x="5087" y="514"/>
                  <a:pt x="5133" y="708"/>
                  <a:pt x="5226" y="797"/>
                </a:cubicBezTo>
                <a:cubicBezTo>
                  <a:pt x="5309" y="874"/>
                  <a:pt x="5418" y="902"/>
                  <a:pt x="5521" y="854"/>
                </a:cubicBezTo>
                <a:cubicBezTo>
                  <a:pt x="5548" y="841"/>
                  <a:pt x="5564" y="810"/>
                  <a:pt x="5583" y="799"/>
                </a:cubicBezTo>
                <a:moveTo>
                  <a:pt x="6299" y="338"/>
                </a:moveTo>
                <a:cubicBezTo>
                  <a:pt x="6299" y="324"/>
                  <a:pt x="6299" y="309"/>
                  <a:pt x="6299" y="295"/>
                </a:cubicBezTo>
                <a:cubicBezTo>
                  <a:pt x="6300" y="347"/>
                  <a:pt x="6301" y="400"/>
                  <a:pt x="6302" y="452"/>
                </a:cubicBezTo>
                <a:cubicBezTo>
                  <a:pt x="6303" y="527"/>
                  <a:pt x="6308" y="600"/>
                  <a:pt x="6318" y="674"/>
                </a:cubicBezTo>
                <a:cubicBezTo>
                  <a:pt x="6321" y="692"/>
                  <a:pt x="6323" y="709"/>
                  <a:pt x="6324" y="727"/>
                </a:cubicBezTo>
                <a:moveTo>
                  <a:pt x="6227" y="0"/>
                </a:moveTo>
                <a:cubicBezTo>
                  <a:pt x="6222" y="32"/>
                  <a:pt x="6239" y="49"/>
                  <a:pt x="6253" y="79"/>
                </a:cubicBezTo>
                <a:cubicBezTo>
                  <a:pt x="6289" y="145"/>
                  <a:pt x="6302" y="169"/>
                  <a:pt x="6336" y="208"/>
                </a:cubicBezTo>
                <a:moveTo>
                  <a:pt x="6733" y="254"/>
                </a:moveTo>
                <a:cubicBezTo>
                  <a:pt x="6737" y="219"/>
                  <a:pt x="6747" y="200"/>
                  <a:pt x="6756" y="180"/>
                </a:cubicBezTo>
                <a:cubicBezTo>
                  <a:pt x="6788" y="245"/>
                  <a:pt x="6818" y="312"/>
                  <a:pt x="6842" y="382"/>
                </a:cubicBezTo>
                <a:cubicBezTo>
                  <a:pt x="6875" y="476"/>
                  <a:pt x="6903" y="573"/>
                  <a:pt x="6942" y="666"/>
                </a:cubicBezTo>
                <a:cubicBezTo>
                  <a:pt x="6951" y="688"/>
                  <a:pt x="6962" y="709"/>
                  <a:pt x="6973" y="730"/>
                </a:cubicBezTo>
                <a:cubicBezTo>
                  <a:pt x="6966" y="670"/>
                  <a:pt x="6950" y="613"/>
                  <a:pt x="6948" y="551"/>
                </a:cubicBezTo>
                <a:cubicBezTo>
                  <a:pt x="6944" y="453"/>
                  <a:pt x="6959" y="375"/>
                  <a:pt x="7030" y="302"/>
                </a:cubicBezTo>
                <a:cubicBezTo>
                  <a:pt x="7087" y="244"/>
                  <a:pt x="7199" y="193"/>
                  <a:pt x="7275" y="251"/>
                </a:cubicBezTo>
                <a:cubicBezTo>
                  <a:pt x="7368" y="320"/>
                  <a:pt x="7384" y="482"/>
                  <a:pt x="7391" y="588"/>
                </a:cubicBezTo>
                <a:cubicBezTo>
                  <a:pt x="7397" y="681"/>
                  <a:pt x="7389" y="770"/>
                  <a:pt x="7379" y="86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3" name="Freeform 5"/>
          <p:cNvSpPr/>
          <p:nvPr/>
        </p:nvSpPr>
        <p:spPr>
          <a:xfrm>
            <a:off x="1217520" y="1143000"/>
            <a:ext cx="89280" cy="111600"/>
          </a:xfrm>
          <a:custGeom>
            <a:avLst/>
            <a:gdLst/>
            <a:ahLst/>
            <a:rect l="0" t="0" r="r" b="b"/>
            <a:pathLst>
              <a:path w="248" h="310">
                <a:moveTo>
                  <a:pt x="7" y="23"/>
                </a:moveTo>
                <a:cubicBezTo>
                  <a:pt x="5" y="15"/>
                  <a:pt x="2" y="8"/>
                  <a:pt x="0" y="0"/>
                </a:cubicBezTo>
                <a:cubicBezTo>
                  <a:pt x="66" y="68"/>
                  <a:pt x="116" y="145"/>
                  <a:pt x="175" y="222"/>
                </a:cubicBezTo>
                <a:cubicBezTo>
                  <a:pt x="200" y="251"/>
                  <a:pt x="223" y="280"/>
                  <a:pt x="247" y="30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4" name="Freeform 6"/>
          <p:cNvSpPr/>
          <p:nvPr/>
        </p:nvSpPr>
        <p:spPr>
          <a:xfrm>
            <a:off x="591120" y="1123920"/>
            <a:ext cx="1928520" cy="562320"/>
          </a:xfrm>
          <a:custGeom>
            <a:avLst/>
            <a:gdLst/>
            <a:ahLst/>
            <a:rect l="0" t="0" r="r" b="b"/>
            <a:pathLst>
              <a:path w="5357" h="1562">
                <a:moveTo>
                  <a:pt x="327" y="319"/>
                </a:moveTo>
                <a:cubicBezTo>
                  <a:pt x="242" y="290"/>
                  <a:pt x="165" y="261"/>
                  <a:pt x="75" y="257"/>
                </a:cubicBezTo>
                <a:cubicBezTo>
                  <a:pt x="42" y="256"/>
                  <a:pt x="16" y="258"/>
                  <a:pt x="9" y="297"/>
                </a:cubicBezTo>
                <a:cubicBezTo>
                  <a:pt x="0" y="347"/>
                  <a:pt x="23" y="377"/>
                  <a:pt x="58" y="411"/>
                </a:cubicBezTo>
                <a:cubicBezTo>
                  <a:pt x="111" y="463"/>
                  <a:pt x="179" y="495"/>
                  <a:pt x="239" y="538"/>
                </a:cubicBezTo>
                <a:cubicBezTo>
                  <a:pt x="284" y="570"/>
                  <a:pt x="308" y="599"/>
                  <a:pt x="309" y="654"/>
                </a:cubicBezTo>
                <a:cubicBezTo>
                  <a:pt x="311" y="717"/>
                  <a:pt x="245" y="750"/>
                  <a:pt x="195" y="775"/>
                </a:cubicBezTo>
                <a:cubicBezTo>
                  <a:pt x="144" y="802"/>
                  <a:pt x="93" y="811"/>
                  <a:pt x="36" y="812"/>
                </a:cubicBezTo>
                <a:cubicBezTo>
                  <a:pt x="10" y="813"/>
                  <a:pt x="26" y="815"/>
                  <a:pt x="24" y="789"/>
                </a:cubicBezTo>
                <a:moveTo>
                  <a:pt x="474" y="435"/>
                </a:moveTo>
                <a:cubicBezTo>
                  <a:pt x="474" y="557"/>
                  <a:pt x="465" y="677"/>
                  <a:pt x="497" y="797"/>
                </a:cubicBezTo>
                <a:cubicBezTo>
                  <a:pt x="520" y="882"/>
                  <a:pt x="557" y="964"/>
                  <a:pt x="589" y="1046"/>
                </a:cubicBezTo>
                <a:cubicBezTo>
                  <a:pt x="598" y="1069"/>
                  <a:pt x="600" y="1080"/>
                  <a:pt x="604" y="1102"/>
                </a:cubicBezTo>
                <a:moveTo>
                  <a:pt x="494" y="510"/>
                </a:moveTo>
                <a:cubicBezTo>
                  <a:pt x="520" y="477"/>
                  <a:pt x="572" y="408"/>
                  <a:pt x="628" y="442"/>
                </a:cubicBezTo>
                <a:cubicBezTo>
                  <a:pt x="693" y="481"/>
                  <a:pt x="711" y="608"/>
                  <a:pt x="719" y="675"/>
                </a:cubicBezTo>
                <a:cubicBezTo>
                  <a:pt x="728" y="750"/>
                  <a:pt x="730" y="825"/>
                  <a:pt x="670" y="879"/>
                </a:cubicBezTo>
                <a:cubicBezTo>
                  <a:pt x="631" y="914"/>
                  <a:pt x="567" y="934"/>
                  <a:pt x="515" y="928"/>
                </a:cubicBezTo>
                <a:cubicBezTo>
                  <a:pt x="495" y="921"/>
                  <a:pt x="490" y="916"/>
                  <a:pt x="498" y="896"/>
                </a:cubicBezTo>
                <a:moveTo>
                  <a:pt x="925" y="552"/>
                </a:moveTo>
                <a:cubicBezTo>
                  <a:pt x="925" y="596"/>
                  <a:pt x="917" y="647"/>
                  <a:pt x="935" y="688"/>
                </a:cubicBezTo>
                <a:cubicBezTo>
                  <a:pt x="965" y="754"/>
                  <a:pt x="1035" y="763"/>
                  <a:pt x="1098" y="764"/>
                </a:cubicBezTo>
                <a:cubicBezTo>
                  <a:pt x="1156" y="765"/>
                  <a:pt x="1188" y="733"/>
                  <a:pt x="1196" y="674"/>
                </a:cubicBezTo>
                <a:cubicBezTo>
                  <a:pt x="1205" y="603"/>
                  <a:pt x="1187" y="539"/>
                  <a:pt x="1131" y="492"/>
                </a:cubicBezTo>
                <a:cubicBezTo>
                  <a:pt x="1071" y="442"/>
                  <a:pt x="983" y="445"/>
                  <a:pt x="923" y="490"/>
                </a:cubicBezTo>
                <a:cubicBezTo>
                  <a:pt x="841" y="551"/>
                  <a:pt x="825" y="640"/>
                  <a:pt x="822" y="735"/>
                </a:cubicBezTo>
                <a:cubicBezTo>
                  <a:pt x="818" y="836"/>
                  <a:pt x="863" y="911"/>
                  <a:pt x="953" y="958"/>
                </a:cubicBezTo>
                <a:cubicBezTo>
                  <a:pt x="1073" y="1021"/>
                  <a:pt x="1215" y="1000"/>
                  <a:pt x="1344" y="996"/>
                </a:cubicBezTo>
                <a:moveTo>
                  <a:pt x="1749" y="530"/>
                </a:moveTo>
                <a:cubicBezTo>
                  <a:pt x="1659" y="528"/>
                  <a:pt x="1620" y="543"/>
                  <a:pt x="1551" y="605"/>
                </a:cubicBezTo>
                <a:cubicBezTo>
                  <a:pt x="1487" y="663"/>
                  <a:pt x="1455" y="732"/>
                  <a:pt x="1464" y="822"/>
                </a:cubicBezTo>
                <a:cubicBezTo>
                  <a:pt x="1472" y="901"/>
                  <a:pt x="1537" y="959"/>
                  <a:pt x="1610" y="982"/>
                </a:cubicBezTo>
                <a:cubicBezTo>
                  <a:pt x="1700" y="1011"/>
                  <a:pt x="1787" y="993"/>
                  <a:pt x="1871" y="965"/>
                </a:cubicBezTo>
                <a:moveTo>
                  <a:pt x="1984" y="621"/>
                </a:moveTo>
                <a:cubicBezTo>
                  <a:pt x="1982" y="582"/>
                  <a:pt x="1983" y="573"/>
                  <a:pt x="1977" y="549"/>
                </a:cubicBezTo>
                <a:cubicBezTo>
                  <a:pt x="1970" y="588"/>
                  <a:pt x="1976" y="607"/>
                  <a:pt x="1976" y="647"/>
                </a:cubicBezTo>
                <a:cubicBezTo>
                  <a:pt x="1976" y="748"/>
                  <a:pt x="1990" y="845"/>
                  <a:pt x="2022" y="941"/>
                </a:cubicBezTo>
                <a:cubicBezTo>
                  <a:pt x="2040" y="994"/>
                  <a:pt x="2060" y="1049"/>
                  <a:pt x="2105" y="1080"/>
                </a:cubicBezTo>
                <a:moveTo>
                  <a:pt x="2672" y="463"/>
                </a:moveTo>
                <a:cubicBezTo>
                  <a:pt x="2702" y="414"/>
                  <a:pt x="2747" y="365"/>
                  <a:pt x="2768" y="311"/>
                </a:cubicBezTo>
                <a:cubicBezTo>
                  <a:pt x="2789" y="257"/>
                  <a:pt x="2782" y="203"/>
                  <a:pt x="2749" y="159"/>
                </a:cubicBezTo>
                <a:cubicBezTo>
                  <a:pt x="2708" y="104"/>
                  <a:pt x="2645" y="53"/>
                  <a:pt x="2583" y="25"/>
                </a:cubicBezTo>
                <a:cubicBezTo>
                  <a:pt x="2554" y="12"/>
                  <a:pt x="2542" y="19"/>
                  <a:pt x="2514" y="19"/>
                </a:cubicBezTo>
                <a:cubicBezTo>
                  <a:pt x="2486" y="112"/>
                  <a:pt x="2484" y="194"/>
                  <a:pt x="2483" y="292"/>
                </a:cubicBezTo>
                <a:cubicBezTo>
                  <a:pt x="2482" y="464"/>
                  <a:pt x="2518" y="626"/>
                  <a:pt x="2560" y="794"/>
                </a:cubicBezTo>
                <a:cubicBezTo>
                  <a:pt x="2597" y="938"/>
                  <a:pt x="2652" y="1082"/>
                  <a:pt x="2672" y="1229"/>
                </a:cubicBezTo>
                <a:cubicBezTo>
                  <a:pt x="2681" y="1293"/>
                  <a:pt x="2682" y="1301"/>
                  <a:pt x="2644" y="1330"/>
                </a:cubicBezTo>
                <a:moveTo>
                  <a:pt x="2417" y="928"/>
                </a:moveTo>
                <a:cubicBezTo>
                  <a:pt x="2488" y="881"/>
                  <a:pt x="2562" y="862"/>
                  <a:pt x="2647" y="846"/>
                </a:cubicBezTo>
                <a:cubicBezTo>
                  <a:pt x="2766" y="823"/>
                  <a:pt x="2887" y="811"/>
                  <a:pt x="3007" y="786"/>
                </a:cubicBezTo>
                <a:moveTo>
                  <a:pt x="3065" y="465"/>
                </a:moveTo>
                <a:cubicBezTo>
                  <a:pt x="3054" y="446"/>
                  <a:pt x="3051" y="443"/>
                  <a:pt x="3047" y="431"/>
                </a:cubicBezTo>
                <a:cubicBezTo>
                  <a:pt x="3056" y="490"/>
                  <a:pt x="3080" y="550"/>
                  <a:pt x="3102" y="606"/>
                </a:cubicBezTo>
                <a:cubicBezTo>
                  <a:pt x="3126" y="667"/>
                  <a:pt x="3154" y="731"/>
                  <a:pt x="3200" y="782"/>
                </a:cubicBezTo>
                <a:cubicBezTo>
                  <a:pt x="3225" y="809"/>
                  <a:pt x="3234" y="802"/>
                  <a:pt x="3262" y="811"/>
                </a:cubicBezTo>
                <a:cubicBezTo>
                  <a:pt x="3282" y="762"/>
                  <a:pt x="3294" y="724"/>
                  <a:pt x="3296" y="668"/>
                </a:cubicBezTo>
                <a:cubicBezTo>
                  <a:pt x="3299" y="592"/>
                  <a:pt x="3284" y="490"/>
                  <a:pt x="3320" y="420"/>
                </a:cubicBezTo>
                <a:cubicBezTo>
                  <a:pt x="3322" y="419"/>
                  <a:pt x="3324" y="419"/>
                  <a:pt x="3326" y="418"/>
                </a:cubicBezTo>
                <a:cubicBezTo>
                  <a:pt x="3336" y="492"/>
                  <a:pt x="3339" y="570"/>
                  <a:pt x="3341" y="647"/>
                </a:cubicBezTo>
                <a:cubicBezTo>
                  <a:pt x="3347" y="861"/>
                  <a:pt x="3358" y="1073"/>
                  <a:pt x="3385" y="1284"/>
                </a:cubicBezTo>
                <a:cubicBezTo>
                  <a:pt x="3394" y="1357"/>
                  <a:pt x="3402" y="1426"/>
                  <a:pt x="3402" y="1498"/>
                </a:cubicBezTo>
                <a:cubicBezTo>
                  <a:pt x="3402" y="1505"/>
                  <a:pt x="3402" y="1511"/>
                  <a:pt x="3402" y="1506"/>
                </a:cubicBezTo>
                <a:moveTo>
                  <a:pt x="3776" y="430"/>
                </a:moveTo>
                <a:cubicBezTo>
                  <a:pt x="3776" y="663"/>
                  <a:pt x="3776" y="899"/>
                  <a:pt x="3776" y="1132"/>
                </a:cubicBezTo>
                <a:moveTo>
                  <a:pt x="3806" y="93"/>
                </a:moveTo>
                <a:cubicBezTo>
                  <a:pt x="3823" y="35"/>
                  <a:pt x="3814" y="19"/>
                  <a:pt x="3862" y="0"/>
                </a:cubicBezTo>
                <a:cubicBezTo>
                  <a:pt x="3905" y="45"/>
                  <a:pt x="3915" y="87"/>
                  <a:pt x="3937" y="149"/>
                </a:cubicBezTo>
                <a:moveTo>
                  <a:pt x="4150" y="553"/>
                </a:moveTo>
                <a:cubicBezTo>
                  <a:pt x="4172" y="593"/>
                  <a:pt x="4194" y="633"/>
                  <a:pt x="4217" y="672"/>
                </a:cubicBezTo>
                <a:cubicBezTo>
                  <a:pt x="4264" y="751"/>
                  <a:pt x="4310" y="814"/>
                  <a:pt x="4388" y="855"/>
                </a:cubicBezTo>
                <a:cubicBezTo>
                  <a:pt x="4426" y="824"/>
                  <a:pt x="4442" y="802"/>
                  <a:pt x="4463" y="743"/>
                </a:cubicBezTo>
                <a:cubicBezTo>
                  <a:pt x="4489" y="672"/>
                  <a:pt x="4502" y="597"/>
                  <a:pt x="4524" y="524"/>
                </a:cubicBezTo>
                <a:cubicBezTo>
                  <a:pt x="4529" y="502"/>
                  <a:pt x="4526" y="498"/>
                  <a:pt x="4536" y="489"/>
                </a:cubicBezTo>
                <a:cubicBezTo>
                  <a:pt x="4536" y="584"/>
                  <a:pt x="4506" y="710"/>
                  <a:pt x="4582" y="783"/>
                </a:cubicBezTo>
                <a:cubicBezTo>
                  <a:pt x="4681" y="875"/>
                  <a:pt x="4888" y="900"/>
                  <a:pt x="4995" y="818"/>
                </a:cubicBezTo>
                <a:cubicBezTo>
                  <a:pt x="5089" y="745"/>
                  <a:pt x="5094" y="627"/>
                  <a:pt x="5097" y="521"/>
                </a:cubicBezTo>
                <a:cubicBezTo>
                  <a:pt x="5100" y="432"/>
                  <a:pt x="5094" y="319"/>
                  <a:pt x="5031" y="247"/>
                </a:cubicBezTo>
                <a:cubicBezTo>
                  <a:pt x="5023" y="242"/>
                  <a:pt x="5014" y="237"/>
                  <a:pt x="5006" y="232"/>
                </a:cubicBezTo>
                <a:cubicBezTo>
                  <a:pt x="4936" y="286"/>
                  <a:pt x="4893" y="331"/>
                  <a:pt x="4851" y="430"/>
                </a:cubicBezTo>
                <a:cubicBezTo>
                  <a:pt x="4816" y="514"/>
                  <a:pt x="4760" y="672"/>
                  <a:pt x="4836" y="751"/>
                </a:cubicBezTo>
                <a:cubicBezTo>
                  <a:pt x="4877" y="795"/>
                  <a:pt x="4885" y="774"/>
                  <a:pt x="4921" y="743"/>
                </a:cubicBezTo>
                <a:cubicBezTo>
                  <a:pt x="4952" y="717"/>
                  <a:pt x="4976" y="692"/>
                  <a:pt x="5009" y="668"/>
                </a:cubicBezTo>
                <a:cubicBezTo>
                  <a:pt x="5028" y="668"/>
                  <a:pt x="5034" y="668"/>
                  <a:pt x="5046" y="669"/>
                </a:cubicBezTo>
                <a:cubicBezTo>
                  <a:pt x="5057" y="761"/>
                  <a:pt x="5061" y="851"/>
                  <a:pt x="5061" y="945"/>
                </a:cubicBezTo>
                <a:cubicBezTo>
                  <a:pt x="5061" y="1103"/>
                  <a:pt x="5057" y="1247"/>
                  <a:pt x="5003" y="1399"/>
                </a:cubicBezTo>
                <a:cubicBezTo>
                  <a:pt x="4965" y="1505"/>
                  <a:pt x="4934" y="1520"/>
                  <a:pt x="4851" y="1561"/>
                </a:cubicBezTo>
                <a:cubicBezTo>
                  <a:pt x="4827" y="1516"/>
                  <a:pt x="4801" y="1469"/>
                  <a:pt x="4818" y="1398"/>
                </a:cubicBezTo>
                <a:cubicBezTo>
                  <a:pt x="4856" y="1239"/>
                  <a:pt x="4974" y="1084"/>
                  <a:pt x="5082" y="968"/>
                </a:cubicBezTo>
                <a:cubicBezTo>
                  <a:pt x="5166" y="878"/>
                  <a:pt x="5263" y="801"/>
                  <a:pt x="5356" y="71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5" name="Freeform 7"/>
          <p:cNvSpPr/>
          <p:nvPr/>
        </p:nvSpPr>
        <p:spPr>
          <a:xfrm>
            <a:off x="3161160" y="1284480"/>
            <a:ext cx="266760" cy="181080"/>
          </a:xfrm>
          <a:custGeom>
            <a:avLst/>
            <a:gdLst/>
            <a:ahLst/>
            <a:rect l="0" t="0" r="r" b="b"/>
            <a:pathLst>
              <a:path w="741" h="503">
                <a:moveTo>
                  <a:pt x="664" y="177"/>
                </a:moveTo>
                <a:cubicBezTo>
                  <a:pt x="667" y="109"/>
                  <a:pt x="654" y="82"/>
                  <a:pt x="586" y="51"/>
                </a:cubicBezTo>
                <a:cubicBezTo>
                  <a:pt x="496" y="11"/>
                  <a:pt x="392" y="0"/>
                  <a:pt x="300" y="32"/>
                </a:cubicBezTo>
                <a:cubicBezTo>
                  <a:pt x="202" y="65"/>
                  <a:pt x="83" y="137"/>
                  <a:pt x="31" y="231"/>
                </a:cubicBezTo>
                <a:cubicBezTo>
                  <a:pt x="3" y="282"/>
                  <a:pt x="0" y="363"/>
                  <a:pt x="63" y="385"/>
                </a:cubicBezTo>
                <a:cubicBezTo>
                  <a:pt x="147" y="415"/>
                  <a:pt x="258" y="391"/>
                  <a:pt x="335" y="352"/>
                </a:cubicBezTo>
                <a:cubicBezTo>
                  <a:pt x="419" y="309"/>
                  <a:pt x="497" y="232"/>
                  <a:pt x="537" y="144"/>
                </a:cubicBezTo>
                <a:cubicBezTo>
                  <a:pt x="543" y="128"/>
                  <a:pt x="544" y="125"/>
                  <a:pt x="546" y="115"/>
                </a:cubicBezTo>
                <a:cubicBezTo>
                  <a:pt x="546" y="195"/>
                  <a:pt x="528" y="297"/>
                  <a:pt x="558" y="373"/>
                </a:cubicBezTo>
                <a:cubicBezTo>
                  <a:pt x="593" y="464"/>
                  <a:pt x="660" y="472"/>
                  <a:pt x="740" y="50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6" name="Freeform 8"/>
          <p:cNvSpPr/>
          <p:nvPr/>
        </p:nvSpPr>
        <p:spPr>
          <a:xfrm>
            <a:off x="3764520" y="1085760"/>
            <a:ext cx="676800" cy="362160"/>
          </a:xfrm>
          <a:custGeom>
            <a:avLst/>
            <a:gdLst/>
            <a:ahLst/>
            <a:rect l="0" t="0" r="r" b="b"/>
            <a:pathLst>
              <a:path w="1880" h="1006">
                <a:moveTo>
                  <a:pt x="223" y="351"/>
                </a:moveTo>
                <a:cubicBezTo>
                  <a:pt x="211" y="279"/>
                  <a:pt x="192" y="273"/>
                  <a:pt x="115" y="274"/>
                </a:cubicBezTo>
                <a:cubicBezTo>
                  <a:pt x="26" y="275"/>
                  <a:pt x="13" y="348"/>
                  <a:pt x="8" y="424"/>
                </a:cubicBezTo>
                <a:cubicBezTo>
                  <a:pt x="0" y="543"/>
                  <a:pt x="58" y="631"/>
                  <a:pt x="145" y="708"/>
                </a:cubicBezTo>
                <a:cubicBezTo>
                  <a:pt x="219" y="773"/>
                  <a:pt x="321" y="811"/>
                  <a:pt x="382" y="890"/>
                </a:cubicBezTo>
                <a:cubicBezTo>
                  <a:pt x="396" y="919"/>
                  <a:pt x="401" y="927"/>
                  <a:pt x="397" y="949"/>
                </a:cubicBezTo>
                <a:cubicBezTo>
                  <a:pt x="327" y="989"/>
                  <a:pt x="259" y="986"/>
                  <a:pt x="178" y="983"/>
                </a:cubicBezTo>
                <a:cubicBezTo>
                  <a:pt x="98" y="980"/>
                  <a:pt x="57" y="966"/>
                  <a:pt x="17" y="901"/>
                </a:cubicBezTo>
                <a:moveTo>
                  <a:pt x="645" y="492"/>
                </a:moveTo>
                <a:cubicBezTo>
                  <a:pt x="656" y="570"/>
                  <a:pt x="661" y="669"/>
                  <a:pt x="715" y="732"/>
                </a:cubicBezTo>
                <a:cubicBezTo>
                  <a:pt x="779" y="806"/>
                  <a:pt x="904" y="798"/>
                  <a:pt x="974" y="743"/>
                </a:cubicBezTo>
                <a:cubicBezTo>
                  <a:pt x="1052" y="683"/>
                  <a:pt x="1083" y="569"/>
                  <a:pt x="1060" y="474"/>
                </a:cubicBezTo>
                <a:cubicBezTo>
                  <a:pt x="1041" y="396"/>
                  <a:pt x="955" y="359"/>
                  <a:pt x="881" y="382"/>
                </a:cubicBezTo>
                <a:cubicBezTo>
                  <a:pt x="769" y="416"/>
                  <a:pt x="685" y="537"/>
                  <a:pt x="642" y="639"/>
                </a:cubicBezTo>
                <a:cubicBezTo>
                  <a:pt x="605" y="727"/>
                  <a:pt x="605" y="829"/>
                  <a:pt x="673" y="900"/>
                </a:cubicBezTo>
                <a:cubicBezTo>
                  <a:pt x="763" y="993"/>
                  <a:pt x="882" y="998"/>
                  <a:pt x="1001" y="1001"/>
                </a:cubicBezTo>
                <a:cubicBezTo>
                  <a:pt x="1164" y="1005"/>
                  <a:pt x="1314" y="958"/>
                  <a:pt x="1450" y="869"/>
                </a:cubicBezTo>
                <a:cubicBezTo>
                  <a:pt x="1572" y="790"/>
                  <a:pt x="1630" y="681"/>
                  <a:pt x="1650" y="539"/>
                </a:cubicBezTo>
                <a:cubicBezTo>
                  <a:pt x="1667" y="414"/>
                  <a:pt x="1662" y="281"/>
                  <a:pt x="1632" y="159"/>
                </a:cubicBezTo>
                <a:cubicBezTo>
                  <a:pt x="1616" y="93"/>
                  <a:pt x="1592" y="50"/>
                  <a:pt x="1555" y="0"/>
                </a:cubicBezTo>
                <a:cubicBezTo>
                  <a:pt x="1496" y="45"/>
                  <a:pt x="1461" y="80"/>
                  <a:pt x="1434" y="168"/>
                </a:cubicBezTo>
                <a:cubicBezTo>
                  <a:pt x="1399" y="283"/>
                  <a:pt x="1394" y="432"/>
                  <a:pt x="1412" y="551"/>
                </a:cubicBezTo>
                <a:cubicBezTo>
                  <a:pt x="1426" y="636"/>
                  <a:pt x="1462" y="722"/>
                  <a:pt x="1501" y="799"/>
                </a:cubicBezTo>
                <a:cubicBezTo>
                  <a:pt x="1521" y="838"/>
                  <a:pt x="1541" y="872"/>
                  <a:pt x="1577" y="896"/>
                </a:cubicBezTo>
                <a:cubicBezTo>
                  <a:pt x="1581" y="896"/>
                  <a:pt x="1585" y="896"/>
                  <a:pt x="1589" y="896"/>
                </a:cubicBezTo>
                <a:moveTo>
                  <a:pt x="1293" y="587"/>
                </a:moveTo>
                <a:cubicBezTo>
                  <a:pt x="1302" y="553"/>
                  <a:pt x="1361" y="561"/>
                  <a:pt x="1392" y="557"/>
                </a:cubicBezTo>
                <a:cubicBezTo>
                  <a:pt x="1487" y="545"/>
                  <a:pt x="1584" y="535"/>
                  <a:pt x="1681" y="526"/>
                </a:cubicBezTo>
                <a:cubicBezTo>
                  <a:pt x="1742" y="520"/>
                  <a:pt x="1803" y="518"/>
                  <a:pt x="1863" y="512"/>
                </a:cubicBezTo>
                <a:cubicBezTo>
                  <a:pt x="1879" y="511"/>
                  <a:pt x="1878" y="506"/>
                  <a:pt x="1876" y="528"/>
                </a:cubicBezTo>
                <a:cubicBezTo>
                  <a:pt x="1874" y="533"/>
                  <a:pt x="1873" y="537"/>
                  <a:pt x="1871" y="54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7" name="Freeform 9"/>
          <p:cNvSpPr/>
          <p:nvPr/>
        </p:nvSpPr>
        <p:spPr>
          <a:xfrm>
            <a:off x="5215680" y="1149480"/>
            <a:ext cx="421560" cy="340200"/>
          </a:xfrm>
          <a:custGeom>
            <a:avLst/>
            <a:gdLst/>
            <a:ahLst/>
            <a:rect l="0" t="0" r="r" b="b"/>
            <a:pathLst>
              <a:path w="1171" h="945">
                <a:moveTo>
                  <a:pt x="110" y="79"/>
                </a:moveTo>
                <a:cubicBezTo>
                  <a:pt x="105" y="52"/>
                  <a:pt x="100" y="26"/>
                  <a:pt x="92" y="0"/>
                </a:cubicBezTo>
                <a:cubicBezTo>
                  <a:pt x="87" y="8"/>
                  <a:pt x="68" y="46"/>
                  <a:pt x="63" y="63"/>
                </a:cubicBezTo>
                <a:cubicBezTo>
                  <a:pt x="35" y="164"/>
                  <a:pt x="22" y="266"/>
                  <a:pt x="19" y="370"/>
                </a:cubicBezTo>
                <a:cubicBezTo>
                  <a:pt x="18" y="407"/>
                  <a:pt x="0" y="524"/>
                  <a:pt x="23" y="559"/>
                </a:cubicBezTo>
                <a:cubicBezTo>
                  <a:pt x="31" y="569"/>
                  <a:pt x="33" y="573"/>
                  <a:pt x="42" y="570"/>
                </a:cubicBezTo>
                <a:cubicBezTo>
                  <a:pt x="76" y="543"/>
                  <a:pt x="109" y="506"/>
                  <a:pt x="143" y="471"/>
                </a:cubicBezTo>
                <a:cubicBezTo>
                  <a:pt x="200" y="414"/>
                  <a:pt x="266" y="357"/>
                  <a:pt x="347" y="335"/>
                </a:cubicBezTo>
                <a:cubicBezTo>
                  <a:pt x="416" y="316"/>
                  <a:pt x="468" y="325"/>
                  <a:pt x="481" y="404"/>
                </a:cubicBezTo>
                <a:cubicBezTo>
                  <a:pt x="493" y="482"/>
                  <a:pt x="473" y="539"/>
                  <a:pt x="410" y="587"/>
                </a:cubicBezTo>
                <a:cubicBezTo>
                  <a:pt x="356" y="629"/>
                  <a:pt x="294" y="637"/>
                  <a:pt x="228" y="637"/>
                </a:cubicBezTo>
                <a:cubicBezTo>
                  <a:pt x="198" y="636"/>
                  <a:pt x="188" y="637"/>
                  <a:pt x="180" y="614"/>
                </a:cubicBezTo>
                <a:moveTo>
                  <a:pt x="661" y="174"/>
                </a:moveTo>
                <a:cubicBezTo>
                  <a:pt x="664" y="183"/>
                  <a:pt x="678" y="229"/>
                  <a:pt x="681" y="255"/>
                </a:cubicBezTo>
                <a:cubicBezTo>
                  <a:pt x="694" y="360"/>
                  <a:pt x="718" y="463"/>
                  <a:pt x="809" y="527"/>
                </a:cubicBezTo>
                <a:cubicBezTo>
                  <a:pt x="854" y="558"/>
                  <a:pt x="936" y="582"/>
                  <a:pt x="986" y="549"/>
                </a:cubicBezTo>
                <a:cubicBezTo>
                  <a:pt x="1048" y="508"/>
                  <a:pt x="1057" y="416"/>
                  <a:pt x="1069" y="351"/>
                </a:cubicBezTo>
                <a:cubicBezTo>
                  <a:pt x="1081" y="284"/>
                  <a:pt x="1086" y="215"/>
                  <a:pt x="1110" y="150"/>
                </a:cubicBezTo>
                <a:cubicBezTo>
                  <a:pt x="1119" y="134"/>
                  <a:pt x="1119" y="129"/>
                  <a:pt x="1130" y="126"/>
                </a:cubicBezTo>
                <a:cubicBezTo>
                  <a:pt x="1152" y="169"/>
                  <a:pt x="1163" y="224"/>
                  <a:pt x="1165" y="284"/>
                </a:cubicBezTo>
                <a:cubicBezTo>
                  <a:pt x="1170" y="429"/>
                  <a:pt x="1155" y="571"/>
                  <a:pt x="1151" y="715"/>
                </a:cubicBezTo>
                <a:cubicBezTo>
                  <a:pt x="1149" y="778"/>
                  <a:pt x="1138" y="862"/>
                  <a:pt x="1154" y="924"/>
                </a:cubicBezTo>
                <a:cubicBezTo>
                  <a:pt x="1158" y="931"/>
                  <a:pt x="1161" y="937"/>
                  <a:pt x="1165" y="94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8" name="Freeform 10"/>
          <p:cNvSpPr/>
          <p:nvPr/>
        </p:nvSpPr>
        <p:spPr>
          <a:xfrm>
            <a:off x="6310440" y="993240"/>
            <a:ext cx="1398960" cy="536040"/>
          </a:xfrm>
          <a:custGeom>
            <a:avLst/>
            <a:gdLst/>
            <a:ahLst/>
            <a:rect l="0" t="0" r="r" b="b"/>
            <a:pathLst>
              <a:path w="3886" h="1489">
                <a:moveTo>
                  <a:pt x="65" y="610"/>
                </a:moveTo>
                <a:cubicBezTo>
                  <a:pt x="40" y="571"/>
                  <a:pt x="0" y="524"/>
                  <a:pt x="18" y="471"/>
                </a:cubicBezTo>
                <a:cubicBezTo>
                  <a:pt x="28" y="442"/>
                  <a:pt x="51" y="420"/>
                  <a:pt x="81" y="412"/>
                </a:cubicBezTo>
                <a:cubicBezTo>
                  <a:pt x="125" y="400"/>
                  <a:pt x="149" y="423"/>
                  <a:pt x="167" y="460"/>
                </a:cubicBezTo>
                <a:cubicBezTo>
                  <a:pt x="194" y="515"/>
                  <a:pt x="189" y="586"/>
                  <a:pt x="195" y="645"/>
                </a:cubicBezTo>
                <a:cubicBezTo>
                  <a:pt x="199" y="688"/>
                  <a:pt x="205" y="731"/>
                  <a:pt x="242" y="757"/>
                </a:cubicBezTo>
                <a:cubicBezTo>
                  <a:pt x="249" y="757"/>
                  <a:pt x="256" y="757"/>
                  <a:pt x="263" y="757"/>
                </a:cubicBezTo>
                <a:cubicBezTo>
                  <a:pt x="311" y="724"/>
                  <a:pt x="337" y="704"/>
                  <a:pt x="366" y="641"/>
                </a:cubicBezTo>
                <a:cubicBezTo>
                  <a:pt x="396" y="577"/>
                  <a:pt x="413" y="511"/>
                  <a:pt x="429" y="442"/>
                </a:cubicBezTo>
                <a:cubicBezTo>
                  <a:pt x="434" y="422"/>
                  <a:pt x="440" y="401"/>
                  <a:pt x="445" y="381"/>
                </a:cubicBezTo>
                <a:cubicBezTo>
                  <a:pt x="445" y="476"/>
                  <a:pt x="424" y="595"/>
                  <a:pt x="480" y="679"/>
                </a:cubicBezTo>
                <a:cubicBezTo>
                  <a:pt x="552" y="787"/>
                  <a:pt x="727" y="796"/>
                  <a:pt x="824" y="720"/>
                </a:cubicBezTo>
                <a:cubicBezTo>
                  <a:pt x="928" y="639"/>
                  <a:pt x="950" y="510"/>
                  <a:pt x="951" y="388"/>
                </a:cubicBezTo>
                <a:cubicBezTo>
                  <a:pt x="951" y="356"/>
                  <a:pt x="951" y="324"/>
                  <a:pt x="951" y="292"/>
                </a:cubicBezTo>
                <a:cubicBezTo>
                  <a:pt x="973" y="347"/>
                  <a:pt x="996" y="405"/>
                  <a:pt x="1023" y="460"/>
                </a:cubicBezTo>
                <a:cubicBezTo>
                  <a:pt x="1099" y="615"/>
                  <a:pt x="1198" y="767"/>
                  <a:pt x="1244" y="935"/>
                </a:cubicBezTo>
                <a:cubicBezTo>
                  <a:pt x="1244" y="940"/>
                  <a:pt x="1244" y="944"/>
                  <a:pt x="1244" y="949"/>
                </a:cubicBezTo>
                <a:cubicBezTo>
                  <a:pt x="1188" y="937"/>
                  <a:pt x="1156" y="924"/>
                  <a:pt x="1114" y="877"/>
                </a:cubicBezTo>
                <a:cubicBezTo>
                  <a:pt x="1065" y="822"/>
                  <a:pt x="1027" y="732"/>
                  <a:pt x="1044" y="656"/>
                </a:cubicBezTo>
                <a:cubicBezTo>
                  <a:pt x="1063" y="574"/>
                  <a:pt x="1152" y="514"/>
                  <a:pt x="1223" y="481"/>
                </a:cubicBezTo>
                <a:cubicBezTo>
                  <a:pt x="1283" y="453"/>
                  <a:pt x="1367" y="439"/>
                  <a:pt x="1426" y="477"/>
                </a:cubicBezTo>
                <a:cubicBezTo>
                  <a:pt x="1528" y="543"/>
                  <a:pt x="1527" y="677"/>
                  <a:pt x="1528" y="785"/>
                </a:cubicBezTo>
                <a:cubicBezTo>
                  <a:pt x="1529" y="828"/>
                  <a:pt x="1544" y="912"/>
                  <a:pt x="1506" y="946"/>
                </a:cubicBezTo>
                <a:cubicBezTo>
                  <a:pt x="1495" y="946"/>
                  <a:pt x="1484" y="946"/>
                  <a:pt x="1473" y="946"/>
                </a:cubicBezTo>
                <a:moveTo>
                  <a:pt x="1390" y="63"/>
                </a:moveTo>
                <a:cubicBezTo>
                  <a:pt x="1459" y="24"/>
                  <a:pt x="1503" y="0"/>
                  <a:pt x="1548" y="86"/>
                </a:cubicBezTo>
                <a:cubicBezTo>
                  <a:pt x="1603" y="192"/>
                  <a:pt x="1627" y="312"/>
                  <a:pt x="1692" y="415"/>
                </a:cubicBezTo>
                <a:cubicBezTo>
                  <a:pt x="1710" y="440"/>
                  <a:pt x="1729" y="466"/>
                  <a:pt x="1747" y="491"/>
                </a:cubicBezTo>
                <a:moveTo>
                  <a:pt x="1954" y="595"/>
                </a:moveTo>
                <a:cubicBezTo>
                  <a:pt x="1993" y="556"/>
                  <a:pt x="2011" y="547"/>
                  <a:pt x="2056" y="525"/>
                </a:cubicBezTo>
                <a:cubicBezTo>
                  <a:pt x="2070" y="548"/>
                  <a:pt x="2094" y="575"/>
                  <a:pt x="2107" y="616"/>
                </a:cubicBezTo>
                <a:cubicBezTo>
                  <a:pt x="2127" y="681"/>
                  <a:pt x="2133" y="760"/>
                  <a:pt x="2202" y="795"/>
                </a:cubicBezTo>
                <a:cubicBezTo>
                  <a:pt x="2251" y="819"/>
                  <a:pt x="2301" y="778"/>
                  <a:pt x="2335" y="751"/>
                </a:cubicBezTo>
                <a:cubicBezTo>
                  <a:pt x="2429" y="676"/>
                  <a:pt x="2467" y="559"/>
                  <a:pt x="2553" y="481"/>
                </a:cubicBezTo>
                <a:cubicBezTo>
                  <a:pt x="2566" y="470"/>
                  <a:pt x="2579" y="473"/>
                  <a:pt x="2587" y="466"/>
                </a:cubicBezTo>
                <a:cubicBezTo>
                  <a:pt x="2672" y="545"/>
                  <a:pt x="2751" y="603"/>
                  <a:pt x="2866" y="640"/>
                </a:cubicBezTo>
                <a:cubicBezTo>
                  <a:pt x="2970" y="673"/>
                  <a:pt x="3120" y="703"/>
                  <a:pt x="3228" y="676"/>
                </a:cubicBezTo>
                <a:cubicBezTo>
                  <a:pt x="3308" y="656"/>
                  <a:pt x="3323" y="587"/>
                  <a:pt x="3321" y="518"/>
                </a:cubicBezTo>
                <a:cubicBezTo>
                  <a:pt x="3319" y="448"/>
                  <a:pt x="3275" y="375"/>
                  <a:pt x="3203" y="355"/>
                </a:cubicBezTo>
                <a:cubicBezTo>
                  <a:pt x="3117" y="332"/>
                  <a:pt x="3064" y="391"/>
                  <a:pt x="3026" y="460"/>
                </a:cubicBezTo>
                <a:cubicBezTo>
                  <a:pt x="2982" y="540"/>
                  <a:pt x="2977" y="640"/>
                  <a:pt x="3006" y="724"/>
                </a:cubicBezTo>
                <a:cubicBezTo>
                  <a:pt x="3013" y="732"/>
                  <a:pt x="3019" y="740"/>
                  <a:pt x="3026" y="747"/>
                </a:cubicBezTo>
                <a:cubicBezTo>
                  <a:pt x="3065" y="732"/>
                  <a:pt x="3062" y="759"/>
                  <a:pt x="3103" y="712"/>
                </a:cubicBezTo>
                <a:cubicBezTo>
                  <a:pt x="3166" y="640"/>
                  <a:pt x="3203" y="560"/>
                  <a:pt x="3295" y="522"/>
                </a:cubicBezTo>
                <a:cubicBezTo>
                  <a:pt x="3304" y="522"/>
                  <a:pt x="3312" y="522"/>
                  <a:pt x="3321" y="522"/>
                </a:cubicBezTo>
                <a:cubicBezTo>
                  <a:pt x="3365" y="585"/>
                  <a:pt x="3391" y="644"/>
                  <a:pt x="3409" y="731"/>
                </a:cubicBezTo>
                <a:cubicBezTo>
                  <a:pt x="3444" y="890"/>
                  <a:pt x="3462" y="1052"/>
                  <a:pt x="3466" y="1214"/>
                </a:cubicBezTo>
                <a:cubicBezTo>
                  <a:pt x="3468" y="1315"/>
                  <a:pt x="3489" y="1397"/>
                  <a:pt x="3396" y="1451"/>
                </a:cubicBezTo>
                <a:cubicBezTo>
                  <a:pt x="3331" y="1488"/>
                  <a:pt x="3225" y="1412"/>
                  <a:pt x="3184" y="1372"/>
                </a:cubicBezTo>
                <a:cubicBezTo>
                  <a:pt x="3134" y="1325"/>
                  <a:pt x="3096" y="1243"/>
                  <a:pt x="3137" y="1175"/>
                </a:cubicBezTo>
                <a:cubicBezTo>
                  <a:pt x="3232" y="1018"/>
                  <a:pt x="3476" y="957"/>
                  <a:pt x="3642" y="937"/>
                </a:cubicBezTo>
                <a:cubicBezTo>
                  <a:pt x="3768" y="930"/>
                  <a:pt x="3804" y="928"/>
                  <a:pt x="3885" y="92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9" name="Freeform 11"/>
          <p:cNvSpPr/>
          <p:nvPr/>
        </p:nvSpPr>
        <p:spPr>
          <a:xfrm>
            <a:off x="543600" y="1865160"/>
            <a:ext cx="3188880" cy="584280"/>
          </a:xfrm>
          <a:custGeom>
            <a:avLst/>
            <a:gdLst/>
            <a:ahLst/>
            <a:rect l="0" t="0" r="r" b="b"/>
            <a:pathLst>
              <a:path w="8858" h="1623">
                <a:moveTo>
                  <a:pt x="360" y="441"/>
                </a:moveTo>
                <a:cubicBezTo>
                  <a:pt x="356" y="405"/>
                  <a:pt x="343" y="369"/>
                  <a:pt x="330" y="335"/>
                </a:cubicBezTo>
                <a:cubicBezTo>
                  <a:pt x="316" y="297"/>
                  <a:pt x="279" y="276"/>
                  <a:pt x="238" y="295"/>
                </a:cubicBezTo>
                <a:cubicBezTo>
                  <a:pt x="159" y="332"/>
                  <a:pt x="76" y="423"/>
                  <a:pt x="38" y="500"/>
                </a:cubicBezTo>
                <a:cubicBezTo>
                  <a:pt x="1" y="574"/>
                  <a:pt x="0" y="678"/>
                  <a:pt x="50" y="745"/>
                </a:cubicBezTo>
                <a:cubicBezTo>
                  <a:pt x="117" y="832"/>
                  <a:pt x="229" y="843"/>
                  <a:pt x="330" y="841"/>
                </a:cubicBezTo>
                <a:cubicBezTo>
                  <a:pt x="360" y="839"/>
                  <a:pt x="391" y="836"/>
                  <a:pt x="421" y="834"/>
                </a:cubicBezTo>
                <a:moveTo>
                  <a:pt x="708" y="22"/>
                </a:moveTo>
                <a:cubicBezTo>
                  <a:pt x="671" y="0"/>
                  <a:pt x="688" y="23"/>
                  <a:pt x="687" y="85"/>
                </a:cubicBezTo>
                <a:cubicBezTo>
                  <a:pt x="684" y="210"/>
                  <a:pt x="680" y="334"/>
                  <a:pt x="699" y="458"/>
                </a:cubicBezTo>
                <a:cubicBezTo>
                  <a:pt x="717" y="579"/>
                  <a:pt x="751" y="702"/>
                  <a:pt x="794" y="815"/>
                </a:cubicBezTo>
                <a:cubicBezTo>
                  <a:pt x="805" y="844"/>
                  <a:pt x="826" y="877"/>
                  <a:pt x="839" y="898"/>
                </a:cubicBezTo>
                <a:cubicBezTo>
                  <a:pt x="851" y="836"/>
                  <a:pt x="861" y="774"/>
                  <a:pt x="869" y="711"/>
                </a:cubicBezTo>
                <a:cubicBezTo>
                  <a:pt x="878" y="640"/>
                  <a:pt x="880" y="497"/>
                  <a:pt x="938" y="444"/>
                </a:cubicBezTo>
                <a:cubicBezTo>
                  <a:pt x="942" y="444"/>
                  <a:pt x="946" y="443"/>
                  <a:pt x="950" y="443"/>
                </a:cubicBezTo>
                <a:cubicBezTo>
                  <a:pt x="977" y="493"/>
                  <a:pt x="997" y="552"/>
                  <a:pt x="1013" y="616"/>
                </a:cubicBezTo>
                <a:cubicBezTo>
                  <a:pt x="1044" y="739"/>
                  <a:pt x="1080" y="857"/>
                  <a:pt x="1205" y="913"/>
                </a:cubicBezTo>
                <a:cubicBezTo>
                  <a:pt x="1272" y="933"/>
                  <a:pt x="1294" y="941"/>
                  <a:pt x="1342" y="933"/>
                </a:cubicBezTo>
                <a:moveTo>
                  <a:pt x="1762" y="479"/>
                </a:moveTo>
                <a:cubicBezTo>
                  <a:pt x="1725" y="433"/>
                  <a:pt x="1684" y="404"/>
                  <a:pt x="1619" y="433"/>
                </a:cubicBezTo>
                <a:cubicBezTo>
                  <a:pt x="1536" y="470"/>
                  <a:pt x="1478" y="563"/>
                  <a:pt x="1465" y="650"/>
                </a:cubicBezTo>
                <a:cubicBezTo>
                  <a:pt x="1452" y="737"/>
                  <a:pt x="1470" y="803"/>
                  <a:pt x="1537" y="858"/>
                </a:cubicBezTo>
                <a:cubicBezTo>
                  <a:pt x="1561" y="877"/>
                  <a:pt x="1618" y="909"/>
                  <a:pt x="1652" y="890"/>
                </a:cubicBezTo>
                <a:cubicBezTo>
                  <a:pt x="1688" y="869"/>
                  <a:pt x="1686" y="766"/>
                  <a:pt x="1689" y="733"/>
                </a:cubicBezTo>
                <a:cubicBezTo>
                  <a:pt x="1692" y="697"/>
                  <a:pt x="1697" y="662"/>
                  <a:pt x="1702" y="627"/>
                </a:cubicBezTo>
                <a:cubicBezTo>
                  <a:pt x="1742" y="631"/>
                  <a:pt x="1741" y="641"/>
                  <a:pt x="1771" y="679"/>
                </a:cubicBezTo>
                <a:cubicBezTo>
                  <a:pt x="1819" y="741"/>
                  <a:pt x="1867" y="789"/>
                  <a:pt x="1947" y="796"/>
                </a:cubicBezTo>
                <a:cubicBezTo>
                  <a:pt x="2006" y="801"/>
                  <a:pt x="2017" y="753"/>
                  <a:pt x="2025" y="703"/>
                </a:cubicBezTo>
                <a:cubicBezTo>
                  <a:pt x="2039" y="619"/>
                  <a:pt x="2018" y="511"/>
                  <a:pt x="2072" y="439"/>
                </a:cubicBezTo>
                <a:cubicBezTo>
                  <a:pt x="2090" y="423"/>
                  <a:pt x="2096" y="418"/>
                  <a:pt x="2113" y="419"/>
                </a:cubicBezTo>
                <a:cubicBezTo>
                  <a:pt x="2147" y="457"/>
                  <a:pt x="2159" y="479"/>
                  <a:pt x="2165" y="547"/>
                </a:cubicBezTo>
                <a:cubicBezTo>
                  <a:pt x="2172" y="628"/>
                  <a:pt x="2152" y="756"/>
                  <a:pt x="2217" y="817"/>
                </a:cubicBezTo>
                <a:cubicBezTo>
                  <a:pt x="2294" y="889"/>
                  <a:pt x="2429" y="869"/>
                  <a:pt x="2523" y="870"/>
                </a:cubicBezTo>
                <a:moveTo>
                  <a:pt x="2915" y="474"/>
                </a:moveTo>
                <a:cubicBezTo>
                  <a:pt x="2864" y="438"/>
                  <a:pt x="2810" y="407"/>
                  <a:pt x="2744" y="429"/>
                </a:cubicBezTo>
                <a:cubicBezTo>
                  <a:pt x="2648" y="463"/>
                  <a:pt x="2592" y="569"/>
                  <a:pt x="2582" y="665"/>
                </a:cubicBezTo>
                <a:cubicBezTo>
                  <a:pt x="2574" y="741"/>
                  <a:pt x="2591" y="803"/>
                  <a:pt x="2660" y="842"/>
                </a:cubicBezTo>
                <a:cubicBezTo>
                  <a:pt x="2709" y="870"/>
                  <a:pt x="2788" y="870"/>
                  <a:pt x="2835" y="838"/>
                </a:cubicBezTo>
                <a:cubicBezTo>
                  <a:pt x="2895" y="797"/>
                  <a:pt x="2921" y="722"/>
                  <a:pt x="2939" y="654"/>
                </a:cubicBezTo>
                <a:cubicBezTo>
                  <a:pt x="2946" y="628"/>
                  <a:pt x="2947" y="589"/>
                  <a:pt x="2959" y="565"/>
                </a:cubicBezTo>
                <a:cubicBezTo>
                  <a:pt x="2960" y="565"/>
                  <a:pt x="2961" y="565"/>
                  <a:pt x="2962" y="565"/>
                </a:cubicBezTo>
                <a:cubicBezTo>
                  <a:pt x="2971" y="624"/>
                  <a:pt x="2983" y="686"/>
                  <a:pt x="3009" y="740"/>
                </a:cubicBezTo>
                <a:cubicBezTo>
                  <a:pt x="3051" y="824"/>
                  <a:pt x="3112" y="845"/>
                  <a:pt x="3196" y="870"/>
                </a:cubicBezTo>
                <a:moveTo>
                  <a:pt x="3636" y="504"/>
                </a:moveTo>
                <a:cubicBezTo>
                  <a:pt x="3596" y="492"/>
                  <a:pt x="3551" y="483"/>
                  <a:pt x="3511" y="506"/>
                </a:cubicBezTo>
                <a:cubicBezTo>
                  <a:pt x="3436" y="550"/>
                  <a:pt x="3391" y="636"/>
                  <a:pt x="3381" y="721"/>
                </a:cubicBezTo>
                <a:cubicBezTo>
                  <a:pt x="3370" y="809"/>
                  <a:pt x="3404" y="870"/>
                  <a:pt x="3485" y="906"/>
                </a:cubicBezTo>
                <a:cubicBezTo>
                  <a:pt x="3547" y="925"/>
                  <a:pt x="3570" y="931"/>
                  <a:pt x="3615" y="930"/>
                </a:cubicBezTo>
                <a:moveTo>
                  <a:pt x="4082" y="112"/>
                </a:moveTo>
                <a:cubicBezTo>
                  <a:pt x="4082" y="83"/>
                  <a:pt x="4082" y="75"/>
                  <a:pt x="4082" y="57"/>
                </a:cubicBezTo>
                <a:cubicBezTo>
                  <a:pt x="4082" y="46"/>
                  <a:pt x="4082" y="1"/>
                  <a:pt x="4082" y="58"/>
                </a:cubicBezTo>
                <a:cubicBezTo>
                  <a:pt x="4082" y="155"/>
                  <a:pt x="4079" y="243"/>
                  <a:pt x="4101" y="337"/>
                </a:cubicBezTo>
                <a:cubicBezTo>
                  <a:pt x="4136" y="488"/>
                  <a:pt x="4191" y="635"/>
                  <a:pt x="4236" y="783"/>
                </a:cubicBezTo>
                <a:cubicBezTo>
                  <a:pt x="4239" y="794"/>
                  <a:pt x="4243" y="805"/>
                  <a:pt x="4246" y="815"/>
                </a:cubicBezTo>
                <a:moveTo>
                  <a:pt x="3931" y="607"/>
                </a:moveTo>
                <a:cubicBezTo>
                  <a:pt x="4007" y="586"/>
                  <a:pt x="4084" y="572"/>
                  <a:pt x="4162" y="558"/>
                </a:cubicBezTo>
                <a:cubicBezTo>
                  <a:pt x="4319" y="533"/>
                  <a:pt x="4473" y="515"/>
                  <a:pt x="4626" y="471"/>
                </a:cubicBezTo>
                <a:moveTo>
                  <a:pt x="4645" y="371"/>
                </a:moveTo>
                <a:cubicBezTo>
                  <a:pt x="4650" y="382"/>
                  <a:pt x="4654" y="400"/>
                  <a:pt x="4662" y="414"/>
                </a:cubicBezTo>
                <a:cubicBezTo>
                  <a:pt x="4703" y="488"/>
                  <a:pt x="4772" y="575"/>
                  <a:pt x="4849" y="610"/>
                </a:cubicBezTo>
                <a:cubicBezTo>
                  <a:pt x="4885" y="626"/>
                  <a:pt x="4942" y="636"/>
                  <a:pt x="4972" y="604"/>
                </a:cubicBezTo>
                <a:cubicBezTo>
                  <a:pt x="5004" y="569"/>
                  <a:pt x="5016" y="490"/>
                  <a:pt x="5003" y="447"/>
                </a:cubicBezTo>
                <a:cubicBezTo>
                  <a:pt x="4983" y="381"/>
                  <a:pt x="4912" y="328"/>
                  <a:pt x="4848" y="313"/>
                </a:cubicBezTo>
                <a:cubicBezTo>
                  <a:pt x="4771" y="296"/>
                  <a:pt x="4691" y="309"/>
                  <a:pt x="4632" y="365"/>
                </a:cubicBezTo>
                <a:cubicBezTo>
                  <a:pt x="4565" y="428"/>
                  <a:pt x="4553" y="522"/>
                  <a:pt x="4559" y="610"/>
                </a:cubicBezTo>
                <a:cubicBezTo>
                  <a:pt x="4566" y="720"/>
                  <a:pt x="4646" y="812"/>
                  <a:pt x="4750" y="847"/>
                </a:cubicBezTo>
                <a:cubicBezTo>
                  <a:pt x="4833" y="874"/>
                  <a:pt x="4956" y="872"/>
                  <a:pt x="5033" y="829"/>
                </a:cubicBezTo>
                <a:cubicBezTo>
                  <a:pt x="5128" y="777"/>
                  <a:pt x="5157" y="675"/>
                  <a:pt x="5170" y="576"/>
                </a:cubicBezTo>
                <a:cubicBezTo>
                  <a:pt x="5181" y="495"/>
                  <a:pt x="5197" y="361"/>
                  <a:pt x="5170" y="281"/>
                </a:cubicBezTo>
                <a:cubicBezTo>
                  <a:pt x="5168" y="281"/>
                  <a:pt x="5165" y="281"/>
                  <a:pt x="5163" y="281"/>
                </a:cubicBezTo>
                <a:cubicBezTo>
                  <a:pt x="5157" y="300"/>
                  <a:pt x="5146" y="331"/>
                  <a:pt x="5145" y="365"/>
                </a:cubicBezTo>
                <a:cubicBezTo>
                  <a:pt x="5143" y="444"/>
                  <a:pt x="5199" y="507"/>
                  <a:pt x="5249" y="563"/>
                </a:cubicBezTo>
                <a:cubicBezTo>
                  <a:pt x="5307" y="630"/>
                  <a:pt x="5377" y="687"/>
                  <a:pt x="5424" y="763"/>
                </a:cubicBezTo>
                <a:cubicBezTo>
                  <a:pt x="5466" y="829"/>
                  <a:pt x="5470" y="911"/>
                  <a:pt x="5509" y="977"/>
                </a:cubicBezTo>
                <a:cubicBezTo>
                  <a:pt x="5513" y="980"/>
                  <a:pt x="5517" y="982"/>
                  <a:pt x="5521" y="985"/>
                </a:cubicBezTo>
                <a:cubicBezTo>
                  <a:pt x="5570" y="978"/>
                  <a:pt x="5592" y="969"/>
                  <a:pt x="5634" y="933"/>
                </a:cubicBezTo>
                <a:cubicBezTo>
                  <a:pt x="5716" y="865"/>
                  <a:pt x="5754" y="789"/>
                  <a:pt x="5768" y="683"/>
                </a:cubicBezTo>
                <a:cubicBezTo>
                  <a:pt x="5775" y="626"/>
                  <a:pt x="5777" y="566"/>
                  <a:pt x="5779" y="509"/>
                </a:cubicBezTo>
                <a:cubicBezTo>
                  <a:pt x="5779" y="500"/>
                  <a:pt x="5779" y="498"/>
                  <a:pt x="5779" y="493"/>
                </a:cubicBezTo>
                <a:cubicBezTo>
                  <a:pt x="5778" y="504"/>
                  <a:pt x="5760" y="540"/>
                  <a:pt x="5774" y="544"/>
                </a:cubicBezTo>
                <a:cubicBezTo>
                  <a:pt x="5787" y="548"/>
                  <a:pt x="5803" y="507"/>
                  <a:pt x="5801" y="520"/>
                </a:cubicBezTo>
                <a:cubicBezTo>
                  <a:pt x="5800" y="524"/>
                  <a:pt x="5806" y="520"/>
                  <a:pt x="5804" y="524"/>
                </a:cubicBezTo>
                <a:cubicBezTo>
                  <a:pt x="5790" y="554"/>
                  <a:pt x="5791" y="540"/>
                  <a:pt x="5759" y="556"/>
                </a:cubicBezTo>
                <a:moveTo>
                  <a:pt x="5765" y="374"/>
                </a:moveTo>
                <a:cubicBezTo>
                  <a:pt x="5774" y="348"/>
                  <a:pt x="5780" y="322"/>
                  <a:pt x="5785" y="295"/>
                </a:cubicBezTo>
                <a:cubicBezTo>
                  <a:pt x="5788" y="301"/>
                  <a:pt x="5801" y="322"/>
                  <a:pt x="5809" y="354"/>
                </a:cubicBezTo>
                <a:cubicBezTo>
                  <a:pt x="5848" y="511"/>
                  <a:pt x="5905" y="661"/>
                  <a:pt x="5949" y="815"/>
                </a:cubicBezTo>
                <a:cubicBezTo>
                  <a:pt x="5966" y="875"/>
                  <a:pt x="5972" y="931"/>
                  <a:pt x="5974" y="993"/>
                </a:cubicBezTo>
                <a:moveTo>
                  <a:pt x="5725" y="178"/>
                </a:moveTo>
                <a:cubicBezTo>
                  <a:pt x="5805" y="176"/>
                  <a:pt x="5821" y="212"/>
                  <a:pt x="5873" y="271"/>
                </a:cubicBezTo>
                <a:cubicBezTo>
                  <a:pt x="5889" y="290"/>
                  <a:pt x="5906" y="310"/>
                  <a:pt x="5922" y="330"/>
                </a:cubicBezTo>
                <a:moveTo>
                  <a:pt x="6215" y="563"/>
                </a:moveTo>
                <a:cubicBezTo>
                  <a:pt x="6217" y="527"/>
                  <a:pt x="6205" y="506"/>
                  <a:pt x="6246" y="493"/>
                </a:cubicBezTo>
                <a:cubicBezTo>
                  <a:pt x="6302" y="474"/>
                  <a:pt x="6400" y="477"/>
                  <a:pt x="6455" y="497"/>
                </a:cubicBezTo>
                <a:cubicBezTo>
                  <a:pt x="6519" y="521"/>
                  <a:pt x="6535" y="576"/>
                  <a:pt x="6534" y="637"/>
                </a:cubicBezTo>
                <a:cubicBezTo>
                  <a:pt x="6533" y="724"/>
                  <a:pt x="6471" y="790"/>
                  <a:pt x="6421" y="855"/>
                </a:cubicBezTo>
                <a:cubicBezTo>
                  <a:pt x="6392" y="893"/>
                  <a:pt x="6352" y="937"/>
                  <a:pt x="6340" y="987"/>
                </a:cubicBezTo>
                <a:cubicBezTo>
                  <a:pt x="6340" y="992"/>
                  <a:pt x="6340" y="997"/>
                  <a:pt x="6340" y="1002"/>
                </a:cubicBezTo>
                <a:cubicBezTo>
                  <a:pt x="6386" y="1008"/>
                  <a:pt x="6430" y="1011"/>
                  <a:pt x="6482" y="996"/>
                </a:cubicBezTo>
                <a:cubicBezTo>
                  <a:pt x="6659" y="944"/>
                  <a:pt x="6849" y="840"/>
                  <a:pt x="6937" y="671"/>
                </a:cubicBezTo>
                <a:cubicBezTo>
                  <a:pt x="6966" y="616"/>
                  <a:pt x="6968" y="566"/>
                  <a:pt x="6978" y="509"/>
                </a:cubicBezTo>
                <a:cubicBezTo>
                  <a:pt x="6978" y="499"/>
                  <a:pt x="6978" y="502"/>
                  <a:pt x="6978" y="524"/>
                </a:cubicBezTo>
                <a:cubicBezTo>
                  <a:pt x="6977" y="631"/>
                  <a:pt x="6973" y="739"/>
                  <a:pt x="6981" y="845"/>
                </a:cubicBezTo>
                <a:cubicBezTo>
                  <a:pt x="6983" y="868"/>
                  <a:pt x="6983" y="872"/>
                  <a:pt x="6983" y="886"/>
                </a:cubicBezTo>
                <a:moveTo>
                  <a:pt x="6722" y="195"/>
                </a:moveTo>
                <a:cubicBezTo>
                  <a:pt x="6768" y="163"/>
                  <a:pt x="6762" y="126"/>
                  <a:pt x="6843" y="152"/>
                </a:cubicBezTo>
                <a:cubicBezTo>
                  <a:pt x="6937" y="182"/>
                  <a:pt x="7034" y="358"/>
                  <a:pt x="7108" y="424"/>
                </a:cubicBezTo>
                <a:cubicBezTo>
                  <a:pt x="7140" y="454"/>
                  <a:pt x="7228" y="543"/>
                  <a:pt x="7280" y="537"/>
                </a:cubicBezTo>
                <a:cubicBezTo>
                  <a:pt x="7296" y="535"/>
                  <a:pt x="7304" y="502"/>
                  <a:pt x="7319" y="503"/>
                </a:cubicBezTo>
                <a:cubicBezTo>
                  <a:pt x="7360" y="505"/>
                  <a:pt x="7358" y="490"/>
                  <a:pt x="7392" y="523"/>
                </a:cubicBezTo>
                <a:cubicBezTo>
                  <a:pt x="7433" y="562"/>
                  <a:pt x="7444" y="632"/>
                  <a:pt x="7471" y="680"/>
                </a:cubicBezTo>
                <a:cubicBezTo>
                  <a:pt x="7485" y="706"/>
                  <a:pt x="7505" y="719"/>
                  <a:pt x="7520" y="740"/>
                </a:cubicBezTo>
                <a:cubicBezTo>
                  <a:pt x="7557" y="723"/>
                  <a:pt x="7560" y="743"/>
                  <a:pt x="7592" y="701"/>
                </a:cubicBezTo>
                <a:cubicBezTo>
                  <a:pt x="7624" y="658"/>
                  <a:pt x="7648" y="606"/>
                  <a:pt x="7675" y="560"/>
                </a:cubicBezTo>
                <a:cubicBezTo>
                  <a:pt x="7696" y="573"/>
                  <a:pt x="7723" y="582"/>
                  <a:pt x="7753" y="604"/>
                </a:cubicBezTo>
                <a:cubicBezTo>
                  <a:pt x="7853" y="676"/>
                  <a:pt x="7971" y="708"/>
                  <a:pt x="8092" y="723"/>
                </a:cubicBezTo>
                <a:cubicBezTo>
                  <a:pt x="8230" y="740"/>
                  <a:pt x="8387" y="747"/>
                  <a:pt x="8520" y="701"/>
                </a:cubicBezTo>
                <a:cubicBezTo>
                  <a:pt x="8608" y="670"/>
                  <a:pt x="8695" y="575"/>
                  <a:pt x="8650" y="472"/>
                </a:cubicBezTo>
                <a:cubicBezTo>
                  <a:pt x="8621" y="406"/>
                  <a:pt x="8517" y="349"/>
                  <a:pt x="8446" y="381"/>
                </a:cubicBezTo>
                <a:cubicBezTo>
                  <a:pt x="8331" y="434"/>
                  <a:pt x="8310" y="596"/>
                  <a:pt x="8327" y="700"/>
                </a:cubicBezTo>
                <a:cubicBezTo>
                  <a:pt x="8331" y="701"/>
                  <a:pt x="8334" y="703"/>
                  <a:pt x="8338" y="704"/>
                </a:cubicBezTo>
                <a:cubicBezTo>
                  <a:pt x="8352" y="691"/>
                  <a:pt x="8372" y="682"/>
                  <a:pt x="8391" y="662"/>
                </a:cubicBezTo>
                <a:cubicBezTo>
                  <a:pt x="8419" y="633"/>
                  <a:pt x="8492" y="534"/>
                  <a:pt x="8544" y="590"/>
                </a:cubicBezTo>
                <a:cubicBezTo>
                  <a:pt x="8638" y="690"/>
                  <a:pt x="8663" y="888"/>
                  <a:pt x="8681" y="1016"/>
                </a:cubicBezTo>
                <a:cubicBezTo>
                  <a:pt x="8701" y="1158"/>
                  <a:pt x="8731" y="1351"/>
                  <a:pt x="8665" y="1484"/>
                </a:cubicBezTo>
                <a:cubicBezTo>
                  <a:pt x="8604" y="1608"/>
                  <a:pt x="8473" y="1622"/>
                  <a:pt x="8353" y="1618"/>
                </a:cubicBezTo>
                <a:cubicBezTo>
                  <a:pt x="8343" y="1615"/>
                  <a:pt x="8332" y="1613"/>
                  <a:pt x="8322" y="1610"/>
                </a:cubicBezTo>
                <a:cubicBezTo>
                  <a:pt x="8327" y="1549"/>
                  <a:pt x="8302" y="1543"/>
                  <a:pt x="8355" y="1474"/>
                </a:cubicBezTo>
                <a:cubicBezTo>
                  <a:pt x="8420" y="1389"/>
                  <a:pt x="8730" y="1048"/>
                  <a:pt x="8849" y="1079"/>
                </a:cubicBezTo>
                <a:cubicBezTo>
                  <a:pt x="8857" y="1081"/>
                  <a:pt x="8846" y="1105"/>
                  <a:pt x="8849" y="1110"/>
                </a:cubicBezTo>
                <a:cubicBezTo>
                  <a:pt x="8855" y="1119"/>
                  <a:pt x="8847" y="1145"/>
                  <a:pt x="8849" y="115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0" name="Freeform 12"/>
          <p:cNvSpPr/>
          <p:nvPr/>
        </p:nvSpPr>
        <p:spPr>
          <a:xfrm>
            <a:off x="4475160" y="1835280"/>
            <a:ext cx="1913040" cy="519480"/>
          </a:xfrm>
          <a:custGeom>
            <a:avLst/>
            <a:gdLst/>
            <a:ahLst/>
            <a:rect l="0" t="0" r="r" b="b"/>
            <a:pathLst>
              <a:path w="5314" h="1443">
                <a:moveTo>
                  <a:pt x="63" y="757"/>
                </a:moveTo>
                <a:cubicBezTo>
                  <a:pt x="49" y="735"/>
                  <a:pt x="36" y="718"/>
                  <a:pt x="20" y="698"/>
                </a:cubicBezTo>
                <a:cubicBezTo>
                  <a:pt x="21" y="789"/>
                  <a:pt x="38" y="870"/>
                  <a:pt x="58" y="959"/>
                </a:cubicBezTo>
                <a:cubicBezTo>
                  <a:pt x="84" y="1077"/>
                  <a:pt x="121" y="1193"/>
                  <a:pt x="139" y="1313"/>
                </a:cubicBezTo>
                <a:cubicBezTo>
                  <a:pt x="143" y="1341"/>
                  <a:pt x="158" y="1416"/>
                  <a:pt x="138" y="1442"/>
                </a:cubicBezTo>
                <a:cubicBezTo>
                  <a:pt x="115" y="1442"/>
                  <a:pt x="105" y="1440"/>
                  <a:pt x="90" y="1429"/>
                </a:cubicBezTo>
                <a:moveTo>
                  <a:pt x="0" y="928"/>
                </a:moveTo>
                <a:cubicBezTo>
                  <a:pt x="38" y="828"/>
                  <a:pt x="69" y="725"/>
                  <a:pt x="170" y="670"/>
                </a:cubicBezTo>
                <a:cubicBezTo>
                  <a:pt x="203" y="662"/>
                  <a:pt x="211" y="659"/>
                  <a:pt x="233" y="663"/>
                </a:cubicBezTo>
                <a:cubicBezTo>
                  <a:pt x="261" y="735"/>
                  <a:pt x="273" y="812"/>
                  <a:pt x="263" y="891"/>
                </a:cubicBezTo>
                <a:cubicBezTo>
                  <a:pt x="253" y="971"/>
                  <a:pt x="206" y="1033"/>
                  <a:pt x="136" y="1072"/>
                </a:cubicBezTo>
                <a:cubicBezTo>
                  <a:pt x="104" y="1090"/>
                  <a:pt x="46" y="1107"/>
                  <a:pt x="9" y="1097"/>
                </a:cubicBezTo>
                <a:cubicBezTo>
                  <a:pt x="9" y="1096"/>
                  <a:pt x="9" y="1094"/>
                  <a:pt x="9" y="1093"/>
                </a:cubicBezTo>
                <a:moveTo>
                  <a:pt x="502" y="1197"/>
                </a:moveTo>
                <a:cubicBezTo>
                  <a:pt x="508" y="1190"/>
                  <a:pt x="510" y="1202"/>
                  <a:pt x="516" y="1195"/>
                </a:cubicBezTo>
                <a:cubicBezTo>
                  <a:pt x="558" y="1150"/>
                  <a:pt x="587" y="1086"/>
                  <a:pt x="622" y="1036"/>
                </a:cubicBezTo>
                <a:cubicBezTo>
                  <a:pt x="664" y="975"/>
                  <a:pt x="717" y="899"/>
                  <a:pt x="797" y="885"/>
                </a:cubicBezTo>
                <a:cubicBezTo>
                  <a:pt x="854" y="875"/>
                  <a:pt x="888" y="910"/>
                  <a:pt x="918" y="954"/>
                </a:cubicBezTo>
                <a:cubicBezTo>
                  <a:pt x="941" y="988"/>
                  <a:pt x="963" y="1068"/>
                  <a:pt x="1004" y="1086"/>
                </a:cubicBezTo>
                <a:cubicBezTo>
                  <a:pt x="1050" y="1106"/>
                  <a:pt x="1084" y="1097"/>
                  <a:pt x="1122" y="1065"/>
                </a:cubicBezTo>
                <a:cubicBezTo>
                  <a:pt x="1199" y="1000"/>
                  <a:pt x="1245" y="911"/>
                  <a:pt x="1285" y="821"/>
                </a:cubicBezTo>
                <a:cubicBezTo>
                  <a:pt x="1303" y="781"/>
                  <a:pt x="1318" y="748"/>
                  <a:pt x="1342" y="719"/>
                </a:cubicBezTo>
                <a:cubicBezTo>
                  <a:pt x="1352" y="766"/>
                  <a:pt x="1358" y="820"/>
                  <a:pt x="1372" y="868"/>
                </a:cubicBezTo>
                <a:cubicBezTo>
                  <a:pt x="1392" y="939"/>
                  <a:pt x="1431" y="990"/>
                  <a:pt x="1505" y="1011"/>
                </a:cubicBezTo>
                <a:cubicBezTo>
                  <a:pt x="1572" y="1030"/>
                  <a:pt x="1640" y="1021"/>
                  <a:pt x="1684" y="964"/>
                </a:cubicBezTo>
                <a:cubicBezTo>
                  <a:pt x="1728" y="907"/>
                  <a:pt x="1725" y="798"/>
                  <a:pt x="1702" y="733"/>
                </a:cubicBezTo>
                <a:cubicBezTo>
                  <a:pt x="1670" y="641"/>
                  <a:pt x="1578" y="526"/>
                  <a:pt x="1478" y="506"/>
                </a:cubicBezTo>
                <a:cubicBezTo>
                  <a:pt x="1400" y="490"/>
                  <a:pt x="1402" y="586"/>
                  <a:pt x="1399" y="637"/>
                </a:cubicBezTo>
                <a:cubicBezTo>
                  <a:pt x="1399" y="708"/>
                  <a:pt x="1400" y="732"/>
                  <a:pt x="1439" y="768"/>
                </a:cubicBezTo>
                <a:moveTo>
                  <a:pt x="1885" y="524"/>
                </a:moveTo>
                <a:cubicBezTo>
                  <a:pt x="1885" y="494"/>
                  <a:pt x="1885" y="487"/>
                  <a:pt x="1887" y="468"/>
                </a:cubicBezTo>
                <a:cubicBezTo>
                  <a:pt x="1925" y="486"/>
                  <a:pt x="1922" y="512"/>
                  <a:pt x="1930" y="570"/>
                </a:cubicBezTo>
                <a:cubicBezTo>
                  <a:pt x="1951" y="731"/>
                  <a:pt x="1944" y="892"/>
                  <a:pt x="1987" y="1050"/>
                </a:cubicBezTo>
                <a:cubicBezTo>
                  <a:pt x="1989" y="1056"/>
                  <a:pt x="1998" y="1100"/>
                  <a:pt x="1999" y="1106"/>
                </a:cubicBezTo>
                <a:cubicBezTo>
                  <a:pt x="1962" y="1041"/>
                  <a:pt x="1934" y="982"/>
                  <a:pt x="1918" y="908"/>
                </a:cubicBezTo>
                <a:cubicBezTo>
                  <a:pt x="1897" y="811"/>
                  <a:pt x="1882" y="677"/>
                  <a:pt x="1915" y="581"/>
                </a:cubicBezTo>
                <a:cubicBezTo>
                  <a:pt x="1949" y="481"/>
                  <a:pt x="2046" y="412"/>
                  <a:pt x="2145" y="388"/>
                </a:cubicBezTo>
                <a:cubicBezTo>
                  <a:pt x="2235" y="366"/>
                  <a:pt x="2267" y="390"/>
                  <a:pt x="2273" y="478"/>
                </a:cubicBezTo>
                <a:cubicBezTo>
                  <a:pt x="2280" y="579"/>
                  <a:pt x="2237" y="662"/>
                  <a:pt x="2175" y="739"/>
                </a:cubicBezTo>
                <a:cubicBezTo>
                  <a:pt x="2129" y="795"/>
                  <a:pt x="2083" y="820"/>
                  <a:pt x="2014" y="832"/>
                </a:cubicBezTo>
                <a:moveTo>
                  <a:pt x="2417" y="471"/>
                </a:moveTo>
                <a:cubicBezTo>
                  <a:pt x="2458" y="535"/>
                  <a:pt x="2490" y="605"/>
                  <a:pt x="2533" y="667"/>
                </a:cubicBezTo>
                <a:cubicBezTo>
                  <a:pt x="2558" y="703"/>
                  <a:pt x="2633" y="780"/>
                  <a:pt x="2688" y="749"/>
                </a:cubicBezTo>
                <a:cubicBezTo>
                  <a:pt x="2740" y="719"/>
                  <a:pt x="2738" y="659"/>
                  <a:pt x="2737" y="606"/>
                </a:cubicBezTo>
                <a:cubicBezTo>
                  <a:pt x="2736" y="547"/>
                  <a:pt x="2702" y="503"/>
                  <a:pt x="2642" y="493"/>
                </a:cubicBezTo>
                <a:cubicBezTo>
                  <a:pt x="2571" y="481"/>
                  <a:pt x="2522" y="529"/>
                  <a:pt x="2493" y="589"/>
                </a:cubicBezTo>
                <a:cubicBezTo>
                  <a:pt x="2465" y="645"/>
                  <a:pt x="2440" y="760"/>
                  <a:pt x="2461" y="822"/>
                </a:cubicBezTo>
                <a:cubicBezTo>
                  <a:pt x="2493" y="916"/>
                  <a:pt x="2644" y="919"/>
                  <a:pt x="2721" y="911"/>
                </a:cubicBezTo>
                <a:cubicBezTo>
                  <a:pt x="2906" y="891"/>
                  <a:pt x="2989" y="773"/>
                  <a:pt x="2994" y="599"/>
                </a:cubicBezTo>
                <a:cubicBezTo>
                  <a:pt x="2996" y="524"/>
                  <a:pt x="2988" y="451"/>
                  <a:pt x="2986" y="376"/>
                </a:cubicBezTo>
                <a:cubicBezTo>
                  <a:pt x="2985" y="352"/>
                  <a:pt x="2995" y="340"/>
                  <a:pt x="2996" y="336"/>
                </a:cubicBezTo>
                <a:cubicBezTo>
                  <a:pt x="3025" y="373"/>
                  <a:pt x="3051" y="403"/>
                  <a:pt x="3061" y="454"/>
                </a:cubicBezTo>
                <a:cubicBezTo>
                  <a:pt x="3077" y="539"/>
                  <a:pt x="3065" y="637"/>
                  <a:pt x="3065" y="723"/>
                </a:cubicBezTo>
                <a:cubicBezTo>
                  <a:pt x="3065" y="801"/>
                  <a:pt x="3087" y="852"/>
                  <a:pt x="3164" y="884"/>
                </a:cubicBezTo>
                <a:cubicBezTo>
                  <a:pt x="3251" y="920"/>
                  <a:pt x="3379" y="918"/>
                  <a:pt x="3469" y="898"/>
                </a:cubicBezTo>
                <a:cubicBezTo>
                  <a:pt x="3619" y="865"/>
                  <a:pt x="3712" y="762"/>
                  <a:pt x="3748" y="616"/>
                </a:cubicBezTo>
                <a:cubicBezTo>
                  <a:pt x="3789" y="447"/>
                  <a:pt x="3767" y="255"/>
                  <a:pt x="3767" y="82"/>
                </a:cubicBezTo>
                <a:cubicBezTo>
                  <a:pt x="3767" y="54"/>
                  <a:pt x="3766" y="27"/>
                  <a:pt x="3765" y="0"/>
                </a:cubicBezTo>
                <a:cubicBezTo>
                  <a:pt x="3751" y="45"/>
                  <a:pt x="3732" y="101"/>
                  <a:pt x="3721" y="150"/>
                </a:cubicBezTo>
                <a:cubicBezTo>
                  <a:pt x="3680" y="333"/>
                  <a:pt x="3676" y="534"/>
                  <a:pt x="3703" y="719"/>
                </a:cubicBezTo>
                <a:cubicBezTo>
                  <a:pt x="3710" y="769"/>
                  <a:pt x="3714" y="814"/>
                  <a:pt x="3759" y="843"/>
                </a:cubicBezTo>
                <a:cubicBezTo>
                  <a:pt x="3766" y="843"/>
                  <a:pt x="3772" y="843"/>
                  <a:pt x="3779" y="843"/>
                </a:cubicBezTo>
                <a:moveTo>
                  <a:pt x="3499" y="574"/>
                </a:moveTo>
                <a:cubicBezTo>
                  <a:pt x="3528" y="534"/>
                  <a:pt x="3546" y="533"/>
                  <a:pt x="3607" y="517"/>
                </a:cubicBezTo>
                <a:cubicBezTo>
                  <a:pt x="3708" y="491"/>
                  <a:pt x="3812" y="474"/>
                  <a:pt x="3911" y="441"/>
                </a:cubicBezTo>
                <a:cubicBezTo>
                  <a:pt x="3990" y="415"/>
                  <a:pt x="4079" y="375"/>
                  <a:pt x="4121" y="297"/>
                </a:cubicBezTo>
                <a:cubicBezTo>
                  <a:pt x="4122" y="293"/>
                  <a:pt x="4123" y="288"/>
                  <a:pt x="4124" y="284"/>
                </a:cubicBezTo>
                <a:cubicBezTo>
                  <a:pt x="4076" y="378"/>
                  <a:pt x="4051" y="483"/>
                  <a:pt x="4066" y="590"/>
                </a:cubicBezTo>
                <a:cubicBezTo>
                  <a:pt x="4076" y="661"/>
                  <a:pt x="4111" y="734"/>
                  <a:pt x="4154" y="791"/>
                </a:cubicBezTo>
                <a:cubicBezTo>
                  <a:pt x="4174" y="818"/>
                  <a:pt x="4184" y="821"/>
                  <a:pt x="4213" y="825"/>
                </a:cubicBezTo>
                <a:moveTo>
                  <a:pt x="4014" y="52"/>
                </a:moveTo>
                <a:cubicBezTo>
                  <a:pt x="4007" y="36"/>
                  <a:pt x="4001" y="26"/>
                  <a:pt x="4001" y="9"/>
                </a:cubicBezTo>
                <a:lnTo>
                  <a:pt x="4001" y="8"/>
                </a:lnTo>
                <a:cubicBezTo>
                  <a:pt x="4037" y="13"/>
                  <a:pt x="4063" y="34"/>
                  <a:pt x="4095" y="52"/>
                </a:cubicBezTo>
                <a:moveTo>
                  <a:pt x="4552" y="290"/>
                </a:moveTo>
                <a:cubicBezTo>
                  <a:pt x="4551" y="296"/>
                  <a:pt x="4535" y="288"/>
                  <a:pt x="4540" y="315"/>
                </a:cubicBezTo>
                <a:cubicBezTo>
                  <a:pt x="4547" y="354"/>
                  <a:pt x="4561" y="382"/>
                  <a:pt x="4595" y="407"/>
                </a:cubicBezTo>
                <a:cubicBezTo>
                  <a:pt x="4630" y="433"/>
                  <a:pt x="4681" y="441"/>
                  <a:pt x="4724" y="434"/>
                </a:cubicBezTo>
                <a:cubicBezTo>
                  <a:pt x="4786" y="424"/>
                  <a:pt x="4840" y="378"/>
                  <a:pt x="4864" y="321"/>
                </a:cubicBezTo>
                <a:cubicBezTo>
                  <a:pt x="4886" y="269"/>
                  <a:pt x="4890" y="193"/>
                  <a:pt x="4836" y="163"/>
                </a:cubicBezTo>
                <a:cubicBezTo>
                  <a:pt x="4758" y="120"/>
                  <a:pt x="4637" y="146"/>
                  <a:pt x="4566" y="183"/>
                </a:cubicBezTo>
                <a:cubicBezTo>
                  <a:pt x="4486" y="224"/>
                  <a:pt x="4427" y="287"/>
                  <a:pt x="4423" y="378"/>
                </a:cubicBezTo>
                <a:cubicBezTo>
                  <a:pt x="4420" y="463"/>
                  <a:pt x="4533" y="483"/>
                  <a:pt x="4598" y="492"/>
                </a:cubicBezTo>
                <a:cubicBezTo>
                  <a:pt x="4727" y="509"/>
                  <a:pt x="4860" y="500"/>
                  <a:pt x="4985" y="459"/>
                </a:cubicBezTo>
                <a:cubicBezTo>
                  <a:pt x="5096" y="423"/>
                  <a:pt x="5207" y="367"/>
                  <a:pt x="5264" y="260"/>
                </a:cubicBezTo>
                <a:cubicBezTo>
                  <a:pt x="5291" y="208"/>
                  <a:pt x="5313" y="95"/>
                  <a:pt x="5276" y="46"/>
                </a:cubicBezTo>
                <a:cubicBezTo>
                  <a:pt x="5270" y="46"/>
                  <a:pt x="5264" y="46"/>
                  <a:pt x="5258" y="46"/>
                </a:cubicBezTo>
                <a:cubicBezTo>
                  <a:pt x="5212" y="94"/>
                  <a:pt x="5186" y="149"/>
                  <a:pt x="5169" y="215"/>
                </a:cubicBezTo>
                <a:cubicBezTo>
                  <a:pt x="5145" y="311"/>
                  <a:pt x="5147" y="423"/>
                  <a:pt x="5176" y="518"/>
                </a:cubicBezTo>
                <a:cubicBezTo>
                  <a:pt x="5198" y="591"/>
                  <a:pt x="5269" y="685"/>
                  <a:pt x="5252" y="767"/>
                </a:cubicBezTo>
                <a:cubicBezTo>
                  <a:pt x="5247" y="775"/>
                  <a:pt x="5241" y="783"/>
                  <a:pt x="5236" y="791"/>
                </a:cubicBezTo>
                <a:cubicBezTo>
                  <a:pt x="5149" y="803"/>
                  <a:pt x="5063" y="807"/>
                  <a:pt x="4976" y="792"/>
                </a:cubicBezTo>
                <a:cubicBezTo>
                  <a:pt x="4953" y="787"/>
                  <a:pt x="4929" y="781"/>
                  <a:pt x="4906" y="77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1" name="Freeform 13"/>
          <p:cNvSpPr/>
          <p:nvPr/>
        </p:nvSpPr>
        <p:spPr>
          <a:xfrm>
            <a:off x="7113240" y="1731600"/>
            <a:ext cx="407160" cy="472320"/>
          </a:xfrm>
          <a:custGeom>
            <a:avLst/>
            <a:gdLst/>
            <a:ahLst/>
            <a:rect l="0" t="0" r="r" b="b"/>
            <a:pathLst>
              <a:path w="1131" h="1312">
                <a:moveTo>
                  <a:pt x="302" y="577"/>
                </a:moveTo>
                <a:cubicBezTo>
                  <a:pt x="323" y="533"/>
                  <a:pt x="334" y="502"/>
                  <a:pt x="346" y="458"/>
                </a:cubicBezTo>
                <a:cubicBezTo>
                  <a:pt x="308" y="456"/>
                  <a:pt x="289" y="436"/>
                  <a:pt x="224" y="473"/>
                </a:cubicBezTo>
                <a:cubicBezTo>
                  <a:pt x="138" y="522"/>
                  <a:pt x="47" y="603"/>
                  <a:pt x="21" y="703"/>
                </a:cubicBezTo>
                <a:cubicBezTo>
                  <a:pt x="0" y="785"/>
                  <a:pt x="26" y="849"/>
                  <a:pt x="104" y="883"/>
                </a:cubicBezTo>
                <a:cubicBezTo>
                  <a:pt x="164" y="910"/>
                  <a:pt x="260" y="913"/>
                  <a:pt x="302" y="856"/>
                </a:cubicBezTo>
                <a:cubicBezTo>
                  <a:pt x="370" y="766"/>
                  <a:pt x="341" y="598"/>
                  <a:pt x="310" y="501"/>
                </a:cubicBezTo>
                <a:cubicBezTo>
                  <a:pt x="293" y="448"/>
                  <a:pt x="272" y="411"/>
                  <a:pt x="239" y="374"/>
                </a:cubicBezTo>
                <a:cubicBezTo>
                  <a:pt x="233" y="392"/>
                  <a:pt x="208" y="436"/>
                  <a:pt x="226" y="471"/>
                </a:cubicBezTo>
                <a:cubicBezTo>
                  <a:pt x="266" y="551"/>
                  <a:pt x="403" y="586"/>
                  <a:pt x="480" y="597"/>
                </a:cubicBezTo>
                <a:cubicBezTo>
                  <a:pt x="582" y="612"/>
                  <a:pt x="697" y="613"/>
                  <a:pt x="788" y="565"/>
                </a:cubicBezTo>
                <a:cubicBezTo>
                  <a:pt x="939" y="486"/>
                  <a:pt x="1013" y="289"/>
                  <a:pt x="1027" y="127"/>
                </a:cubicBezTo>
                <a:cubicBezTo>
                  <a:pt x="1031" y="86"/>
                  <a:pt x="1025" y="43"/>
                  <a:pt x="1024" y="2"/>
                </a:cubicBezTo>
                <a:cubicBezTo>
                  <a:pt x="965" y="0"/>
                  <a:pt x="951" y="1"/>
                  <a:pt x="905" y="57"/>
                </a:cubicBezTo>
                <a:cubicBezTo>
                  <a:pt x="820" y="162"/>
                  <a:pt x="779" y="289"/>
                  <a:pt x="766" y="423"/>
                </a:cubicBezTo>
                <a:cubicBezTo>
                  <a:pt x="751" y="573"/>
                  <a:pt x="764" y="727"/>
                  <a:pt x="786" y="876"/>
                </a:cubicBezTo>
                <a:cubicBezTo>
                  <a:pt x="803" y="988"/>
                  <a:pt x="831" y="1099"/>
                  <a:pt x="838" y="1212"/>
                </a:cubicBezTo>
                <a:cubicBezTo>
                  <a:pt x="840" y="1246"/>
                  <a:pt x="851" y="1309"/>
                  <a:pt x="803" y="1311"/>
                </a:cubicBezTo>
                <a:cubicBezTo>
                  <a:pt x="770" y="1311"/>
                  <a:pt x="757" y="1309"/>
                  <a:pt x="742" y="1285"/>
                </a:cubicBezTo>
                <a:moveTo>
                  <a:pt x="719" y="851"/>
                </a:moveTo>
                <a:cubicBezTo>
                  <a:pt x="785" y="824"/>
                  <a:pt x="843" y="823"/>
                  <a:pt x="914" y="823"/>
                </a:cubicBezTo>
                <a:cubicBezTo>
                  <a:pt x="988" y="823"/>
                  <a:pt x="1057" y="830"/>
                  <a:pt x="1130" y="83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2" name="Freeform 14"/>
          <p:cNvSpPr/>
          <p:nvPr/>
        </p:nvSpPr>
        <p:spPr>
          <a:xfrm>
            <a:off x="7926480" y="1832040"/>
            <a:ext cx="784440" cy="286200"/>
          </a:xfrm>
          <a:custGeom>
            <a:avLst/>
            <a:gdLst/>
            <a:ahLst/>
            <a:rect l="0" t="0" r="r" b="b"/>
            <a:pathLst>
              <a:path w="2179" h="795">
                <a:moveTo>
                  <a:pt x="413" y="47"/>
                </a:moveTo>
                <a:cubicBezTo>
                  <a:pt x="408" y="31"/>
                  <a:pt x="403" y="16"/>
                  <a:pt x="399" y="0"/>
                </a:cubicBezTo>
                <a:cubicBezTo>
                  <a:pt x="396" y="53"/>
                  <a:pt x="388" y="106"/>
                  <a:pt x="382" y="159"/>
                </a:cubicBezTo>
                <a:cubicBezTo>
                  <a:pt x="371" y="255"/>
                  <a:pt x="366" y="350"/>
                  <a:pt x="365" y="445"/>
                </a:cubicBezTo>
                <a:cubicBezTo>
                  <a:pt x="364" y="523"/>
                  <a:pt x="368" y="591"/>
                  <a:pt x="385" y="667"/>
                </a:cubicBezTo>
                <a:cubicBezTo>
                  <a:pt x="387" y="676"/>
                  <a:pt x="389" y="685"/>
                  <a:pt x="391" y="694"/>
                </a:cubicBezTo>
                <a:moveTo>
                  <a:pt x="0" y="382"/>
                </a:moveTo>
                <a:cubicBezTo>
                  <a:pt x="83" y="348"/>
                  <a:pt x="157" y="330"/>
                  <a:pt x="252" y="318"/>
                </a:cubicBezTo>
                <a:cubicBezTo>
                  <a:pt x="408" y="299"/>
                  <a:pt x="563" y="292"/>
                  <a:pt x="719" y="273"/>
                </a:cubicBezTo>
                <a:cubicBezTo>
                  <a:pt x="794" y="264"/>
                  <a:pt x="943" y="254"/>
                  <a:pt x="983" y="171"/>
                </a:cubicBezTo>
                <a:cubicBezTo>
                  <a:pt x="1010" y="115"/>
                  <a:pt x="991" y="102"/>
                  <a:pt x="983" y="57"/>
                </a:cubicBezTo>
                <a:cubicBezTo>
                  <a:pt x="922" y="69"/>
                  <a:pt x="910" y="51"/>
                  <a:pt x="859" y="109"/>
                </a:cubicBezTo>
                <a:cubicBezTo>
                  <a:pt x="784" y="195"/>
                  <a:pt x="756" y="344"/>
                  <a:pt x="813" y="442"/>
                </a:cubicBezTo>
                <a:cubicBezTo>
                  <a:pt x="844" y="496"/>
                  <a:pt x="901" y="538"/>
                  <a:pt x="964" y="536"/>
                </a:cubicBezTo>
                <a:cubicBezTo>
                  <a:pt x="1014" y="535"/>
                  <a:pt x="1028" y="496"/>
                  <a:pt x="1053" y="457"/>
                </a:cubicBezTo>
                <a:cubicBezTo>
                  <a:pt x="1072" y="427"/>
                  <a:pt x="1100" y="326"/>
                  <a:pt x="1148" y="325"/>
                </a:cubicBezTo>
                <a:cubicBezTo>
                  <a:pt x="1199" y="324"/>
                  <a:pt x="1214" y="352"/>
                  <a:pt x="1252" y="382"/>
                </a:cubicBezTo>
                <a:cubicBezTo>
                  <a:pt x="1351" y="457"/>
                  <a:pt x="1464" y="493"/>
                  <a:pt x="1590" y="480"/>
                </a:cubicBezTo>
                <a:cubicBezTo>
                  <a:pt x="1682" y="471"/>
                  <a:pt x="1703" y="395"/>
                  <a:pt x="1747" y="329"/>
                </a:cubicBezTo>
                <a:cubicBezTo>
                  <a:pt x="1749" y="325"/>
                  <a:pt x="1763" y="310"/>
                  <a:pt x="1765" y="307"/>
                </a:cubicBezTo>
                <a:cubicBezTo>
                  <a:pt x="1774" y="322"/>
                  <a:pt x="1785" y="349"/>
                  <a:pt x="1797" y="366"/>
                </a:cubicBezTo>
                <a:cubicBezTo>
                  <a:pt x="1817" y="395"/>
                  <a:pt x="1851" y="431"/>
                  <a:pt x="1891" y="409"/>
                </a:cubicBezTo>
                <a:cubicBezTo>
                  <a:pt x="1932" y="388"/>
                  <a:pt x="1949" y="296"/>
                  <a:pt x="1936" y="256"/>
                </a:cubicBezTo>
                <a:cubicBezTo>
                  <a:pt x="1914" y="189"/>
                  <a:pt x="1865" y="160"/>
                  <a:pt x="1797" y="154"/>
                </a:cubicBezTo>
                <a:cubicBezTo>
                  <a:pt x="1695" y="144"/>
                  <a:pt x="1626" y="231"/>
                  <a:pt x="1582" y="314"/>
                </a:cubicBezTo>
                <a:cubicBezTo>
                  <a:pt x="1533" y="406"/>
                  <a:pt x="1523" y="514"/>
                  <a:pt x="1582" y="602"/>
                </a:cubicBezTo>
                <a:cubicBezTo>
                  <a:pt x="1644" y="696"/>
                  <a:pt x="1748" y="747"/>
                  <a:pt x="1856" y="771"/>
                </a:cubicBezTo>
                <a:cubicBezTo>
                  <a:pt x="1961" y="794"/>
                  <a:pt x="2071" y="788"/>
                  <a:pt x="2178" y="78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3" name="Freeform 15"/>
          <p:cNvSpPr/>
          <p:nvPr/>
        </p:nvSpPr>
        <p:spPr>
          <a:xfrm>
            <a:off x="388800" y="2521080"/>
            <a:ext cx="1919520" cy="405000"/>
          </a:xfrm>
          <a:custGeom>
            <a:avLst/>
            <a:gdLst/>
            <a:ahLst/>
            <a:rect l="0" t="0" r="r" b="b"/>
            <a:pathLst>
              <a:path w="5332" h="1125">
                <a:moveTo>
                  <a:pt x="88" y="600"/>
                </a:moveTo>
                <a:cubicBezTo>
                  <a:pt x="113" y="619"/>
                  <a:pt x="120" y="625"/>
                  <a:pt x="148" y="640"/>
                </a:cubicBezTo>
                <a:cubicBezTo>
                  <a:pt x="210" y="672"/>
                  <a:pt x="272" y="699"/>
                  <a:pt x="343" y="705"/>
                </a:cubicBezTo>
                <a:cubicBezTo>
                  <a:pt x="390" y="709"/>
                  <a:pt x="444" y="715"/>
                  <a:pt x="464" y="664"/>
                </a:cubicBezTo>
                <a:cubicBezTo>
                  <a:pt x="488" y="605"/>
                  <a:pt x="455" y="550"/>
                  <a:pt x="416" y="510"/>
                </a:cubicBezTo>
                <a:cubicBezTo>
                  <a:pt x="356" y="450"/>
                  <a:pt x="240" y="397"/>
                  <a:pt x="153" y="428"/>
                </a:cubicBezTo>
                <a:cubicBezTo>
                  <a:pt x="75" y="456"/>
                  <a:pt x="26" y="555"/>
                  <a:pt x="15" y="632"/>
                </a:cubicBezTo>
                <a:cubicBezTo>
                  <a:pt x="0" y="729"/>
                  <a:pt x="13" y="816"/>
                  <a:pt x="85" y="887"/>
                </a:cubicBezTo>
                <a:cubicBezTo>
                  <a:pt x="169" y="970"/>
                  <a:pt x="336" y="994"/>
                  <a:pt x="449" y="970"/>
                </a:cubicBezTo>
                <a:cubicBezTo>
                  <a:pt x="561" y="946"/>
                  <a:pt x="631" y="842"/>
                  <a:pt x="651" y="735"/>
                </a:cubicBezTo>
                <a:cubicBezTo>
                  <a:pt x="670" y="634"/>
                  <a:pt x="648" y="528"/>
                  <a:pt x="670" y="427"/>
                </a:cubicBezTo>
                <a:cubicBezTo>
                  <a:pt x="671" y="427"/>
                  <a:pt x="672" y="427"/>
                  <a:pt x="673" y="427"/>
                </a:cubicBezTo>
                <a:cubicBezTo>
                  <a:pt x="691" y="476"/>
                  <a:pt x="702" y="530"/>
                  <a:pt x="718" y="583"/>
                </a:cubicBezTo>
                <a:cubicBezTo>
                  <a:pt x="744" y="670"/>
                  <a:pt x="776" y="768"/>
                  <a:pt x="831" y="842"/>
                </a:cubicBezTo>
                <a:cubicBezTo>
                  <a:pt x="836" y="846"/>
                  <a:pt x="836" y="848"/>
                  <a:pt x="840" y="847"/>
                </a:cubicBezTo>
                <a:cubicBezTo>
                  <a:pt x="859" y="786"/>
                  <a:pt x="876" y="720"/>
                  <a:pt x="902" y="663"/>
                </a:cubicBezTo>
                <a:cubicBezTo>
                  <a:pt x="908" y="650"/>
                  <a:pt x="1026" y="466"/>
                  <a:pt x="1048" y="497"/>
                </a:cubicBezTo>
                <a:cubicBezTo>
                  <a:pt x="1060" y="514"/>
                  <a:pt x="1052" y="553"/>
                  <a:pt x="1053" y="577"/>
                </a:cubicBezTo>
                <a:cubicBezTo>
                  <a:pt x="1054" y="590"/>
                  <a:pt x="1053" y="603"/>
                  <a:pt x="1053" y="616"/>
                </a:cubicBezTo>
                <a:cubicBezTo>
                  <a:pt x="1046" y="592"/>
                  <a:pt x="1043" y="567"/>
                  <a:pt x="1033" y="542"/>
                </a:cubicBezTo>
                <a:cubicBezTo>
                  <a:pt x="972" y="400"/>
                  <a:pt x="905" y="279"/>
                  <a:pt x="869" y="127"/>
                </a:cubicBezTo>
                <a:cubicBezTo>
                  <a:pt x="861" y="95"/>
                  <a:pt x="857" y="36"/>
                  <a:pt x="833" y="11"/>
                </a:cubicBezTo>
                <a:cubicBezTo>
                  <a:pt x="823" y="1"/>
                  <a:pt x="811" y="6"/>
                  <a:pt x="803" y="0"/>
                </a:cubicBezTo>
                <a:cubicBezTo>
                  <a:pt x="769" y="117"/>
                  <a:pt x="769" y="238"/>
                  <a:pt x="773" y="360"/>
                </a:cubicBezTo>
                <a:cubicBezTo>
                  <a:pt x="778" y="510"/>
                  <a:pt x="799" y="668"/>
                  <a:pt x="833" y="814"/>
                </a:cubicBezTo>
                <a:cubicBezTo>
                  <a:pt x="847" y="875"/>
                  <a:pt x="855" y="906"/>
                  <a:pt x="915" y="925"/>
                </a:cubicBezTo>
                <a:cubicBezTo>
                  <a:pt x="986" y="947"/>
                  <a:pt x="1091" y="896"/>
                  <a:pt x="1151" y="865"/>
                </a:cubicBezTo>
                <a:cubicBezTo>
                  <a:pt x="1175" y="851"/>
                  <a:pt x="1198" y="836"/>
                  <a:pt x="1222" y="822"/>
                </a:cubicBezTo>
                <a:moveTo>
                  <a:pt x="1363" y="485"/>
                </a:moveTo>
                <a:cubicBezTo>
                  <a:pt x="1376" y="524"/>
                  <a:pt x="1374" y="538"/>
                  <a:pt x="1403" y="577"/>
                </a:cubicBezTo>
                <a:cubicBezTo>
                  <a:pt x="1439" y="622"/>
                  <a:pt x="1478" y="666"/>
                  <a:pt x="1529" y="695"/>
                </a:cubicBezTo>
                <a:cubicBezTo>
                  <a:pt x="1570" y="718"/>
                  <a:pt x="1581" y="702"/>
                  <a:pt x="1618" y="698"/>
                </a:cubicBezTo>
                <a:cubicBezTo>
                  <a:pt x="1631" y="630"/>
                  <a:pt x="1649" y="561"/>
                  <a:pt x="1614" y="496"/>
                </a:cubicBezTo>
                <a:cubicBezTo>
                  <a:pt x="1585" y="442"/>
                  <a:pt x="1531" y="404"/>
                  <a:pt x="1468" y="414"/>
                </a:cubicBezTo>
                <a:cubicBezTo>
                  <a:pt x="1396" y="425"/>
                  <a:pt x="1375" y="516"/>
                  <a:pt x="1369" y="578"/>
                </a:cubicBezTo>
                <a:cubicBezTo>
                  <a:pt x="1361" y="659"/>
                  <a:pt x="1360" y="756"/>
                  <a:pt x="1411" y="824"/>
                </a:cubicBezTo>
                <a:cubicBezTo>
                  <a:pt x="1472" y="905"/>
                  <a:pt x="1621" y="928"/>
                  <a:pt x="1714" y="905"/>
                </a:cubicBezTo>
                <a:cubicBezTo>
                  <a:pt x="1834" y="875"/>
                  <a:pt x="1903" y="741"/>
                  <a:pt x="1933" y="634"/>
                </a:cubicBezTo>
                <a:cubicBezTo>
                  <a:pt x="1956" y="549"/>
                  <a:pt x="1944" y="457"/>
                  <a:pt x="1975" y="377"/>
                </a:cubicBezTo>
                <a:cubicBezTo>
                  <a:pt x="1981" y="356"/>
                  <a:pt x="1979" y="350"/>
                  <a:pt x="1994" y="346"/>
                </a:cubicBezTo>
                <a:cubicBezTo>
                  <a:pt x="2021" y="387"/>
                  <a:pt x="2041" y="432"/>
                  <a:pt x="2054" y="490"/>
                </a:cubicBezTo>
                <a:cubicBezTo>
                  <a:pt x="2076" y="590"/>
                  <a:pt x="2087" y="704"/>
                  <a:pt x="2081" y="805"/>
                </a:cubicBezTo>
                <a:cubicBezTo>
                  <a:pt x="2080" y="816"/>
                  <a:pt x="2077" y="808"/>
                  <a:pt x="2075" y="819"/>
                </a:cubicBezTo>
                <a:cubicBezTo>
                  <a:pt x="2074" y="765"/>
                  <a:pt x="2069" y="719"/>
                  <a:pt x="2088" y="667"/>
                </a:cubicBezTo>
                <a:cubicBezTo>
                  <a:pt x="2107" y="612"/>
                  <a:pt x="2140" y="541"/>
                  <a:pt x="2191" y="509"/>
                </a:cubicBezTo>
                <a:cubicBezTo>
                  <a:pt x="2234" y="481"/>
                  <a:pt x="2287" y="491"/>
                  <a:pt x="2314" y="534"/>
                </a:cubicBezTo>
                <a:cubicBezTo>
                  <a:pt x="2349" y="592"/>
                  <a:pt x="2352" y="669"/>
                  <a:pt x="2354" y="732"/>
                </a:cubicBezTo>
                <a:cubicBezTo>
                  <a:pt x="2355" y="760"/>
                  <a:pt x="2354" y="789"/>
                  <a:pt x="2354" y="817"/>
                </a:cubicBezTo>
                <a:cubicBezTo>
                  <a:pt x="2365" y="762"/>
                  <a:pt x="2383" y="715"/>
                  <a:pt x="2412" y="666"/>
                </a:cubicBezTo>
                <a:cubicBezTo>
                  <a:pt x="2465" y="577"/>
                  <a:pt x="2525" y="523"/>
                  <a:pt x="2630" y="520"/>
                </a:cubicBezTo>
                <a:cubicBezTo>
                  <a:pt x="2706" y="518"/>
                  <a:pt x="2729" y="572"/>
                  <a:pt x="2750" y="639"/>
                </a:cubicBezTo>
                <a:cubicBezTo>
                  <a:pt x="2771" y="707"/>
                  <a:pt x="2774" y="770"/>
                  <a:pt x="2820" y="828"/>
                </a:cubicBezTo>
                <a:cubicBezTo>
                  <a:pt x="2851" y="859"/>
                  <a:pt x="2860" y="869"/>
                  <a:pt x="2890" y="875"/>
                </a:cubicBezTo>
                <a:moveTo>
                  <a:pt x="3041" y="535"/>
                </a:moveTo>
                <a:cubicBezTo>
                  <a:pt x="3066" y="564"/>
                  <a:pt x="3063" y="576"/>
                  <a:pt x="3081" y="608"/>
                </a:cubicBezTo>
                <a:cubicBezTo>
                  <a:pt x="3115" y="671"/>
                  <a:pt x="3164" y="715"/>
                  <a:pt x="3237" y="729"/>
                </a:cubicBezTo>
                <a:cubicBezTo>
                  <a:pt x="3287" y="739"/>
                  <a:pt x="3336" y="736"/>
                  <a:pt x="3371" y="695"/>
                </a:cubicBezTo>
                <a:cubicBezTo>
                  <a:pt x="3410" y="649"/>
                  <a:pt x="3420" y="584"/>
                  <a:pt x="3413" y="524"/>
                </a:cubicBezTo>
                <a:cubicBezTo>
                  <a:pt x="3405" y="461"/>
                  <a:pt x="3362" y="401"/>
                  <a:pt x="3298" y="387"/>
                </a:cubicBezTo>
                <a:cubicBezTo>
                  <a:pt x="3215" y="369"/>
                  <a:pt x="3154" y="425"/>
                  <a:pt x="3113" y="490"/>
                </a:cubicBezTo>
                <a:cubicBezTo>
                  <a:pt x="3055" y="586"/>
                  <a:pt x="3006" y="788"/>
                  <a:pt x="3093" y="877"/>
                </a:cubicBezTo>
                <a:cubicBezTo>
                  <a:pt x="3172" y="958"/>
                  <a:pt x="3348" y="975"/>
                  <a:pt x="3454" y="951"/>
                </a:cubicBezTo>
                <a:cubicBezTo>
                  <a:pt x="3545" y="931"/>
                  <a:pt x="3596" y="864"/>
                  <a:pt x="3604" y="776"/>
                </a:cubicBezTo>
                <a:cubicBezTo>
                  <a:pt x="3613" y="684"/>
                  <a:pt x="3583" y="603"/>
                  <a:pt x="3563" y="514"/>
                </a:cubicBezTo>
                <a:cubicBezTo>
                  <a:pt x="3558" y="494"/>
                  <a:pt x="3555" y="471"/>
                  <a:pt x="3551" y="450"/>
                </a:cubicBezTo>
                <a:cubicBezTo>
                  <a:pt x="3551" y="585"/>
                  <a:pt x="3541" y="730"/>
                  <a:pt x="3644" y="831"/>
                </a:cubicBezTo>
                <a:cubicBezTo>
                  <a:pt x="3669" y="856"/>
                  <a:pt x="3727" y="878"/>
                  <a:pt x="3763" y="863"/>
                </a:cubicBezTo>
                <a:cubicBezTo>
                  <a:pt x="3814" y="843"/>
                  <a:pt x="3813" y="784"/>
                  <a:pt x="3847" y="750"/>
                </a:cubicBezTo>
                <a:cubicBezTo>
                  <a:pt x="3877" y="720"/>
                  <a:pt x="3904" y="725"/>
                  <a:pt x="3943" y="740"/>
                </a:cubicBezTo>
                <a:cubicBezTo>
                  <a:pt x="4070" y="790"/>
                  <a:pt x="4152" y="888"/>
                  <a:pt x="4301" y="908"/>
                </a:cubicBezTo>
                <a:cubicBezTo>
                  <a:pt x="4366" y="917"/>
                  <a:pt x="4460" y="928"/>
                  <a:pt x="4501" y="863"/>
                </a:cubicBezTo>
                <a:cubicBezTo>
                  <a:pt x="4539" y="802"/>
                  <a:pt x="4522" y="690"/>
                  <a:pt x="4507" y="626"/>
                </a:cubicBezTo>
                <a:cubicBezTo>
                  <a:pt x="4475" y="483"/>
                  <a:pt x="4431" y="345"/>
                  <a:pt x="4399" y="204"/>
                </a:cubicBezTo>
                <a:cubicBezTo>
                  <a:pt x="4398" y="204"/>
                  <a:pt x="4397" y="204"/>
                  <a:pt x="4396" y="204"/>
                </a:cubicBezTo>
                <a:cubicBezTo>
                  <a:pt x="4383" y="259"/>
                  <a:pt x="4376" y="318"/>
                  <a:pt x="4375" y="379"/>
                </a:cubicBezTo>
                <a:cubicBezTo>
                  <a:pt x="4373" y="488"/>
                  <a:pt x="4386" y="582"/>
                  <a:pt x="4417" y="686"/>
                </a:cubicBezTo>
                <a:cubicBezTo>
                  <a:pt x="4437" y="757"/>
                  <a:pt x="4459" y="829"/>
                  <a:pt x="4487" y="897"/>
                </a:cubicBezTo>
                <a:cubicBezTo>
                  <a:pt x="4492" y="908"/>
                  <a:pt x="4496" y="914"/>
                  <a:pt x="4501" y="925"/>
                </a:cubicBezTo>
                <a:moveTo>
                  <a:pt x="4257" y="680"/>
                </a:moveTo>
                <a:cubicBezTo>
                  <a:pt x="4320" y="672"/>
                  <a:pt x="4383" y="663"/>
                  <a:pt x="4446" y="657"/>
                </a:cubicBezTo>
                <a:cubicBezTo>
                  <a:pt x="4565" y="645"/>
                  <a:pt x="4684" y="638"/>
                  <a:pt x="4802" y="626"/>
                </a:cubicBezTo>
                <a:cubicBezTo>
                  <a:pt x="4883" y="617"/>
                  <a:pt x="4908" y="614"/>
                  <a:pt x="4961" y="605"/>
                </a:cubicBezTo>
                <a:moveTo>
                  <a:pt x="5189" y="551"/>
                </a:moveTo>
                <a:cubicBezTo>
                  <a:pt x="5210" y="528"/>
                  <a:pt x="5233" y="505"/>
                  <a:pt x="5244" y="475"/>
                </a:cubicBezTo>
                <a:cubicBezTo>
                  <a:pt x="5249" y="461"/>
                  <a:pt x="5257" y="415"/>
                  <a:pt x="5249" y="401"/>
                </a:cubicBezTo>
                <a:cubicBezTo>
                  <a:pt x="5245" y="398"/>
                  <a:pt x="5241" y="396"/>
                  <a:pt x="5237" y="393"/>
                </a:cubicBezTo>
                <a:cubicBezTo>
                  <a:pt x="5208" y="400"/>
                  <a:pt x="5205" y="402"/>
                  <a:pt x="5195" y="439"/>
                </a:cubicBezTo>
                <a:cubicBezTo>
                  <a:pt x="5180" y="497"/>
                  <a:pt x="5178" y="584"/>
                  <a:pt x="5187" y="643"/>
                </a:cubicBezTo>
                <a:cubicBezTo>
                  <a:pt x="5202" y="744"/>
                  <a:pt x="5268" y="827"/>
                  <a:pt x="5308" y="918"/>
                </a:cubicBezTo>
                <a:cubicBezTo>
                  <a:pt x="5321" y="948"/>
                  <a:pt x="5331" y="1005"/>
                  <a:pt x="5313" y="1036"/>
                </a:cubicBezTo>
                <a:cubicBezTo>
                  <a:pt x="5291" y="1074"/>
                  <a:pt x="5242" y="1096"/>
                  <a:pt x="5204" y="1110"/>
                </a:cubicBezTo>
                <a:cubicBezTo>
                  <a:pt x="5178" y="1120"/>
                  <a:pt x="5157" y="1122"/>
                  <a:pt x="5129" y="1122"/>
                </a:cubicBezTo>
                <a:cubicBezTo>
                  <a:pt x="5107" y="1122"/>
                  <a:pt x="5086" y="1123"/>
                  <a:pt x="5064" y="112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4" name="Freeform 16"/>
          <p:cNvSpPr/>
          <p:nvPr/>
        </p:nvSpPr>
        <p:spPr>
          <a:xfrm>
            <a:off x="2859840" y="2738520"/>
            <a:ext cx="396720" cy="368640"/>
          </a:xfrm>
          <a:custGeom>
            <a:avLst/>
            <a:gdLst/>
            <a:ahLst/>
            <a:rect l="0" t="0" r="r" b="b"/>
            <a:pathLst>
              <a:path w="1102" h="1024">
                <a:moveTo>
                  <a:pt x="272" y="315"/>
                </a:moveTo>
                <a:cubicBezTo>
                  <a:pt x="293" y="284"/>
                  <a:pt x="336" y="243"/>
                  <a:pt x="345" y="207"/>
                </a:cubicBezTo>
                <a:cubicBezTo>
                  <a:pt x="345" y="192"/>
                  <a:pt x="345" y="187"/>
                  <a:pt x="339" y="179"/>
                </a:cubicBezTo>
                <a:cubicBezTo>
                  <a:pt x="241" y="178"/>
                  <a:pt x="174" y="193"/>
                  <a:pt x="105" y="275"/>
                </a:cubicBezTo>
                <a:cubicBezTo>
                  <a:pt x="43" y="347"/>
                  <a:pt x="0" y="463"/>
                  <a:pt x="21" y="560"/>
                </a:cubicBezTo>
                <a:cubicBezTo>
                  <a:pt x="41" y="655"/>
                  <a:pt x="165" y="695"/>
                  <a:pt x="250" y="676"/>
                </a:cubicBezTo>
                <a:cubicBezTo>
                  <a:pt x="330" y="658"/>
                  <a:pt x="334" y="576"/>
                  <a:pt x="336" y="510"/>
                </a:cubicBezTo>
                <a:cubicBezTo>
                  <a:pt x="339" y="412"/>
                  <a:pt x="296" y="346"/>
                  <a:pt x="245" y="265"/>
                </a:cubicBezTo>
                <a:cubicBezTo>
                  <a:pt x="226" y="234"/>
                  <a:pt x="207" y="202"/>
                  <a:pt x="190" y="171"/>
                </a:cubicBezTo>
                <a:cubicBezTo>
                  <a:pt x="268" y="228"/>
                  <a:pt x="343" y="285"/>
                  <a:pt x="438" y="309"/>
                </a:cubicBezTo>
                <a:cubicBezTo>
                  <a:pt x="527" y="331"/>
                  <a:pt x="658" y="343"/>
                  <a:pt x="746" y="313"/>
                </a:cubicBezTo>
                <a:cubicBezTo>
                  <a:pt x="809" y="292"/>
                  <a:pt x="829" y="245"/>
                  <a:pt x="832" y="185"/>
                </a:cubicBezTo>
                <a:cubicBezTo>
                  <a:pt x="835" y="127"/>
                  <a:pt x="829" y="82"/>
                  <a:pt x="805" y="29"/>
                </a:cubicBezTo>
                <a:cubicBezTo>
                  <a:pt x="797" y="13"/>
                  <a:pt x="796" y="9"/>
                  <a:pt x="790" y="0"/>
                </a:cubicBezTo>
                <a:cubicBezTo>
                  <a:pt x="784" y="37"/>
                  <a:pt x="776" y="84"/>
                  <a:pt x="775" y="127"/>
                </a:cubicBezTo>
                <a:cubicBezTo>
                  <a:pt x="772" y="282"/>
                  <a:pt x="783" y="433"/>
                  <a:pt x="795" y="588"/>
                </a:cubicBezTo>
                <a:cubicBezTo>
                  <a:pt x="803" y="694"/>
                  <a:pt x="830" y="843"/>
                  <a:pt x="795" y="947"/>
                </a:cubicBezTo>
                <a:cubicBezTo>
                  <a:pt x="777" y="1000"/>
                  <a:pt x="746" y="1006"/>
                  <a:pt x="701" y="1023"/>
                </a:cubicBezTo>
                <a:moveTo>
                  <a:pt x="627" y="683"/>
                </a:moveTo>
                <a:cubicBezTo>
                  <a:pt x="701" y="645"/>
                  <a:pt x="774" y="622"/>
                  <a:pt x="857" y="609"/>
                </a:cubicBezTo>
                <a:cubicBezTo>
                  <a:pt x="938" y="596"/>
                  <a:pt x="1019" y="601"/>
                  <a:pt x="1101" y="60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5" name="Freeform 17"/>
          <p:cNvSpPr/>
          <p:nvPr/>
        </p:nvSpPr>
        <p:spPr>
          <a:xfrm>
            <a:off x="3705120" y="2581200"/>
            <a:ext cx="924120" cy="238680"/>
          </a:xfrm>
          <a:custGeom>
            <a:avLst/>
            <a:gdLst/>
            <a:ahLst/>
            <a:rect l="0" t="0" r="r" b="b"/>
            <a:pathLst>
              <a:path w="2567" h="663">
                <a:moveTo>
                  <a:pt x="257" y="49"/>
                </a:moveTo>
                <a:cubicBezTo>
                  <a:pt x="257" y="45"/>
                  <a:pt x="254" y="2"/>
                  <a:pt x="254" y="0"/>
                </a:cubicBezTo>
                <a:cubicBezTo>
                  <a:pt x="251" y="74"/>
                  <a:pt x="252" y="149"/>
                  <a:pt x="252" y="223"/>
                </a:cubicBezTo>
                <a:cubicBezTo>
                  <a:pt x="252" y="316"/>
                  <a:pt x="270" y="397"/>
                  <a:pt x="306" y="483"/>
                </a:cubicBezTo>
                <a:cubicBezTo>
                  <a:pt x="331" y="542"/>
                  <a:pt x="362" y="598"/>
                  <a:pt x="391" y="655"/>
                </a:cubicBezTo>
                <a:moveTo>
                  <a:pt x="0" y="459"/>
                </a:moveTo>
                <a:cubicBezTo>
                  <a:pt x="61" y="423"/>
                  <a:pt x="134" y="402"/>
                  <a:pt x="224" y="389"/>
                </a:cubicBezTo>
                <a:cubicBezTo>
                  <a:pt x="422" y="360"/>
                  <a:pt x="622" y="359"/>
                  <a:pt x="818" y="332"/>
                </a:cubicBezTo>
                <a:cubicBezTo>
                  <a:pt x="901" y="320"/>
                  <a:pt x="989" y="301"/>
                  <a:pt x="1015" y="210"/>
                </a:cubicBezTo>
                <a:cubicBezTo>
                  <a:pt x="1032" y="150"/>
                  <a:pt x="1022" y="82"/>
                  <a:pt x="1008" y="25"/>
                </a:cubicBezTo>
                <a:cubicBezTo>
                  <a:pt x="1005" y="21"/>
                  <a:pt x="1002" y="18"/>
                  <a:pt x="999" y="14"/>
                </a:cubicBezTo>
                <a:cubicBezTo>
                  <a:pt x="989" y="38"/>
                  <a:pt x="971" y="75"/>
                  <a:pt x="966" y="116"/>
                </a:cubicBezTo>
                <a:cubicBezTo>
                  <a:pt x="956" y="200"/>
                  <a:pt x="948" y="303"/>
                  <a:pt x="974" y="386"/>
                </a:cubicBezTo>
                <a:cubicBezTo>
                  <a:pt x="990" y="437"/>
                  <a:pt x="1045" y="511"/>
                  <a:pt x="1109" y="490"/>
                </a:cubicBezTo>
                <a:cubicBezTo>
                  <a:pt x="1214" y="455"/>
                  <a:pt x="1244" y="340"/>
                  <a:pt x="1378" y="317"/>
                </a:cubicBezTo>
                <a:cubicBezTo>
                  <a:pt x="1450" y="305"/>
                  <a:pt x="1509" y="344"/>
                  <a:pt x="1571" y="374"/>
                </a:cubicBezTo>
                <a:cubicBezTo>
                  <a:pt x="1671" y="423"/>
                  <a:pt x="1785" y="443"/>
                  <a:pt x="1889" y="393"/>
                </a:cubicBezTo>
                <a:cubicBezTo>
                  <a:pt x="1943" y="367"/>
                  <a:pt x="1971" y="305"/>
                  <a:pt x="2029" y="286"/>
                </a:cubicBezTo>
                <a:cubicBezTo>
                  <a:pt x="2080" y="270"/>
                  <a:pt x="2115" y="307"/>
                  <a:pt x="2155" y="329"/>
                </a:cubicBezTo>
                <a:cubicBezTo>
                  <a:pt x="2249" y="381"/>
                  <a:pt x="2401" y="461"/>
                  <a:pt x="2513" y="418"/>
                </a:cubicBezTo>
                <a:cubicBezTo>
                  <a:pt x="2566" y="398"/>
                  <a:pt x="2566" y="342"/>
                  <a:pt x="2559" y="293"/>
                </a:cubicBezTo>
                <a:cubicBezTo>
                  <a:pt x="2538" y="135"/>
                  <a:pt x="2274" y="17"/>
                  <a:pt x="2161" y="136"/>
                </a:cubicBezTo>
                <a:cubicBezTo>
                  <a:pt x="2069" y="233"/>
                  <a:pt x="2044" y="427"/>
                  <a:pt x="2123" y="537"/>
                </a:cubicBezTo>
                <a:cubicBezTo>
                  <a:pt x="2174" y="608"/>
                  <a:pt x="2250" y="643"/>
                  <a:pt x="2334" y="655"/>
                </a:cubicBezTo>
                <a:cubicBezTo>
                  <a:pt x="2409" y="660"/>
                  <a:pt x="2435" y="662"/>
                  <a:pt x="2486" y="66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6" name="Freeform 18"/>
          <p:cNvSpPr/>
          <p:nvPr/>
        </p:nvSpPr>
        <p:spPr>
          <a:xfrm>
            <a:off x="5207040" y="2419200"/>
            <a:ext cx="597240" cy="324000"/>
          </a:xfrm>
          <a:custGeom>
            <a:avLst/>
            <a:gdLst/>
            <a:ahLst/>
            <a:rect l="0" t="0" r="r" b="b"/>
            <a:pathLst>
              <a:path w="1659" h="900">
                <a:moveTo>
                  <a:pt x="252" y="303"/>
                </a:moveTo>
                <a:cubicBezTo>
                  <a:pt x="253" y="271"/>
                  <a:pt x="267" y="211"/>
                  <a:pt x="236" y="189"/>
                </a:cubicBezTo>
                <a:cubicBezTo>
                  <a:pt x="171" y="143"/>
                  <a:pt x="118" y="231"/>
                  <a:pt x="103" y="280"/>
                </a:cubicBezTo>
                <a:cubicBezTo>
                  <a:pt x="80" y="357"/>
                  <a:pt x="92" y="443"/>
                  <a:pt x="125" y="514"/>
                </a:cubicBezTo>
                <a:cubicBezTo>
                  <a:pt x="172" y="615"/>
                  <a:pt x="275" y="692"/>
                  <a:pt x="288" y="806"/>
                </a:cubicBezTo>
                <a:cubicBezTo>
                  <a:pt x="296" y="877"/>
                  <a:pt x="222" y="888"/>
                  <a:pt x="167" y="892"/>
                </a:cubicBezTo>
                <a:cubicBezTo>
                  <a:pt x="101" y="897"/>
                  <a:pt x="48" y="899"/>
                  <a:pt x="0" y="857"/>
                </a:cubicBezTo>
                <a:moveTo>
                  <a:pt x="540" y="390"/>
                </a:moveTo>
                <a:cubicBezTo>
                  <a:pt x="540" y="423"/>
                  <a:pt x="541" y="462"/>
                  <a:pt x="541" y="497"/>
                </a:cubicBezTo>
                <a:cubicBezTo>
                  <a:pt x="541" y="570"/>
                  <a:pt x="533" y="619"/>
                  <a:pt x="604" y="662"/>
                </a:cubicBezTo>
                <a:cubicBezTo>
                  <a:pt x="651" y="689"/>
                  <a:pt x="736" y="694"/>
                  <a:pt x="783" y="665"/>
                </a:cubicBezTo>
                <a:cubicBezTo>
                  <a:pt x="846" y="625"/>
                  <a:pt x="886" y="497"/>
                  <a:pt x="857" y="428"/>
                </a:cubicBezTo>
                <a:cubicBezTo>
                  <a:pt x="833" y="372"/>
                  <a:pt x="731" y="386"/>
                  <a:pt x="689" y="402"/>
                </a:cubicBezTo>
                <a:cubicBezTo>
                  <a:pt x="595" y="438"/>
                  <a:pt x="507" y="526"/>
                  <a:pt x="456" y="611"/>
                </a:cubicBezTo>
                <a:cubicBezTo>
                  <a:pt x="422" y="669"/>
                  <a:pt x="402" y="750"/>
                  <a:pt x="456" y="799"/>
                </a:cubicBezTo>
                <a:cubicBezTo>
                  <a:pt x="537" y="872"/>
                  <a:pt x="712" y="868"/>
                  <a:pt x="811" y="854"/>
                </a:cubicBezTo>
                <a:cubicBezTo>
                  <a:pt x="922" y="838"/>
                  <a:pt x="1050" y="788"/>
                  <a:pt x="1127" y="704"/>
                </a:cubicBezTo>
                <a:cubicBezTo>
                  <a:pt x="1244" y="577"/>
                  <a:pt x="1243" y="377"/>
                  <a:pt x="1245" y="216"/>
                </a:cubicBezTo>
                <a:cubicBezTo>
                  <a:pt x="1246" y="151"/>
                  <a:pt x="1245" y="54"/>
                  <a:pt x="1238" y="0"/>
                </a:cubicBezTo>
                <a:cubicBezTo>
                  <a:pt x="1190" y="75"/>
                  <a:pt x="1164" y="159"/>
                  <a:pt x="1147" y="246"/>
                </a:cubicBezTo>
                <a:cubicBezTo>
                  <a:pt x="1126" y="359"/>
                  <a:pt x="1120" y="492"/>
                  <a:pt x="1148" y="604"/>
                </a:cubicBezTo>
                <a:cubicBezTo>
                  <a:pt x="1167" y="678"/>
                  <a:pt x="1207" y="759"/>
                  <a:pt x="1264" y="813"/>
                </a:cubicBezTo>
                <a:cubicBezTo>
                  <a:pt x="1296" y="843"/>
                  <a:pt x="1313" y="846"/>
                  <a:pt x="1343" y="842"/>
                </a:cubicBezTo>
                <a:moveTo>
                  <a:pt x="1108" y="563"/>
                </a:moveTo>
                <a:cubicBezTo>
                  <a:pt x="1187" y="550"/>
                  <a:pt x="1268" y="550"/>
                  <a:pt x="1348" y="553"/>
                </a:cubicBezTo>
                <a:cubicBezTo>
                  <a:pt x="1453" y="557"/>
                  <a:pt x="1555" y="576"/>
                  <a:pt x="1658" y="59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7" name="Freeform 19"/>
          <p:cNvSpPr/>
          <p:nvPr/>
        </p:nvSpPr>
        <p:spPr>
          <a:xfrm>
            <a:off x="1196280" y="3150360"/>
            <a:ext cx="123480" cy="210600"/>
          </a:xfrm>
          <a:custGeom>
            <a:avLst/>
            <a:gdLst/>
            <a:ahLst/>
            <a:rect l="0" t="0" r="r" b="b"/>
            <a:pathLst>
              <a:path w="343" h="585">
                <a:moveTo>
                  <a:pt x="11" y="164"/>
                </a:moveTo>
                <a:cubicBezTo>
                  <a:pt x="6" y="190"/>
                  <a:pt x="0" y="209"/>
                  <a:pt x="2" y="235"/>
                </a:cubicBezTo>
                <a:cubicBezTo>
                  <a:pt x="6" y="302"/>
                  <a:pt x="47" y="370"/>
                  <a:pt x="87" y="422"/>
                </a:cubicBezTo>
                <a:cubicBezTo>
                  <a:pt x="122" y="459"/>
                  <a:pt x="131" y="472"/>
                  <a:pt x="159" y="489"/>
                </a:cubicBezTo>
                <a:moveTo>
                  <a:pt x="324" y="55"/>
                </a:moveTo>
                <a:cubicBezTo>
                  <a:pt x="342" y="0"/>
                  <a:pt x="329" y="136"/>
                  <a:pt x="329" y="139"/>
                </a:cubicBezTo>
                <a:cubicBezTo>
                  <a:pt x="324" y="256"/>
                  <a:pt x="310" y="375"/>
                  <a:pt x="321" y="492"/>
                </a:cubicBezTo>
                <a:cubicBezTo>
                  <a:pt x="326" y="522"/>
                  <a:pt x="332" y="553"/>
                  <a:pt x="337" y="58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8" name="Freeform 20"/>
          <p:cNvSpPr/>
          <p:nvPr/>
        </p:nvSpPr>
        <p:spPr>
          <a:xfrm>
            <a:off x="1542960" y="3220920"/>
            <a:ext cx="494280" cy="354240"/>
          </a:xfrm>
          <a:custGeom>
            <a:avLst/>
            <a:gdLst/>
            <a:ahLst/>
            <a:rect l="0" t="0" r="r" b="b"/>
            <a:pathLst>
              <a:path w="1373" h="984">
                <a:moveTo>
                  <a:pt x="63" y="217"/>
                </a:moveTo>
                <a:cubicBezTo>
                  <a:pt x="85" y="187"/>
                  <a:pt x="91" y="183"/>
                  <a:pt x="96" y="162"/>
                </a:cubicBezTo>
                <a:cubicBezTo>
                  <a:pt x="97" y="168"/>
                  <a:pt x="108" y="255"/>
                  <a:pt x="106" y="276"/>
                </a:cubicBezTo>
                <a:cubicBezTo>
                  <a:pt x="83" y="473"/>
                  <a:pt x="38" y="665"/>
                  <a:pt x="33" y="864"/>
                </a:cubicBezTo>
                <a:cubicBezTo>
                  <a:pt x="32" y="894"/>
                  <a:pt x="33" y="889"/>
                  <a:pt x="33" y="919"/>
                </a:cubicBezTo>
                <a:cubicBezTo>
                  <a:pt x="33" y="831"/>
                  <a:pt x="41" y="747"/>
                  <a:pt x="54" y="660"/>
                </a:cubicBezTo>
                <a:cubicBezTo>
                  <a:pt x="79" y="495"/>
                  <a:pt x="113" y="329"/>
                  <a:pt x="133" y="164"/>
                </a:cubicBezTo>
                <a:cubicBezTo>
                  <a:pt x="140" y="110"/>
                  <a:pt x="143" y="54"/>
                  <a:pt x="148" y="0"/>
                </a:cubicBezTo>
                <a:cubicBezTo>
                  <a:pt x="177" y="95"/>
                  <a:pt x="210" y="186"/>
                  <a:pt x="253" y="276"/>
                </a:cubicBezTo>
                <a:cubicBezTo>
                  <a:pt x="322" y="417"/>
                  <a:pt x="404" y="552"/>
                  <a:pt x="493" y="682"/>
                </a:cubicBezTo>
                <a:cubicBezTo>
                  <a:pt x="551" y="766"/>
                  <a:pt x="615" y="845"/>
                  <a:pt x="675" y="927"/>
                </a:cubicBezTo>
                <a:cubicBezTo>
                  <a:pt x="679" y="934"/>
                  <a:pt x="684" y="942"/>
                  <a:pt x="689" y="949"/>
                </a:cubicBezTo>
                <a:moveTo>
                  <a:pt x="0" y="690"/>
                </a:moveTo>
                <a:cubicBezTo>
                  <a:pt x="86" y="654"/>
                  <a:pt x="196" y="656"/>
                  <a:pt x="289" y="650"/>
                </a:cubicBezTo>
                <a:cubicBezTo>
                  <a:pt x="445" y="641"/>
                  <a:pt x="601" y="644"/>
                  <a:pt x="757" y="644"/>
                </a:cubicBezTo>
                <a:cubicBezTo>
                  <a:pt x="790" y="644"/>
                  <a:pt x="823" y="644"/>
                  <a:pt x="856" y="644"/>
                </a:cubicBezTo>
                <a:moveTo>
                  <a:pt x="1227" y="408"/>
                </a:moveTo>
                <a:cubicBezTo>
                  <a:pt x="1224" y="365"/>
                  <a:pt x="1225" y="348"/>
                  <a:pt x="1181" y="332"/>
                </a:cubicBezTo>
                <a:cubicBezTo>
                  <a:pt x="1150" y="321"/>
                  <a:pt x="1116" y="324"/>
                  <a:pt x="1088" y="341"/>
                </a:cubicBezTo>
                <a:cubicBezTo>
                  <a:pt x="1014" y="386"/>
                  <a:pt x="973" y="502"/>
                  <a:pt x="1010" y="584"/>
                </a:cubicBezTo>
                <a:cubicBezTo>
                  <a:pt x="1054" y="682"/>
                  <a:pt x="1176" y="728"/>
                  <a:pt x="1266" y="770"/>
                </a:cubicBezTo>
                <a:cubicBezTo>
                  <a:pt x="1291" y="781"/>
                  <a:pt x="1372" y="809"/>
                  <a:pt x="1350" y="856"/>
                </a:cubicBezTo>
                <a:cubicBezTo>
                  <a:pt x="1324" y="911"/>
                  <a:pt x="1217" y="936"/>
                  <a:pt x="1165" y="949"/>
                </a:cubicBezTo>
                <a:cubicBezTo>
                  <a:pt x="1093" y="967"/>
                  <a:pt x="1014" y="979"/>
                  <a:pt x="939" y="983"/>
                </a:cubicBezTo>
                <a:cubicBezTo>
                  <a:pt x="926" y="983"/>
                  <a:pt x="914" y="983"/>
                  <a:pt x="901" y="98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9" name="Freeform 21"/>
          <p:cNvSpPr/>
          <p:nvPr/>
        </p:nvSpPr>
        <p:spPr>
          <a:xfrm>
            <a:off x="2380680" y="3206880"/>
            <a:ext cx="920160" cy="557640"/>
          </a:xfrm>
          <a:custGeom>
            <a:avLst/>
            <a:gdLst/>
            <a:ahLst/>
            <a:rect l="0" t="0" r="r" b="b"/>
            <a:pathLst>
              <a:path w="2556" h="1549">
                <a:moveTo>
                  <a:pt x="24" y="0"/>
                </a:moveTo>
                <a:cubicBezTo>
                  <a:pt x="0" y="33"/>
                  <a:pt x="1" y="75"/>
                  <a:pt x="3" y="135"/>
                </a:cubicBezTo>
                <a:cubicBezTo>
                  <a:pt x="7" y="257"/>
                  <a:pt x="23" y="380"/>
                  <a:pt x="52" y="499"/>
                </a:cubicBezTo>
                <a:cubicBezTo>
                  <a:pt x="77" y="601"/>
                  <a:pt x="119" y="708"/>
                  <a:pt x="190" y="786"/>
                </a:cubicBezTo>
                <a:cubicBezTo>
                  <a:pt x="230" y="821"/>
                  <a:pt x="242" y="832"/>
                  <a:pt x="276" y="841"/>
                </a:cubicBezTo>
                <a:moveTo>
                  <a:pt x="622" y="430"/>
                </a:moveTo>
                <a:cubicBezTo>
                  <a:pt x="622" y="399"/>
                  <a:pt x="623" y="394"/>
                  <a:pt x="621" y="375"/>
                </a:cubicBezTo>
                <a:cubicBezTo>
                  <a:pt x="563" y="413"/>
                  <a:pt x="520" y="440"/>
                  <a:pt x="492" y="519"/>
                </a:cubicBezTo>
                <a:cubicBezTo>
                  <a:pt x="456" y="619"/>
                  <a:pt x="475" y="712"/>
                  <a:pt x="557" y="779"/>
                </a:cubicBezTo>
                <a:cubicBezTo>
                  <a:pt x="619" y="831"/>
                  <a:pt x="787" y="900"/>
                  <a:pt x="868" y="849"/>
                </a:cubicBezTo>
                <a:cubicBezTo>
                  <a:pt x="925" y="814"/>
                  <a:pt x="891" y="709"/>
                  <a:pt x="868" y="668"/>
                </a:cubicBezTo>
                <a:cubicBezTo>
                  <a:pt x="802" y="551"/>
                  <a:pt x="685" y="461"/>
                  <a:pt x="579" y="382"/>
                </a:cubicBezTo>
                <a:cubicBezTo>
                  <a:pt x="578" y="382"/>
                  <a:pt x="577" y="382"/>
                  <a:pt x="576" y="382"/>
                </a:cubicBezTo>
                <a:cubicBezTo>
                  <a:pt x="630" y="407"/>
                  <a:pt x="681" y="430"/>
                  <a:pt x="739" y="444"/>
                </a:cubicBezTo>
                <a:cubicBezTo>
                  <a:pt x="811" y="462"/>
                  <a:pt x="891" y="471"/>
                  <a:pt x="965" y="464"/>
                </a:cubicBezTo>
                <a:cubicBezTo>
                  <a:pt x="998" y="461"/>
                  <a:pt x="1052" y="439"/>
                  <a:pt x="1084" y="457"/>
                </a:cubicBezTo>
                <a:cubicBezTo>
                  <a:pt x="1165" y="502"/>
                  <a:pt x="1209" y="637"/>
                  <a:pt x="1249" y="714"/>
                </a:cubicBezTo>
                <a:cubicBezTo>
                  <a:pt x="1271" y="757"/>
                  <a:pt x="1292" y="804"/>
                  <a:pt x="1319" y="844"/>
                </a:cubicBezTo>
                <a:cubicBezTo>
                  <a:pt x="1320" y="844"/>
                  <a:pt x="1322" y="844"/>
                  <a:pt x="1323" y="844"/>
                </a:cubicBezTo>
                <a:cubicBezTo>
                  <a:pt x="1323" y="727"/>
                  <a:pt x="1325" y="619"/>
                  <a:pt x="1389" y="515"/>
                </a:cubicBezTo>
                <a:cubicBezTo>
                  <a:pt x="1417" y="470"/>
                  <a:pt x="1432" y="473"/>
                  <a:pt x="1468" y="450"/>
                </a:cubicBezTo>
                <a:cubicBezTo>
                  <a:pt x="1501" y="490"/>
                  <a:pt x="1519" y="535"/>
                  <a:pt x="1544" y="592"/>
                </a:cubicBezTo>
                <a:cubicBezTo>
                  <a:pt x="1586" y="688"/>
                  <a:pt x="1653" y="756"/>
                  <a:pt x="1753" y="791"/>
                </a:cubicBezTo>
                <a:cubicBezTo>
                  <a:pt x="1840" y="811"/>
                  <a:pt x="1870" y="818"/>
                  <a:pt x="1930" y="820"/>
                </a:cubicBezTo>
                <a:moveTo>
                  <a:pt x="2281" y="650"/>
                </a:moveTo>
                <a:cubicBezTo>
                  <a:pt x="2313" y="571"/>
                  <a:pt x="2341" y="497"/>
                  <a:pt x="2297" y="414"/>
                </a:cubicBezTo>
                <a:cubicBezTo>
                  <a:pt x="2264" y="350"/>
                  <a:pt x="2171" y="289"/>
                  <a:pt x="2096" y="316"/>
                </a:cubicBezTo>
                <a:cubicBezTo>
                  <a:pt x="2006" y="348"/>
                  <a:pt x="2000" y="455"/>
                  <a:pt x="1999" y="532"/>
                </a:cubicBezTo>
                <a:cubicBezTo>
                  <a:pt x="1998" y="612"/>
                  <a:pt x="2028" y="686"/>
                  <a:pt x="2100" y="729"/>
                </a:cubicBezTo>
                <a:cubicBezTo>
                  <a:pt x="2146" y="756"/>
                  <a:pt x="2179" y="736"/>
                  <a:pt x="2204" y="697"/>
                </a:cubicBezTo>
                <a:cubicBezTo>
                  <a:pt x="2249" y="627"/>
                  <a:pt x="2239" y="529"/>
                  <a:pt x="2248" y="450"/>
                </a:cubicBezTo>
                <a:cubicBezTo>
                  <a:pt x="2257" y="490"/>
                  <a:pt x="2269" y="544"/>
                  <a:pt x="2275" y="589"/>
                </a:cubicBezTo>
                <a:cubicBezTo>
                  <a:pt x="2299" y="770"/>
                  <a:pt x="2322" y="954"/>
                  <a:pt x="2334" y="1136"/>
                </a:cubicBezTo>
                <a:cubicBezTo>
                  <a:pt x="2342" y="1248"/>
                  <a:pt x="2361" y="1388"/>
                  <a:pt x="2325" y="1496"/>
                </a:cubicBezTo>
                <a:cubicBezTo>
                  <a:pt x="2304" y="1531"/>
                  <a:pt x="2300" y="1542"/>
                  <a:pt x="2272" y="1548"/>
                </a:cubicBezTo>
                <a:cubicBezTo>
                  <a:pt x="2218" y="1546"/>
                  <a:pt x="2190" y="1537"/>
                  <a:pt x="2178" y="1476"/>
                </a:cubicBezTo>
                <a:cubicBezTo>
                  <a:pt x="2161" y="1387"/>
                  <a:pt x="2183" y="1321"/>
                  <a:pt x="2242" y="1254"/>
                </a:cubicBezTo>
                <a:cubicBezTo>
                  <a:pt x="2312" y="1174"/>
                  <a:pt x="2406" y="1104"/>
                  <a:pt x="2500" y="1054"/>
                </a:cubicBezTo>
                <a:cubicBezTo>
                  <a:pt x="2518" y="1046"/>
                  <a:pt x="2537" y="1037"/>
                  <a:pt x="2555" y="102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0" name="Freeform 22"/>
          <p:cNvSpPr/>
          <p:nvPr/>
        </p:nvSpPr>
        <p:spPr>
          <a:xfrm>
            <a:off x="3668040" y="3288960"/>
            <a:ext cx="421200" cy="338760"/>
          </a:xfrm>
          <a:custGeom>
            <a:avLst/>
            <a:gdLst/>
            <a:ahLst/>
            <a:rect l="0" t="0" r="r" b="b"/>
            <a:pathLst>
              <a:path w="1170" h="941">
                <a:moveTo>
                  <a:pt x="427" y="231"/>
                </a:moveTo>
                <a:cubicBezTo>
                  <a:pt x="436" y="197"/>
                  <a:pt x="440" y="193"/>
                  <a:pt x="432" y="161"/>
                </a:cubicBezTo>
                <a:cubicBezTo>
                  <a:pt x="352" y="138"/>
                  <a:pt x="276" y="127"/>
                  <a:pt x="194" y="161"/>
                </a:cubicBezTo>
                <a:cubicBezTo>
                  <a:pt x="113" y="196"/>
                  <a:pt x="35" y="273"/>
                  <a:pt x="16" y="362"/>
                </a:cubicBezTo>
                <a:cubicBezTo>
                  <a:pt x="0" y="437"/>
                  <a:pt x="22" y="494"/>
                  <a:pt x="94" y="524"/>
                </a:cubicBezTo>
                <a:cubicBezTo>
                  <a:pt x="154" y="549"/>
                  <a:pt x="233" y="544"/>
                  <a:pt x="281" y="498"/>
                </a:cubicBezTo>
                <a:cubicBezTo>
                  <a:pt x="332" y="450"/>
                  <a:pt x="335" y="377"/>
                  <a:pt x="336" y="311"/>
                </a:cubicBezTo>
                <a:cubicBezTo>
                  <a:pt x="337" y="282"/>
                  <a:pt x="333" y="256"/>
                  <a:pt x="330" y="228"/>
                </a:cubicBezTo>
                <a:cubicBezTo>
                  <a:pt x="312" y="260"/>
                  <a:pt x="307" y="297"/>
                  <a:pt x="306" y="342"/>
                </a:cubicBezTo>
                <a:cubicBezTo>
                  <a:pt x="304" y="423"/>
                  <a:pt x="300" y="499"/>
                  <a:pt x="363" y="560"/>
                </a:cubicBezTo>
                <a:cubicBezTo>
                  <a:pt x="409" y="590"/>
                  <a:pt x="425" y="600"/>
                  <a:pt x="463" y="606"/>
                </a:cubicBezTo>
                <a:moveTo>
                  <a:pt x="1044" y="319"/>
                </a:moveTo>
                <a:cubicBezTo>
                  <a:pt x="1071" y="249"/>
                  <a:pt x="1105" y="164"/>
                  <a:pt x="1086" y="87"/>
                </a:cubicBezTo>
                <a:cubicBezTo>
                  <a:pt x="1071" y="28"/>
                  <a:pt x="993" y="0"/>
                  <a:pt x="939" y="20"/>
                </a:cubicBezTo>
                <a:cubicBezTo>
                  <a:pt x="856" y="50"/>
                  <a:pt x="839" y="132"/>
                  <a:pt x="836" y="208"/>
                </a:cubicBezTo>
                <a:cubicBezTo>
                  <a:pt x="831" y="308"/>
                  <a:pt x="879" y="387"/>
                  <a:pt x="939" y="463"/>
                </a:cubicBezTo>
                <a:cubicBezTo>
                  <a:pt x="998" y="536"/>
                  <a:pt x="1106" y="586"/>
                  <a:pt x="1140" y="676"/>
                </a:cubicBezTo>
                <a:cubicBezTo>
                  <a:pt x="1169" y="756"/>
                  <a:pt x="1125" y="808"/>
                  <a:pt x="1060" y="848"/>
                </a:cubicBezTo>
                <a:cubicBezTo>
                  <a:pt x="973" y="904"/>
                  <a:pt x="860" y="932"/>
                  <a:pt x="758" y="940"/>
                </a:cubicBezTo>
                <a:cubicBezTo>
                  <a:pt x="735" y="940"/>
                  <a:pt x="713" y="940"/>
                  <a:pt x="690" y="94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1" name="Freeform 23"/>
          <p:cNvSpPr/>
          <p:nvPr/>
        </p:nvSpPr>
        <p:spPr>
          <a:xfrm>
            <a:off x="4577040" y="3246480"/>
            <a:ext cx="389880" cy="259200"/>
          </a:xfrm>
          <a:custGeom>
            <a:avLst/>
            <a:gdLst/>
            <a:ahLst/>
            <a:rect l="0" t="0" r="r" b="b"/>
            <a:pathLst>
              <a:path w="1083" h="720">
                <a:moveTo>
                  <a:pt x="108" y="323"/>
                </a:moveTo>
                <a:cubicBezTo>
                  <a:pt x="105" y="304"/>
                  <a:pt x="102" y="287"/>
                  <a:pt x="99" y="268"/>
                </a:cubicBezTo>
                <a:cubicBezTo>
                  <a:pt x="86" y="287"/>
                  <a:pt x="68" y="310"/>
                  <a:pt x="57" y="340"/>
                </a:cubicBezTo>
                <a:cubicBezTo>
                  <a:pt x="31" y="407"/>
                  <a:pt x="0" y="507"/>
                  <a:pt x="28" y="578"/>
                </a:cubicBezTo>
                <a:cubicBezTo>
                  <a:pt x="70" y="687"/>
                  <a:pt x="212" y="719"/>
                  <a:pt x="314" y="713"/>
                </a:cubicBezTo>
                <a:cubicBezTo>
                  <a:pt x="400" y="708"/>
                  <a:pt x="427" y="642"/>
                  <a:pt x="432" y="564"/>
                </a:cubicBezTo>
                <a:cubicBezTo>
                  <a:pt x="434" y="526"/>
                  <a:pt x="431" y="486"/>
                  <a:pt x="426" y="449"/>
                </a:cubicBezTo>
                <a:cubicBezTo>
                  <a:pt x="457" y="505"/>
                  <a:pt x="484" y="539"/>
                  <a:pt x="545" y="576"/>
                </a:cubicBezTo>
                <a:cubicBezTo>
                  <a:pt x="654" y="643"/>
                  <a:pt x="826" y="685"/>
                  <a:pt x="956" y="657"/>
                </a:cubicBezTo>
                <a:cubicBezTo>
                  <a:pt x="1051" y="636"/>
                  <a:pt x="1079" y="561"/>
                  <a:pt x="1080" y="476"/>
                </a:cubicBezTo>
                <a:cubicBezTo>
                  <a:pt x="1082" y="355"/>
                  <a:pt x="993" y="265"/>
                  <a:pt x="913" y="185"/>
                </a:cubicBezTo>
                <a:cubicBezTo>
                  <a:pt x="841" y="115"/>
                  <a:pt x="747" y="31"/>
                  <a:pt x="648" y="0"/>
                </a:cubicBezTo>
                <a:cubicBezTo>
                  <a:pt x="641" y="0"/>
                  <a:pt x="633" y="0"/>
                  <a:pt x="626" y="0"/>
                </a:cubicBezTo>
                <a:cubicBezTo>
                  <a:pt x="659" y="76"/>
                  <a:pt x="692" y="119"/>
                  <a:pt x="763" y="173"/>
                </a:cubicBezTo>
                <a:cubicBezTo>
                  <a:pt x="859" y="244"/>
                  <a:pt x="960" y="280"/>
                  <a:pt x="1070" y="3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2" name="Freeform 24"/>
          <p:cNvSpPr/>
          <p:nvPr/>
        </p:nvSpPr>
        <p:spPr>
          <a:xfrm>
            <a:off x="5747760" y="3102840"/>
            <a:ext cx="847080" cy="299520"/>
          </a:xfrm>
          <a:custGeom>
            <a:avLst/>
            <a:gdLst/>
            <a:ahLst/>
            <a:rect l="0" t="0" r="r" b="b"/>
            <a:pathLst>
              <a:path w="2353" h="832">
                <a:moveTo>
                  <a:pt x="361" y="32"/>
                </a:moveTo>
                <a:cubicBezTo>
                  <a:pt x="277" y="1"/>
                  <a:pt x="225" y="0"/>
                  <a:pt x="146" y="54"/>
                </a:cubicBezTo>
                <a:cubicBezTo>
                  <a:pt x="57" y="114"/>
                  <a:pt x="13" y="187"/>
                  <a:pt x="6" y="294"/>
                </a:cubicBezTo>
                <a:cubicBezTo>
                  <a:pt x="0" y="390"/>
                  <a:pt x="68" y="464"/>
                  <a:pt x="155" y="499"/>
                </a:cubicBezTo>
                <a:cubicBezTo>
                  <a:pt x="225" y="527"/>
                  <a:pt x="329" y="529"/>
                  <a:pt x="385" y="474"/>
                </a:cubicBezTo>
                <a:cubicBezTo>
                  <a:pt x="441" y="419"/>
                  <a:pt x="435" y="332"/>
                  <a:pt x="431" y="262"/>
                </a:cubicBezTo>
                <a:cubicBezTo>
                  <a:pt x="428" y="217"/>
                  <a:pt x="413" y="190"/>
                  <a:pt x="398" y="151"/>
                </a:cubicBezTo>
                <a:cubicBezTo>
                  <a:pt x="413" y="234"/>
                  <a:pt x="421" y="287"/>
                  <a:pt x="480" y="355"/>
                </a:cubicBezTo>
                <a:cubicBezTo>
                  <a:pt x="531" y="414"/>
                  <a:pt x="654" y="532"/>
                  <a:pt x="745" y="507"/>
                </a:cubicBezTo>
                <a:cubicBezTo>
                  <a:pt x="807" y="490"/>
                  <a:pt x="800" y="412"/>
                  <a:pt x="802" y="360"/>
                </a:cubicBezTo>
                <a:cubicBezTo>
                  <a:pt x="804" y="296"/>
                  <a:pt x="767" y="130"/>
                  <a:pt x="822" y="84"/>
                </a:cubicBezTo>
                <a:cubicBezTo>
                  <a:pt x="869" y="44"/>
                  <a:pt x="957" y="54"/>
                  <a:pt x="1002" y="88"/>
                </a:cubicBezTo>
                <a:cubicBezTo>
                  <a:pt x="1063" y="134"/>
                  <a:pt x="1089" y="222"/>
                  <a:pt x="1112" y="291"/>
                </a:cubicBezTo>
                <a:cubicBezTo>
                  <a:pt x="1131" y="347"/>
                  <a:pt x="1145" y="417"/>
                  <a:pt x="1189" y="461"/>
                </a:cubicBezTo>
                <a:cubicBezTo>
                  <a:pt x="1232" y="504"/>
                  <a:pt x="1286" y="509"/>
                  <a:pt x="1345" y="503"/>
                </a:cubicBezTo>
                <a:cubicBezTo>
                  <a:pt x="1506" y="487"/>
                  <a:pt x="1592" y="351"/>
                  <a:pt x="1647" y="219"/>
                </a:cubicBezTo>
                <a:cubicBezTo>
                  <a:pt x="1652" y="239"/>
                  <a:pt x="1657" y="275"/>
                  <a:pt x="1663" y="294"/>
                </a:cubicBezTo>
                <a:cubicBezTo>
                  <a:pt x="1721" y="483"/>
                  <a:pt x="1967" y="574"/>
                  <a:pt x="2139" y="493"/>
                </a:cubicBezTo>
                <a:cubicBezTo>
                  <a:pt x="2216" y="457"/>
                  <a:pt x="2294" y="368"/>
                  <a:pt x="2262" y="275"/>
                </a:cubicBezTo>
                <a:cubicBezTo>
                  <a:pt x="2220" y="153"/>
                  <a:pt x="2044" y="77"/>
                  <a:pt x="1925" y="105"/>
                </a:cubicBezTo>
                <a:cubicBezTo>
                  <a:pt x="1778" y="140"/>
                  <a:pt x="1740" y="313"/>
                  <a:pt x="1752" y="442"/>
                </a:cubicBezTo>
                <a:cubicBezTo>
                  <a:pt x="1770" y="637"/>
                  <a:pt x="1926" y="750"/>
                  <a:pt x="2102" y="793"/>
                </a:cubicBezTo>
                <a:cubicBezTo>
                  <a:pt x="2174" y="811"/>
                  <a:pt x="2252" y="822"/>
                  <a:pt x="2325" y="831"/>
                </a:cubicBezTo>
                <a:cubicBezTo>
                  <a:pt x="2334" y="831"/>
                  <a:pt x="2343" y="831"/>
                  <a:pt x="2352" y="83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3" name="Freeform 25"/>
          <p:cNvSpPr/>
          <p:nvPr/>
        </p:nvSpPr>
        <p:spPr>
          <a:xfrm>
            <a:off x="3557520" y="3297600"/>
            <a:ext cx="1711800" cy="177840"/>
          </a:xfrm>
          <a:custGeom>
            <a:avLst/>
            <a:gdLst/>
            <a:ahLst/>
            <a:rect l="0" t="0" r="r" b="b"/>
            <a:pathLst>
              <a:path w="4755" h="494">
                <a:moveTo>
                  <a:pt x="0" y="163"/>
                </a:moveTo>
                <a:cubicBezTo>
                  <a:pt x="733" y="155"/>
                  <a:pt x="3879" y="76"/>
                  <a:pt x="4281" y="85"/>
                </a:cubicBezTo>
                <a:cubicBezTo>
                  <a:pt x="4305" y="86"/>
                  <a:pt x="4313" y="178"/>
                  <a:pt x="4341" y="181"/>
                </a:cubicBezTo>
                <a:cubicBezTo>
                  <a:pt x="4454" y="194"/>
                  <a:pt x="4498" y="293"/>
                  <a:pt x="4645" y="275"/>
                </a:cubicBezTo>
                <a:cubicBezTo>
                  <a:pt x="4645" y="230"/>
                  <a:pt x="4683" y="207"/>
                  <a:pt x="4648" y="155"/>
                </a:cubicBezTo>
                <a:cubicBezTo>
                  <a:pt x="4572" y="42"/>
                  <a:pt x="4349" y="0"/>
                  <a:pt x="4251" y="99"/>
                </a:cubicBezTo>
                <a:cubicBezTo>
                  <a:pt x="4195" y="154"/>
                  <a:pt x="4195" y="257"/>
                  <a:pt x="4240" y="316"/>
                </a:cubicBezTo>
                <a:cubicBezTo>
                  <a:pt x="4349" y="458"/>
                  <a:pt x="4591" y="472"/>
                  <a:pt x="4754" y="49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4" name="Freeform 26"/>
          <p:cNvSpPr/>
          <p:nvPr/>
        </p:nvSpPr>
        <p:spPr>
          <a:xfrm>
            <a:off x="1739880" y="3994200"/>
            <a:ext cx="36720" cy="38520"/>
          </a:xfrm>
          <a:custGeom>
            <a:avLst/>
            <a:gdLst/>
            <a:ahLst/>
            <a:rect l="0" t="0" r="r" b="b"/>
            <a:pathLst>
              <a:path w="102" h="107">
                <a:moveTo>
                  <a:pt x="0" y="0"/>
                </a:moveTo>
                <a:cubicBezTo>
                  <a:pt x="61" y="9"/>
                  <a:pt x="71" y="56"/>
                  <a:pt x="101" y="10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5" name="Freeform 27"/>
          <p:cNvSpPr/>
          <p:nvPr/>
        </p:nvSpPr>
        <p:spPr>
          <a:xfrm>
            <a:off x="644040" y="3886200"/>
            <a:ext cx="2063520" cy="513000"/>
          </a:xfrm>
          <a:custGeom>
            <a:avLst/>
            <a:gdLst/>
            <a:ahLst/>
            <a:rect l="0" t="0" r="r" b="b"/>
            <a:pathLst>
              <a:path w="5732" h="1425">
                <a:moveTo>
                  <a:pt x="417" y="478"/>
                </a:moveTo>
                <a:cubicBezTo>
                  <a:pt x="416" y="415"/>
                  <a:pt x="426" y="362"/>
                  <a:pt x="359" y="331"/>
                </a:cubicBezTo>
                <a:cubicBezTo>
                  <a:pt x="308" y="307"/>
                  <a:pt x="234" y="302"/>
                  <a:pt x="184" y="331"/>
                </a:cubicBezTo>
                <a:cubicBezTo>
                  <a:pt x="86" y="388"/>
                  <a:pt x="21" y="507"/>
                  <a:pt x="11" y="616"/>
                </a:cubicBezTo>
                <a:cubicBezTo>
                  <a:pt x="0" y="731"/>
                  <a:pt x="88" y="800"/>
                  <a:pt x="190" y="832"/>
                </a:cubicBezTo>
                <a:cubicBezTo>
                  <a:pt x="304" y="867"/>
                  <a:pt x="427" y="854"/>
                  <a:pt x="545" y="854"/>
                </a:cubicBezTo>
                <a:moveTo>
                  <a:pt x="1071" y="363"/>
                </a:moveTo>
                <a:cubicBezTo>
                  <a:pt x="998" y="339"/>
                  <a:pt x="950" y="339"/>
                  <a:pt x="886" y="392"/>
                </a:cubicBezTo>
                <a:cubicBezTo>
                  <a:pt x="827" y="440"/>
                  <a:pt x="783" y="538"/>
                  <a:pt x="807" y="616"/>
                </a:cubicBezTo>
                <a:cubicBezTo>
                  <a:pt x="846" y="738"/>
                  <a:pt x="1051" y="839"/>
                  <a:pt x="1172" y="791"/>
                </a:cubicBezTo>
                <a:cubicBezTo>
                  <a:pt x="1245" y="762"/>
                  <a:pt x="1246" y="649"/>
                  <a:pt x="1219" y="591"/>
                </a:cubicBezTo>
                <a:cubicBezTo>
                  <a:pt x="1168" y="481"/>
                  <a:pt x="1039" y="395"/>
                  <a:pt x="944" y="324"/>
                </a:cubicBezTo>
                <a:cubicBezTo>
                  <a:pt x="989" y="354"/>
                  <a:pt x="1023" y="376"/>
                  <a:pt x="1078" y="386"/>
                </a:cubicBezTo>
                <a:cubicBezTo>
                  <a:pt x="1128" y="395"/>
                  <a:pt x="1186" y="398"/>
                  <a:pt x="1230" y="372"/>
                </a:cubicBezTo>
                <a:cubicBezTo>
                  <a:pt x="1316" y="321"/>
                  <a:pt x="1398" y="276"/>
                  <a:pt x="1505" y="311"/>
                </a:cubicBezTo>
                <a:cubicBezTo>
                  <a:pt x="1661" y="361"/>
                  <a:pt x="1779" y="537"/>
                  <a:pt x="1795" y="694"/>
                </a:cubicBezTo>
                <a:cubicBezTo>
                  <a:pt x="1795" y="735"/>
                  <a:pt x="1796" y="746"/>
                  <a:pt x="1786" y="770"/>
                </a:cubicBezTo>
                <a:cubicBezTo>
                  <a:pt x="1741" y="787"/>
                  <a:pt x="1688" y="804"/>
                  <a:pt x="1644" y="770"/>
                </a:cubicBezTo>
                <a:cubicBezTo>
                  <a:pt x="1590" y="728"/>
                  <a:pt x="1579" y="628"/>
                  <a:pt x="1591" y="566"/>
                </a:cubicBezTo>
                <a:cubicBezTo>
                  <a:pt x="1609" y="478"/>
                  <a:pt x="1687" y="404"/>
                  <a:pt x="1762" y="359"/>
                </a:cubicBezTo>
                <a:cubicBezTo>
                  <a:pt x="1815" y="327"/>
                  <a:pt x="1908" y="293"/>
                  <a:pt x="1961" y="345"/>
                </a:cubicBezTo>
                <a:cubicBezTo>
                  <a:pt x="2058" y="441"/>
                  <a:pt x="2009" y="619"/>
                  <a:pt x="2058" y="736"/>
                </a:cubicBezTo>
                <a:cubicBezTo>
                  <a:pt x="2089" y="811"/>
                  <a:pt x="2146" y="813"/>
                  <a:pt x="2217" y="818"/>
                </a:cubicBezTo>
                <a:moveTo>
                  <a:pt x="2476" y="280"/>
                </a:moveTo>
                <a:cubicBezTo>
                  <a:pt x="2443" y="259"/>
                  <a:pt x="2454" y="221"/>
                  <a:pt x="2449" y="296"/>
                </a:cubicBezTo>
                <a:cubicBezTo>
                  <a:pt x="2436" y="482"/>
                  <a:pt x="2464" y="668"/>
                  <a:pt x="2480" y="854"/>
                </a:cubicBezTo>
                <a:cubicBezTo>
                  <a:pt x="2492" y="1000"/>
                  <a:pt x="2484" y="1161"/>
                  <a:pt x="2534" y="1301"/>
                </a:cubicBezTo>
                <a:cubicBezTo>
                  <a:pt x="2569" y="1401"/>
                  <a:pt x="2637" y="1419"/>
                  <a:pt x="2731" y="1424"/>
                </a:cubicBezTo>
                <a:cubicBezTo>
                  <a:pt x="2752" y="1372"/>
                  <a:pt x="2766" y="1337"/>
                  <a:pt x="2759" y="1273"/>
                </a:cubicBezTo>
                <a:cubicBezTo>
                  <a:pt x="2746" y="1165"/>
                  <a:pt x="2679" y="1069"/>
                  <a:pt x="2619" y="980"/>
                </a:cubicBezTo>
                <a:cubicBezTo>
                  <a:pt x="2574" y="913"/>
                  <a:pt x="2517" y="859"/>
                  <a:pt x="2469" y="796"/>
                </a:cubicBezTo>
                <a:cubicBezTo>
                  <a:pt x="2464" y="789"/>
                  <a:pt x="2464" y="783"/>
                  <a:pt x="2461" y="778"/>
                </a:cubicBezTo>
                <a:cubicBezTo>
                  <a:pt x="2610" y="747"/>
                  <a:pt x="2761" y="728"/>
                  <a:pt x="2909" y="698"/>
                </a:cubicBezTo>
                <a:cubicBezTo>
                  <a:pt x="2991" y="682"/>
                  <a:pt x="3124" y="670"/>
                  <a:pt x="3184" y="601"/>
                </a:cubicBezTo>
                <a:cubicBezTo>
                  <a:pt x="3193" y="591"/>
                  <a:pt x="3182" y="579"/>
                  <a:pt x="3187" y="570"/>
                </a:cubicBezTo>
                <a:cubicBezTo>
                  <a:pt x="3187" y="698"/>
                  <a:pt x="3186" y="826"/>
                  <a:pt x="3199" y="952"/>
                </a:cubicBezTo>
                <a:cubicBezTo>
                  <a:pt x="3204" y="1004"/>
                  <a:pt x="3211" y="1056"/>
                  <a:pt x="3217" y="1108"/>
                </a:cubicBezTo>
                <a:cubicBezTo>
                  <a:pt x="3217" y="1112"/>
                  <a:pt x="3217" y="1116"/>
                  <a:pt x="3217" y="1120"/>
                </a:cubicBezTo>
                <a:moveTo>
                  <a:pt x="3538" y="590"/>
                </a:moveTo>
                <a:cubicBezTo>
                  <a:pt x="3538" y="565"/>
                  <a:pt x="3538" y="559"/>
                  <a:pt x="3538" y="544"/>
                </a:cubicBezTo>
                <a:cubicBezTo>
                  <a:pt x="3548" y="562"/>
                  <a:pt x="3573" y="581"/>
                  <a:pt x="3586" y="616"/>
                </a:cubicBezTo>
                <a:cubicBezTo>
                  <a:pt x="3638" y="756"/>
                  <a:pt x="3654" y="903"/>
                  <a:pt x="3715" y="1037"/>
                </a:cubicBezTo>
                <a:cubicBezTo>
                  <a:pt x="3725" y="1023"/>
                  <a:pt x="3749" y="1005"/>
                  <a:pt x="3762" y="978"/>
                </a:cubicBezTo>
                <a:cubicBezTo>
                  <a:pt x="3795" y="908"/>
                  <a:pt x="3819" y="773"/>
                  <a:pt x="3897" y="739"/>
                </a:cubicBezTo>
                <a:cubicBezTo>
                  <a:pt x="3942" y="719"/>
                  <a:pt x="3984" y="769"/>
                  <a:pt x="4015" y="792"/>
                </a:cubicBezTo>
                <a:cubicBezTo>
                  <a:pt x="4096" y="853"/>
                  <a:pt x="4169" y="953"/>
                  <a:pt x="4281" y="948"/>
                </a:cubicBezTo>
                <a:cubicBezTo>
                  <a:pt x="4335" y="945"/>
                  <a:pt x="4338" y="903"/>
                  <a:pt x="4360" y="861"/>
                </a:cubicBezTo>
                <a:cubicBezTo>
                  <a:pt x="4401" y="779"/>
                  <a:pt x="4424" y="690"/>
                  <a:pt x="4475" y="613"/>
                </a:cubicBezTo>
                <a:cubicBezTo>
                  <a:pt x="4477" y="613"/>
                  <a:pt x="4478" y="613"/>
                  <a:pt x="4480" y="613"/>
                </a:cubicBezTo>
                <a:cubicBezTo>
                  <a:pt x="4490" y="650"/>
                  <a:pt x="4495" y="703"/>
                  <a:pt x="4511" y="740"/>
                </a:cubicBezTo>
                <a:cubicBezTo>
                  <a:pt x="4547" y="821"/>
                  <a:pt x="4639" y="891"/>
                  <a:pt x="4735" y="861"/>
                </a:cubicBezTo>
                <a:cubicBezTo>
                  <a:pt x="4794" y="842"/>
                  <a:pt x="4816" y="737"/>
                  <a:pt x="4796" y="683"/>
                </a:cubicBezTo>
                <a:cubicBezTo>
                  <a:pt x="4764" y="599"/>
                  <a:pt x="4666" y="585"/>
                  <a:pt x="4585" y="594"/>
                </a:cubicBezTo>
                <a:cubicBezTo>
                  <a:pt x="4509" y="603"/>
                  <a:pt x="4473" y="670"/>
                  <a:pt x="4459" y="740"/>
                </a:cubicBezTo>
                <a:cubicBezTo>
                  <a:pt x="4447" y="800"/>
                  <a:pt x="4445" y="876"/>
                  <a:pt x="4486" y="923"/>
                </a:cubicBezTo>
                <a:cubicBezTo>
                  <a:pt x="4572" y="1026"/>
                  <a:pt x="4761" y="1017"/>
                  <a:pt x="4880" y="1006"/>
                </a:cubicBezTo>
                <a:cubicBezTo>
                  <a:pt x="5105" y="986"/>
                  <a:pt x="5375" y="926"/>
                  <a:pt x="5576" y="821"/>
                </a:cubicBezTo>
                <a:cubicBezTo>
                  <a:pt x="5638" y="788"/>
                  <a:pt x="5652" y="766"/>
                  <a:pt x="5664" y="704"/>
                </a:cubicBezTo>
                <a:cubicBezTo>
                  <a:pt x="5661" y="696"/>
                  <a:pt x="5659" y="689"/>
                  <a:pt x="5656" y="681"/>
                </a:cubicBezTo>
                <a:cubicBezTo>
                  <a:pt x="5571" y="650"/>
                  <a:pt x="5499" y="621"/>
                  <a:pt x="5413" y="676"/>
                </a:cubicBezTo>
                <a:cubicBezTo>
                  <a:pt x="5327" y="731"/>
                  <a:pt x="5255" y="842"/>
                  <a:pt x="5241" y="941"/>
                </a:cubicBezTo>
                <a:cubicBezTo>
                  <a:pt x="5241" y="970"/>
                  <a:pt x="5240" y="978"/>
                  <a:pt x="5246" y="996"/>
                </a:cubicBezTo>
                <a:cubicBezTo>
                  <a:pt x="5312" y="1008"/>
                  <a:pt x="5358" y="1021"/>
                  <a:pt x="5428" y="995"/>
                </a:cubicBezTo>
                <a:cubicBezTo>
                  <a:pt x="5519" y="960"/>
                  <a:pt x="5608" y="897"/>
                  <a:pt x="5655" y="809"/>
                </a:cubicBezTo>
                <a:cubicBezTo>
                  <a:pt x="5731" y="666"/>
                  <a:pt x="5719" y="427"/>
                  <a:pt x="5688" y="274"/>
                </a:cubicBezTo>
                <a:cubicBezTo>
                  <a:pt x="5670" y="186"/>
                  <a:pt x="5637" y="57"/>
                  <a:pt x="5562" y="0"/>
                </a:cubicBezTo>
                <a:cubicBezTo>
                  <a:pt x="5555" y="0"/>
                  <a:pt x="5547" y="0"/>
                  <a:pt x="5540" y="0"/>
                </a:cubicBezTo>
                <a:cubicBezTo>
                  <a:pt x="5503" y="70"/>
                  <a:pt x="5483" y="117"/>
                  <a:pt x="5479" y="201"/>
                </a:cubicBezTo>
                <a:cubicBezTo>
                  <a:pt x="5472" y="356"/>
                  <a:pt x="5483" y="510"/>
                  <a:pt x="5528" y="658"/>
                </a:cubicBezTo>
                <a:cubicBezTo>
                  <a:pt x="5560" y="763"/>
                  <a:pt x="5597" y="816"/>
                  <a:pt x="5679" y="87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6" name="Freeform 28"/>
          <p:cNvSpPr/>
          <p:nvPr/>
        </p:nvSpPr>
        <p:spPr>
          <a:xfrm>
            <a:off x="3657600" y="3728880"/>
            <a:ext cx="564120" cy="293040"/>
          </a:xfrm>
          <a:custGeom>
            <a:avLst/>
            <a:gdLst/>
            <a:ahLst/>
            <a:rect l="0" t="0" r="r" b="b"/>
            <a:pathLst>
              <a:path w="1567" h="814">
                <a:moveTo>
                  <a:pt x="303" y="36"/>
                </a:moveTo>
                <a:cubicBezTo>
                  <a:pt x="305" y="20"/>
                  <a:pt x="305" y="13"/>
                  <a:pt x="306" y="0"/>
                </a:cubicBezTo>
                <a:cubicBezTo>
                  <a:pt x="306" y="110"/>
                  <a:pt x="296" y="225"/>
                  <a:pt x="313" y="334"/>
                </a:cubicBezTo>
                <a:cubicBezTo>
                  <a:pt x="329" y="439"/>
                  <a:pt x="373" y="537"/>
                  <a:pt x="428" y="626"/>
                </a:cubicBezTo>
                <a:cubicBezTo>
                  <a:pt x="464" y="685"/>
                  <a:pt x="505" y="741"/>
                  <a:pt x="560" y="784"/>
                </a:cubicBezTo>
                <a:cubicBezTo>
                  <a:pt x="579" y="799"/>
                  <a:pt x="596" y="803"/>
                  <a:pt x="616" y="811"/>
                </a:cubicBezTo>
                <a:moveTo>
                  <a:pt x="0" y="440"/>
                </a:moveTo>
                <a:cubicBezTo>
                  <a:pt x="83" y="409"/>
                  <a:pt x="176" y="388"/>
                  <a:pt x="273" y="376"/>
                </a:cubicBezTo>
                <a:cubicBezTo>
                  <a:pt x="495" y="349"/>
                  <a:pt x="827" y="285"/>
                  <a:pt x="1043" y="361"/>
                </a:cubicBezTo>
                <a:cubicBezTo>
                  <a:pt x="1093" y="379"/>
                  <a:pt x="1083" y="408"/>
                  <a:pt x="1089" y="450"/>
                </a:cubicBezTo>
                <a:cubicBezTo>
                  <a:pt x="1097" y="513"/>
                  <a:pt x="1072" y="578"/>
                  <a:pt x="1076" y="642"/>
                </a:cubicBezTo>
                <a:cubicBezTo>
                  <a:pt x="1081" y="717"/>
                  <a:pt x="1140" y="769"/>
                  <a:pt x="1210" y="790"/>
                </a:cubicBezTo>
                <a:cubicBezTo>
                  <a:pt x="1287" y="813"/>
                  <a:pt x="1384" y="807"/>
                  <a:pt x="1455" y="771"/>
                </a:cubicBezTo>
                <a:cubicBezTo>
                  <a:pt x="1523" y="736"/>
                  <a:pt x="1566" y="657"/>
                  <a:pt x="1548" y="580"/>
                </a:cubicBezTo>
                <a:cubicBezTo>
                  <a:pt x="1529" y="497"/>
                  <a:pt x="1434" y="437"/>
                  <a:pt x="1357" y="417"/>
                </a:cubicBezTo>
                <a:cubicBezTo>
                  <a:pt x="1293" y="399"/>
                  <a:pt x="1224" y="408"/>
                  <a:pt x="1160" y="41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7" name="Freeform 29"/>
          <p:cNvSpPr/>
          <p:nvPr/>
        </p:nvSpPr>
        <p:spPr>
          <a:xfrm>
            <a:off x="4791960" y="3899880"/>
            <a:ext cx="247320" cy="180360"/>
          </a:xfrm>
          <a:custGeom>
            <a:avLst/>
            <a:gdLst/>
            <a:ahLst/>
            <a:rect l="0" t="0" r="r" b="b"/>
            <a:pathLst>
              <a:path w="687" h="501">
                <a:moveTo>
                  <a:pt x="330" y="96"/>
                </a:moveTo>
                <a:cubicBezTo>
                  <a:pt x="349" y="65"/>
                  <a:pt x="359" y="39"/>
                  <a:pt x="367" y="4"/>
                </a:cubicBezTo>
                <a:cubicBezTo>
                  <a:pt x="302" y="0"/>
                  <a:pt x="266" y="2"/>
                  <a:pt x="204" y="32"/>
                </a:cubicBezTo>
                <a:cubicBezTo>
                  <a:pt x="132" y="66"/>
                  <a:pt x="37" y="118"/>
                  <a:pt x="16" y="202"/>
                </a:cubicBezTo>
                <a:cubicBezTo>
                  <a:pt x="0" y="265"/>
                  <a:pt x="22" y="317"/>
                  <a:pt x="84" y="337"/>
                </a:cubicBezTo>
                <a:cubicBezTo>
                  <a:pt x="150" y="359"/>
                  <a:pt x="245" y="350"/>
                  <a:pt x="306" y="320"/>
                </a:cubicBezTo>
                <a:cubicBezTo>
                  <a:pt x="362" y="294"/>
                  <a:pt x="405" y="245"/>
                  <a:pt x="428" y="190"/>
                </a:cubicBezTo>
                <a:cubicBezTo>
                  <a:pt x="438" y="164"/>
                  <a:pt x="440" y="135"/>
                  <a:pt x="446" y="109"/>
                </a:cubicBezTo>
                <a:cubicBezTo>
                  <a:pt x="456" y="135"/>
                  <a:pt x="467" y="172"/>
                  <a:pt x="476" y="201"/>
                </a:cubicBezTo>
                <a:cubicBezTo>
                  <a:pt x="499" y="275"/>
                  <a:pt x="527" y="349"/>
                  <a:pt x="573" y="410"/>
                </a:cubicBezTo>
                <a:cubicBezTo>
                  <a:pt x="604" y="453"/>
                  <a:pt x="639" y="481"/>
                  <a:pt x="686" y="50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8" name="Freeform 30"/>
          <p:cNvSpPr/>
          <p:nvPr/>
        </p:nvSpPr>
        <p:spPr>
          <a:xfrm>
            <a:off x="5865480" y="3708360"/>
            <a:ext cx="1904040" cy="354240"/>
          </a:xfrm>
          <a:custGeom>
            <a:avLst/>
            <a:gdLst/>
            <a:ahLst/>
            <a:rect l="0" t="0" r="r" b="b"/>
            <a:pathLst>
              <a:path w="5289" h="984">
                <a:moveTo>
                  <a:pt x="678" y="251"/>
                </a:moveTo>
                <a:cubicBezTo>
                  <a:pt x="678" y="222"/>
                  <a:pt x="688" y="175"/>
                  <a:pt x="665" y="152"/>
                </a:cubicBezTo>
                <a:cubicBezTo>
                  <a:pt x="622" y="109"/>
                  <a:pt x="495" y="127"/>
                  <a:pt x="447" y="140"/>
                </a:cubicBezTo>
                <a:cubicBezTo>
                  <a:pt x="318" y="176"/>
                  <a:pt x="172" y="257"/>
                  <a:pt x="85" y="358"/>
                </a:cubicBezTo>
                <a:cubicBezTo>
                  <a:pt x="18" y="435"/>
                  <a:pt x="0" y="556"/>
                  <a:pt x="78" y="630"/>
                </a:cubicBezTo>
                <a:cubicBezTo>
                  <a:pt x="188" y="735"/>
                  <a:pt x="375" y="747"/>
                  <a:pt x="517" y="754"/>
                </a:cubicBezTo>
                <a:cubicBezTo>
                  <a:pt x="642" y="760"/>
                  <a:pt x="749" y="746"/>
                  <a:pt x="869" y="722"/>
                </a:cubicBezTo>
                <a:moveTo>
                  <a:pt x="993" y="554"/>
                </a:moveTo>
                <a:cubicBezTo>
                  <a:pt x="991" y="508"/>
                  <a:pt x="994" y="452"/>
                  <a:pt x="963" y="414"/>
                </a:cubicBezTo>
                <a:cubicBezTo>
                  <a:pt x="963" y="420"/>
                  <a:pt x="963" y="427"/>
                  <a:pt x="963" y="433"/>
                </a:cubicBezTo>
                <a:cubicBezTo>
                  <a:pt x="967" y="498"/>
                  <a:pt x="963" y="541"/>
                  <a:pt x="1009" y="594"/>
                </a:cubicBezTo>
                <a:cubicBezTo>
                  <a:pt x="1059" y="652"/>
                  <a:pt x="1152" y="692"/>
                  <a:pt x="1228" y="683"/>
                </a:cubicBezTo>
                <a:cubicBezTo>
                  <a:pt x="1277" y="677"/>
                  <a:pt x="1308" y="673"/>
                  <a:pt x="1330" y="623"/>
                </a:cubicBezTo>
                <a:cubicBezTo>
                  <a:pt x="1349" y="578"/>
                  <a:pt x="1339" y="524"/>
                  <a:pt x="1310" y="487"/>
                </a:cubicBezTo>
                <a:cubicBezTo>
                  <a:pt x="1277" y="446"/>
                  <a:pt x="1188" y="432"/>
                  <a:pt x="1140" y="447"/>
                </a:cubicBezTo>
                <a:cubicBezTo>
                  <a:pt x="1068" y="470"/>
                  <a:pt x="1019" y="538"/>
                  <a:pt x="1008" y="610"/>
                </a:cubicBezTo>
                <a:cubicBezTo>
                  <a:pt x="995" y="703"/>
                  <a:pt x="1064" y="757"/>
                  <a:pt x="1142" y="791"/>
                </a:cubicBezTo>
                <a:cubicBezTo>
                  <a:pt x="1237" y="832"/>
                  <a:pt x="1367" y="840"/>
                  <a:pt x="1469" y="826"/>
                </a:cubicBezTo>
                <a:cubicBezTo>
                  <a:pt x="1570" y="812"/>
                  <a:pt x="1678" y="757"/>
                  <a:pt x="1694" y="648"/>
                </a:cubicBezTo>
                <a:cubicBezTo>
                  <a:pt x="1704" y="576"/>
                  <a:pt x="1692" y="498"/>
                  <a:pt x="1686" y="426"/>
                </a:cubicBezTo>
                <a:cubicBezTo>
                  <a:pt x="1680" y="357"/>
                  <a:pt x="1693" y="346"/>
                  <a:pt x="1711" y="303"/>
                </a:cubicBezTo>
                <a:cubicBezTo>
                  <a:pt x="1776" y="312"/>
                  <a:pt x="1800" y="305"/>
                  <a:pt x="1835" y="372"/>
                </a:cubicBezTo>
                <a:cubicBezTo>
                  <a:pt x="1896" y="489"/>
                  <a:pt x="1814" y="673"/>
                  <a:pt x="1901" y="771"/>
                </a:cubicBezTo>
                <a:cubicBezTo>
                  <a:pt x="1952" y="829"/>
                  <a:pt x="2053" y="829"/>
                  <a:pt x="2123" y="815"/>
                </a:cubicBezTo>
                <a:cubicBezTo>
                  <a:pt x="2255" y="789"/>
                  <a:pt x="2415" y="701"/>
                  <a:pt x="2475" y="576"/>
                </a:cubicBezTo>
                <a:cubicBezTo>
                  <a:pt x="2523" y="474"/>
                  <a:pt x="2514" y="333"/>
                  <a:pt x="2473" y="233"/>
                </a:cubicBezTo>
                <a:cubicBezTo>
                  <a:pt x="2445" y="166"/>
                  <a:pt x="2399" y="101"/>
                  <a:pt x="2334" y="68"/>
                </a:cubicBezTo>
                <a:cubicBezTo>
                  <a:pt x="2330" y="68"/>
                  <a:pt x="2326" y="68"/>
                  <a:pt x="2322" y="68"/>
                </a:cubicBezTo>
                <a:cubicBezTo>
                  <a:pt x="2317" y="140"/>
                  <a:pt x="2307" y="217"/>
                  <a:pt x="2318" y="290"/>
                </a:cubicBezTo>
                <a:cubicBezTo>
                  <a:pt x="2337" y="408"/>
                  <a:pt x="2390" y="527"/>
                  <a:pt x="2436" y="637"/>
                </a:cubicBezTo>
                <a:cubicBezTo>
                  <a:pt x="2491" y="770"/>
                  <a:pt x="2541" y="892"/>
                  <a:pt x="2652" y="983"/>
                </a:cubicBezTo>
                <a:moveTo>
                  <a:pt x="2303" y="606"/>
                </a:moveTo>
                <a:cubicBezTo>
                  <a:pt x="2375" y="601"/>
                  <a:pt x="2446" y="599"/>
                  <a:pt x="2518" y="599"/>
                </a:cubicBezTo>
                <a:cubicBezTo>
                  <a:pt x="2737" y="599"/>
                  <a:pt x="3174" y="658"/>
                  <a:pt x="3351" y="494"/>
                </a:cubicBezTo>
                <a:cubicBezTo>
                  <a:pt x="3369" y="473"/>
                  <a:pt x="3377" y="471"/>
                  <a:pt x="3373" y="453"/>
                </a:cubicBezTo>
                <a:cubicBezTo>
                  <a:pt x="3324" y="440"/>
                  <a:pt x="3269" y="428"/>
                  <a:pt x="3207" y="446"/>
                </a:cubicBezTo>
                <a:cubicBezTo>
                  <a:pt x="3123" y="470"/>
                  <a:pt x="3005" y="529"/>
                  <a:pt x="2987" y="624"/>
                </a:cubicBezTo>
                <a:cubicBezTo>
                  <a:pt x="2974" y="686"/>
                  <a:pt x="3021" y="716"/>
                  <a:pt x="3075" y="730"/>
                </a:cubicBezTo>
                <a:cubicBezTo>
                  <a:pt x="3127" y="744"/>
                  <a:pt x="3214" y="748"/>
                  <a:pt x="3265" y="727"/>
                </a:cubicBezTo>
                <a:cubicBezTo>
                  <a:pt x="3317" y="705"/>
                  <a:pt x="3338" y="650"/>
                  <a:pt x="3360" y="604"/>
                </a:cubicBezTo>
                <a:cubicBezTo>
                  <a:pt x="3368" y="586"/>
                  <a:pt x="3378" y="569"/>
                  <a:pt x="3387" y="552"/>
                </a:cubicBezTo>
                <a:cubicBezTo>
                  <a:pt x="3397" y="568"/>
                  <a:pt x="3414" y="600"/>
                  <a:pt x="3426" y="621"/>
                </a:cubicBezTo>
                <a:cubicBezTo>
                  <a:pt x="3487" y="728"/>
                  <a:pt x="3623" y="757"/>
                  <a:pt x="3738" y="765"/>
                </a:cubicBezTo>
                <a:cubicBezTo>
                  <a:pt x="3828" y="771"/>
                  <a:pt x="3930" y="777"/>
                  <a:pt x="4003" y="716"/>
                </a:cubicBezTo>
                <a:cubicBezTo>
                  <a:pt x="4054" y="674"/>
                  <a:pt x="4058" y="579"/>
                  <a:pt x="4046" y="518"/>
                </a:cubicBezTo>
                <a:cubicBezTo>
                  <a:pt x="4033" y="454"/>
                  <a:pt x="4001" y="372"/>
                  <a:pt x="3964" y="318"/>
                </a:cubicBezTo>
                <a:cubicBezTo>
                  <a:pt x="3962" y="318"/>
                  <a:pt x="3960" y="318"/>
                  <a:pt x="3958" y="318"/>
                </a:cubicBezTo>
                <a:cubicBezTo>
                  <a:pt x="3943" y="367"/>
                  <a:pt x="3938" y="411"/>
                  <a:pt x="3937" y="465"/>
                </a:cubicBezTo>
                <a:cubicBezTo>
                  <a:pt x="3936" y="547"/>
                  <a:pt x="3938" y="620"/>
                  <a:pt x="3962" y="698"/>
                </a:cubicBezTo>
                <a:cubicBezTo>
                  <a:pt x="3976" y="744"/>
                  <a:pt x="3995" y="768"/>
                  <a:pt x="4024" y="798"/>
                </a:cubicBezTo>
                <a:moveTo>
                  <a:pt x="3816" y="17"/>
                </a:moveTo>
                <a:cubicBezTo>
                  <a:pt x="3816" y="11"/>
                  <a:pt x="3816" y="6"/>
                  <a:pt x="3816" y="0"/>
                </a:cubicBezTo>
                <a:cubicBezTo>
                  <a:pt x="3866" y="9"/>
                  <a:pt x="3871" y="50"/>
                  <a:pt x="3895" y="91"/>
                </a:cubicBezTo>
                <a:cubicBezTo>
                  <a:pt x="3904" y="105"/>
                  <a:pt x="3913" y="119"/>
                  <a:pt x="3922" y="133"/>
                </a:cubicBezTo>
                <a:moveTo>
                  <a:pt x="4215" y="259"/>
                </a:moveTo>
                <a:cubicBezTo>
                  <a:pt x="4266" y="249"/>
                  <a:pt x="4295" y="246"/>
                  <a:pt x="4322" y="300"/>
                </a:cubicBezTo>
                <a:cubicBezTo>
                  <a:pt x="4365" y="388"/>
                  <a:pt x="4363" y="502"/>
                  <a:pt x="4372" y="597"/>
                </a:cubicBezTo>
                <a:cubicBezTo>
                  <a:pt x="4382" y="701"/>
                  <a:pt x="4396" y="804"/>
                  <a:pt x="4410" y="908"/>
                </a:cubicBezTo>
                <a:cubicBezTo>
                  <a:pt x="4413" y="928"/>
                  <a:pt x="4413" y="944"/>
                  <a:pt x="4414" y="964"/>
                </a:cubicBezTo>
                <a:cubicBezTo>
                  <a:pt x="4384" y="935"/>
                  <a:pt x="4364" y="908"/>
                  <a:pt x="4347" y="858"/>
                </a:cubicBezTo>
                <a:cubicBezTo>
                  <a:pt x="4316" y="769"/>
                  <a:pt x="4305" y="644"/>
                  <a:pt x="4331" y="552"/>
                </a:cubicBezTo>
                <a:cubicBezTo>
                  <a:pt x="4349" y="487"/>
                  <a:pt x="4396" y="423"/>
                  <a:pt x="4459" y="399"/>
                </a:cubicBezTo>
                <a:cubicBezTo>
                  <a:pt x="4512" y="379"/>
                  <a:pt x="4608" y="379"/>
                  <a:pt x="4662" y="396"/>
                </a:cubicBezTo>
                <a:cubicBezTo>
                  <a:pt x="4738" y="420"/>
                  <a:pt x="4748" y="473"/>
                  <a:pt x="4750" y="543"/>
                </a:cubicBezTo>
                <a:cubicBezTo>
                  <a:pt x="4752" y="610"/>
                  <a:pt x="4747" y="676"/>
                  <a:pt x="4748" y="743"/>
                </a:cubicBezTo>
                <a:cubicBezTo>
                  <a:pt x="4750" y="831"/>
                  <a:pt x="4811" y="884"/>
                  <a:pt x="4896" y="898"/>
                </a:cubicBezTo>
                <a:cubicBezTo>
                  <a:pt x="4974" y="911"/>
                  <a:pt x="5067" y="905"/>
                  <a:pt x="5145" y="898"/>
                </a:cubicBezTo>
                <a:cubicBezTo>
                  <a:pt x="5200" y="893"/>
                  <a:pt x="5234" y="885"/>
                  <a:pt x="5288" y="87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9" name="Freeform 31"/>
          <p:cNvSpPr/>
          <p:nvPr/>
        </p:nvSpPr>
        <p:spPr>
          <a:xfrm>
            <a:off x="1357560" y="4538520"/>
            <a:ext cx="2240280" cy="340920"/>
          </a:xfrm>
          <a:custGeom>
            <a:avLst/>
            <a:gdLst/>
            <a:ahLst/>
            <a:rect l="0" t="0" r="r" b="b"/>
            <a:pathLst>
              <a:path w="6223" h="947">
                <a:moveTo>
                  <a:pt x="17" y="288"/>
                </a:moveTo>
                <a:cubicBezTo>
                  <a:pt x="16" y="272"/>
                  <a:pt x="0" y="266"/>
                  <a:pt x="5" y="251"/>
                </a:cubicBezTo>
                <a:cubicBezTo>
                  <a:pt x="14" y="224"/>
                  <a:pt x="6" y="228"/>
                  <a:pt x="34" y="210"/>
                </a:cubicBezTo>
                <a:cubicBezTo>
                  <a:pt x="54" y="197"/>
                  <a:pt x="118" y="196"/>
                  <a:pt x="136" y="211"/>
                </a:cubicBezTo>
                <a:cubicBezTo>
                  <a:pt x="187" y="254"/>
                  <a:pt x="205" y="338"/>
                  <a:pt x="224" y="398"/>
                </a:cubicBezTo>
                <a:cubicBezTo>
                  <a:pt x="246" y="468"/>
                  <a:pt x="273" y="578"/>
                  <a:pt x="348" y="613"/>
                </a:cubicBezTo>
                <a:cubicBezTo>
                  <a:pt x="435" y="654"/>
                  <a:pt x="528" y="578"/>
                  <a:pt x="572" y="509"/>
                </a:cubicBezTo>
                <a:cubicBezTo>
                  <a:pt x="622" y="432"/>
                  <a:pt x="627" y="328"/>
                  <a:pt x="648" y="240"/>
                </a:cubicBezTo>
                <a:cubicBezTo>
                  <a:pt x="657" y="268"/>
                  <a:pt x="671" y="316"/>
                  <a:pt x="682" y="347"/>
                </a:cubicBezTo>
                <a:cubicBezTo>
                  <a:pt x="727" y="474"/>
                  <a:pt x="798" y="592"/>
                  <a:pt x="942" y="619"/>
                </a:cubicBezTo>
                <a:cubicBezTo>
                  <a:pt x="1047" y="639"/>
                  <a:pt x="1159" y="624"/>
                  <a:pt x="1236" y="545"/>
                </a:cubicBezTo>
                <a:cubicBezTo>
                  <a:pt x="1288" y="492"/>
                  <a:pt x="1328" y="383"/>
                  <a:pt x="1303" y="309"/>
                </a:cubicBezTo>
                <a:cubicBezTo>
                  <a:pt x="1290" y="270"/>
                  <a:pt x="1272" y="266"/>
                  <a:pt x="1253" y="236"/>
                </a:cubicBezTo>
                <a:cubicBezTo>
                  <a:pt x="1248" y="253"/>
                  <a:pt x="1218" y="253"/>
                  <a:pt x="1228" y="308"/>
                </a:cubicBezTo>
                <a:cubicBezTo>
                  <a:pt x="1255" y="448"/>
                  <a:pt x="1454" y="553"/>
                  <a:pt x="1556" y="632"/>
                </a:cubicBezTo>
                <a:cubicBezTo>
                  <a:pt x="1588" y="656"/>
                  <a:pt x="1608" y="679"/>
                  <a:pt x="1631" y="707"/>
                </a:cubicBezTo>
                <a:cubicBezTo>
                  <a:pt x="1631" y="708"/>
                  <a:pt x="1631" y="709"/>
                  <a:pt x="1631" y="710"/>
                </a:cubicBezTo>
                <a:cubicBezTo>
                  <a:pt x="1581" y="710"/>
                  <a:pt x="1531" y="707"/>
                  <a:pt x="1482" y="703"/>
                </a:cubicBezTo>
                <a:cubicBezTo>
                  <a:pt x="1482" y="695"/>
                  <a:pt x="1485" y="685"/>
                  <a:pt x="1485" y="675"/>
                </a:cubicBezTo>
                <a:cubicBezTo>
                  <a:pt x="1485" y="631"/>
                  <a:pt x="1475" y="599"/>
                  <a:pt x="1465" y="556"/>
                </a:cubicBezTo>
                <a:cubicBezTo>
                  <a:pt x="1438" y="445"/>
                  <a:pt x="1437" y="326"/>
                  <a:pt x="1369" y="231"/>
                </a:cubicBezTo>
                <a:cubicBezTo>
                  <a:pt x="1367" y="231"/>
                  <a:pt x="1366" y="231"/>
                  <a:pt x="1364" y="231"/>
                </a:cubicBezTo>
                <a:cubicBezTo>
                  <a:pt x="1358" y="261"/>
                  <a:pt x="1350" y="298"/>
                  <a:pt x="1349" y="336"/>
                </a:cubicBezTo>
                <a:cubicBezTo>
                  <a:pt x="1346" y="482"/>
                  <a:pt x="1438" y="596"/>
                  <a:pt x="1516" y="713"/>
                </a:cubicBezTo>
                <a:cubicBezTo>
                  <a:pt x="1563" y="783"/>
                  <a:pt x="1606" y="854"/>
                  <a:pt x="1649" y="926"/>
                </a:cubicBezTo>
                <a:cubicBezTo>
                  <a:pt x="1605" y="864"/>
                  <a:pt x="1567" y="803"/>
                  <a:pt x="1543" y="730"/>
                </a:cubicBezTo>
                <a:cubicBezTo>
                  <a:pt x="1515" y="642"/>
                  <a:pt x="1493" y="498"/>
                  <a:pt x="1531" y="411"/>
                </a:cubicBezTo>
                <a:cubicBezTo>
                  <a:pt x="1565" y="332"/>
                  <a:pt x="1671" y="305"/>
                  <a:pt x="1747" y="298"/>
                </a:cubicBezTo>
                <a:cubicBezTo>
                  <a:pt x="1859" y="287"/>
                  <a:pt x="1942" y="297"/>
                  <a:pt x="2019" y="384"/>
                </a:cubicBezTo>
                <a:cubicBezTo>
                  <a:pt x="2102" y="477"/>
                  <a:pt x="2111" y="600"/>
                  <a:pt x="2152" y="713"/>
                </a:cubicBezTo>
                <a:cubicBezTo>
                  <a:pt x="2168" y="757"/>
                  <a:pt x="2179" y="797"/>
                  <a:pt x="2223" y="820"/>
                </a:cubicBezTo>
                <a:cubicBezTo>
                  <a:pt x="2246" y="825"/>
                  <a:pt x="2255" y="827"/>
                  <a:pt x="2271" y="825"/>
                </a:cubicBezTo>
                <a:moveTo>
                  <a:pt x="2486" y="398"/>
                </a:moveTo>
                <a:cubicBezTo>
                  <a:pt x="2511" y="418"/>
                  <a:pt x="2523" y="446"/>
                  <a:pt x="2536" y="481"/>
                </a:cubicBezTo>
                <a:cubicBezTo>
                  <a:pt x="2562" y="553"/>
                  <a:pt x="2587" y="623"/>
                  <a:pt x="2623" y="691"/>
                </a:cubicBezTo>
                <a:cubicBezTo>
                  <a:pt x="2649" y="739"/>
                  <a:pt x="2686" y="815"/>
                  <a:pt x="2735" y="845"/>
                </a:cubicBezTo>
                <a:cubicBezTo>
                  <a:pt x="2747" y="847"/>
                  <a:pt x="2749" y="848"/>
                  <a:pt x="2756" y="848"/>
                </a:cubicBezTo>
                <a:moveTo>
                  <a:pt x="2331" y="69"/>
                </a:moveTo>
                <a:cubicBezTo>
                  <a:pt x="2317" y="31"/>
                  <a:pt x="2313" y="24"/>
                  <a:pt x="2310" y="0"/>
                </a:cubicBezTo>
                <a:cubicBezTo>
                  <a:pt x="2368" y="51"/>
                  <a:pt x="2413" y="118"/>
                  <a:pt x="2469" y="171"/>
                </a:cubicBezTo>
                <a:cubicBezTo>
                  <a:pt x="2492" y="192"/>
                  <a:pt x="2516" y="213"/>
                  <a:pt x="2539" y="234"/>
                </a:cubicBezTo>
                <a:moveTo>
                  <a:pt x="2890" y="343"/>
                </a:moveTo>
                <a:cubicBezTo>
                  <a:pt x="2909" y="354"/>
                  <a:pt x="2959" y="383"/>
                  <a:pt x="2987" y="409"/>
                </a:cubicBezTo>
                <a:cubicBezTo>
                  <a:pt x="3095" y="511"/>
                  <a:pt x="3171" y="637"/>
                  <a:pt x="3261" y="754"/>
                </a:cubicBezTo>
                <a:cubicBezTo>
                  <a:pt x="3262" y="754"/>
                  <a:pt x="3263" y="754"/>
                  <a:pt x="3264" y="754"/>
                </a:cubicBezTo>
                <a:cubicBezTo>
                  <a:pt x="3275" y="704"/>
                  <a:pt x="3283" y="652"/>
                  <a:pt x="3297" y="603"/>
                </a:cubicBezTo>
                <a:cubicBezTo>
                  <a:pt x="3335" y="468"/>
                  <a:pt x="3487" y="229"/>
                  <a:pt x="3664" y="275"/>
                </a:cubicBezTo>
                <a:cubicBezTo>
                  <a:pt x="3730" y="292"/>
                  <a:pt x="3759" y="370"/>
                  <a:pt x="3780" y="429"/>
                </a:cubicBezTo>
                <a:cubicBezTo>
                  <a:pt x="3808" y="504"/>
                  <a:pt x="3827" y="576"/>
                  <a:pt x="3880" y="639"/>
                </a:cubicBezTo>
                <a:cubicBezTo>
                  <a:pt x="3929" y="696"/>
                  <a:pt x="4027" y="761"/>
                  <a:pt x="4108" y="728"/>
                </a:cubicBezTo>
                <a:cubicBezTo>
                  <a:pt x="4191" y="694"/>
                  <a:pt x="4203" y="582"/>
                  <a:pt x="4192" y="506"/>
                </a:cubicBezTo>
                <a:cubicBezTo>
                  <a:pt x="4173" y="377"/>
                  <a:pt x="4044" y="320"/>
                  <a:pt x="3925" y="337"/>
                </a:cubicBezTo>
                <a:cubicBezTo>
                  <a:pt x="3771" y="359"/>
                  <a:pt x="3697" y="505"/>
                  <a:pt x="3713" y="649"/>
                </a:cubicBezTo>
                <a:cubicBezTo>
                  <a:pt x="3726" y="769"/>
                  <a:pt x="3841" y="830"/>
                  <a:pt x="3948" y="852"/>
                </a:cubicBezTo>
                <a:cubicBezTo>
                  <a:pt x="4040" y="871"/>
                  <a:pt x="4138" y="868"/>
                  <a:pt x="4222" y="826"/>
                </a:cubicBezTo>
                <a:cubicBezTo>
                  <a:pt x="4359" y="759"/>
                  <a:pt x="4390" y="627"/>
                  <a:pt x="4401" y="487"/>
                </a:cubicBezTo>
                <a:cubicBezTo>
                  <a:pt x="4406" y="417"/>
                  <a:pt x="4408" y="345"/>
                  <a:pt x="4411" y="274"/>
                </a:cubicBezTo>
                <a:cubicBezTo>
                  <a:pt x="4421" y="294"/>
                  <a:pt x="4442" y="324"/>
                  <a:pt x="4452" y="349"/>
                </a:cubicBezTo>
                <a:cubicBezTo>
                  <a:pt x="4494" y="453"/>
                  <a:pt x="4532" y="715"/>
                  <a:pt x="4637" y="777"/>
                </a:cubicBezTo>
                <a:cubicBezTo>
                  <a:pt x="4664" y="792"/>
                  <a:pt x="4695" y="783"/>
                  <a:pt x="4721" y="770"/>
                </a:cubicBezTo>
                <a:cubicBezTo>
                  <a:pt x="4870" y="693"/>
                  <a:pt x="5067" y="509"/>
                  <a:pt x="5136" y="356"/>
                </a:cubicBezTo>
                <a:cubicBezTo>
                  <a:pt x="5141" y="329"/>
                  <a:pt x="5143" y="323"/>
                  <a:pt x="5142" y="306"/>
                </a:cubicBezTo>
                <a:cubicBezTo>
                  <a:pt x="5111" y="306"/>
                  <a:pt x="5076" y="283"/>
                  <a:pt x="5041" y="303"/>
                </a:cubicBezTo>
                <a:cubicBezTo>
                  <a:pt x="5001" y="326"/>
                  <a:pt x="4994" y="372"/>
                  <a:pt x="4999" y="414"/>
                </a:cubicBezTo>
                <a:cubicBezTo>
                  <a:pt x="5007" y="476"/>
                  <a:pt x="5043" y="512"/>
                  <a:pt x="5093" y="552"/>
                </a:cubicBezTo>
                <a:cubicBezTo>
                  <a:pt x="5200" y="637"/>
                  <a:pt x="5372" y="682"/>
                  <a:pt x="5400" y="833"/>
                </a:cubicBezTo>
                <a:cubicBezTo>
                  <a:pt x="5412" y="897"/>
                  <a:pt x="5377" y="917"/>
                  <a:pt x="5322" y="932"/>
                </a:cubicBezTo>
                <a:cubicBezTo>
                  <a:pt x="5273" y="946"/>
                  <a:pt x="5170" y="944"/>
                  <a:pt x="5153" y="881"/>
                </a:cubicBezTo>
                <a:cubicBezTo>
                  <a:pt x="5140" y="832"/>
                  <a:pt x="5186" y="809"/>
                  <a:pt x="5209" y="778"/>
                </a:cubicBezTo>
                <a:moveTo>
                  <a:pt x="5611" y="422"/>
                </a:moveTo>
                <a:cubicBezTo>
                  <a:pt x="5646" y="401"/>
                  <a:pt x="5655" y="401"/>
                  <a:pt x="5689" y="391"/>
                </a:cubicBezTo>
                <a:cubicBezTo>
                  <a:pt x="5699" y="434"/>
                  <a:pt x="5705" y="479"/>
                  <a:pt x="5716" y="523"/>
                </a:cubicBezTo>
                <a:cubicBezTo>
                  <a:pt x="5730" y="580"/>
                  <a:pt x="5759" y="624"/>
                  <a:pt x="5821" y="631"/>
                </a:cubicBezTo>
                <a:cubicBezTo>
                  <a:pt x="5869" y="636"/>
                  <a:pt x="5909" y="628"/>
                  <a:pt x="5948" y="598"/>
                </a:cubicBezTo>
                <a:cubicBezTo>
                  <a:pt x="5986" y="569"/>
                  <a:pt x="6007" y="518"/>
                  <a:pt x="5995" y="470"/>
                </a:cubicBezTo>
                <a:cubicBezTo>
                  <a:pt x="5980" y="411"/>
                  <a:pt x="5913" y="350"/>
                  <a:pt x="5854" y="333"/>
                </a:cubicBezTo>
                <a:cubicBezTo>
                  <a:pt x="5768" y="309"/>
                  <a:pt x="5716" y="360"/>
                  <a:pt x="5666" y="422"/>
                </a:cubicBezTo>
                <a:cubicBezTo>
                  <a:pt x="5584" y="521"/>
                  <a:pt x="5478" y="757"/>
                  <a:pt x="5594" y="869"/>
                </a:cubicBezTo>
                <a:cubicBezTo>
                  <a:pt x="5660" y="933"/>
                  <a:pt x="5771" y="923"/>
                  <a:pt x="5854" y="924"/>
                </a:cubicBezTo>
                <a:cubicBezTo>
                  <a:pt x="5984" y="925"/>
                  <a:pt x="6098" y="907"/>
                  <a:pt x="6222" y="87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0" name="Freeform 32"/>
          <p:cNvSpPr/>
          <p:nvPr/>
        </p:nvSpPr>
        <p:spPr>
          <a:xfrm>
            <a:off x="4234680" y="4569840"/>
            <a:ext cx="489960" cy="385200"/>
          </a:xfrm>
          <a:custGeom>
            <a:avLst/>
            <a:gdLst/>
            <a:ahLst/>
            <a:rect l="0" t="0" r="r" b="b"/>
            <a:pathLst>
              <a:path w="1361" h="1070">
                <a:moveTo>
                  <a:pt x="366" y="310"/>
                </a:moveTo>
                <a:cubicBezTo>
                  <a:pt x="373" y="273"/>
                  <a:pt x="409" y="268"/>
                  <a:pt x="355" y="259"/>
                </a:cubicBezTo>
                <a:cubicBezTo>
                  <a:pt x="278" y="247"/>
                  <a:pt x="164" y="323"/>
                  <a:pt x="108" y="368"/>
                </a:cubicBezTo>
                <a:cubicBezTo>
                  <a:pt x="67" y="401"/>
                  <a:pt x="0" y="486"/>
                  <a:pt x="53" y="541"/>
                </a:cubicBezTo>
                <a:cubicBezTo>
                  <a:pt x="117" y="608"/>
                  <a:pt x="252" y="595"/>
                  <a:pt x="334" y="594"/>
                </a:cubicBezTo>
                <a:cubicBezTo>
                  <a:pt x="403" y="593"/>
                  <a:pt x="522" y="587"/>
                  <a:pt x="555" y="508"/>
                </a:cubicBezTo>
                <a:cubicBezTo>
                  <a:pt x="587" y="432"/>
                  <a:pt x="527" y="356"/>
                  <a:pt x="485" y="301"/>
                </a:cubicBezTo>
                <a:cubicBezTo>
                  <a:pt x="439" y="239"/>
                  <a:pt x="390" y="186"/>
                  <a:pt x="326" y="145"/>
                </a:cubicBezTo>
                <a:cubicBezTo>
                  <a:pt x="311" y="178"/>
                  <a:pt x="297" y="208"/>
                  <a:pt x="338" y="259"/>
                </a:cubicBezTo>
                <a:cubicBezTo>
                  <a:pt x="409" y="348"/>
                  <a:pt x="531" y="387"/>
                  <a:pt x="638" y="405"/>
                </a:cubicBezTo>
                <a:cubicBezTo>
                  <a:pt x="729" y="420"/>
                  <a:pt x="864" y="434"/>
                  <a:pt x="947" y="385"/>
                </a:cubicBezTo>
                <a:cubicBezTo>
                  <a:pt x="1004" y="351"/>
                  <a:pt x="1007" y="261"/>
                  <a:pt x="996" y="202"/>
                </a:cubicBezTo>
                <a:cubicBezTo>
                  <a:pt x="987" y="155"/>
                  <a:pt x="957" y="49"/>
                  <a:pt x="920" y="15"/>
                </a:cubicBezTo>
                <a:cubicBezTo>
                  <a:pt x="907" y="4"/>
                  <a:pt x="903" y="0"/>
                  <a:pt x="890" y="3"/>
                </a:cubicBezTo>
                <a:cubicBezTo>
                  <a:pt x="850" y="78"/>
                  <a:pt x="825" y="133"/>
                  <a:pt x="819" y="224"/>
                </a:cubicBezTo>
                <a:cubicBezTo>
                  <a:pt x="811" y="360"/>
                  <a:pt x="829" y="483"/>
                  <a:pt x="859" y="614"/>
                </a:cubicBezTo>
                <a:cubicBezTo>
                  <a:pt x="887" y="735"/>
                  <a:pt x="940" y="857"/>
                  <a:pt x="952" y="981"/>
                </a:cubicBezTo>
                <a:cubicBezTo>
                  <a:pt x="960" y="1057"/>
                  <a:pt x="951" y="1063"/>
                  <a:pt x="879" y="1069"/>
                </a:cubicBezTo>
                <a:moveTo>
                  <a:pt x="691" y="704"/>
                </a:moveTo>
                <a:cubicBezTo>
                  <a:pt x="814" y="681"/>
                  <a:pt x="937" y="672"/>
                  <a:pt x="1062" y="670"/>
                </a:cubicBezTo>
                <a:cubicBezTo>
                  <a:pt x="1162" y="668"/>
                  <a:pt x="1260" y="670"/>
                  <a:pt x="1360" y="67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1" name="Freeform 33"/>
          <p:cNvSpPr/>
          <p:nvPr/>
        </p:nvSpPr>
        <p:spPr>
          <a:xfrm>
            <a:off x="5197320" y="4422600"/>
            <a:ext cx="2023200" cy="499680"/>
          </a:xfrm>
          <a:custGeom>
            <a:avLst/>
            <a:gdLst/>
            <a:ahLst/>
            <a:rect l="0" t="0" r="r" b="b"/>
            <a:pathLst>
              <a:path w="5620" h="1388">
                <a:moveTo>
                  <a:pt x="35" y="522"/>
                </a:moveTo>
                <a:cubicBezTo>
                  <a:pt x="65" y="544"/>
                  <a:pt x="84" y="557"/>
                  <a:pt x="114" y="579"/>
                </a:cubicBezTo>
                <a:cubicBezTo>
                  <a:pt x="196" y="640"/>
                  <a:pt x="448" y="824"/>
                  <a:pt x="545" y="703"/>
                </a:cubicBezTo>
                <a:cubicBezTo>
                  <a:pt x="572" y="670"/>
                  <a:pt x="575" y="574"/>
                  <a:pt x="561" y="535"/>
                </a:cubicBezTo>
                <a:cubicBezTo>
                  <a:pt x="520" y="420"/>
                  <a:pt x="393" y="372"/>
                  <a:pt x="281" y="415"/>
                </a:cubicBezTo>
                <a:cubicBezTo>
                  <a:pt x="142" y="468"/>
                  <a:pt x="0" y="626"/>
                  <a:pt x="20" y="782"/>
                </a:cubicBezTo>
                <a:cubicBezTo>
                  <a:pt x="35" y="899"/>
                  <a:pt x="175" y="948"/>
                  <a:pt x="272" y="974"/>
                </a:cubicBezTo>
                <a:cubicBezTo>
                  <a:pt x="405" y="1010"/>
                  <a:pt x="550" y="1003"/>
                  <a:pt x="678" y="954"/>
                </a:cubicBezTo>
                <a:cubicBezTo>
                  <a:pt x="838" y="892"/>
                  <a:pt x="955" y="790"/>
                  <a:pt x="972" y="614"/>
                </a:cubicBezTo>
                <a:cubicBezTo>
                  <a:pt x="987" y="463"/>
                  <a:pt x="956" y="331"/>
                  <a:pt x="902" y="192"/>
                </a:cubicBezTo>
                <a:cubicBezTo>
                  <a:pt x="873" y="119"/>
                  <a:pt x="844" y="39"/>
                  <a:pt x="775" y="0"/>
                </a:cubicBezTo>
                <a:cubicBezTo>
                  <a:pt x="767" y="1"/>
                  <a:pt x="759" y="1"/>
                  <a:pt x="751" y="2"/>
                </a:cubicBezTo>
                <a:cubicBezTo>
                  <a:pt x="699" y="161"/>
                  <a:pt x="678" y="314"/>
                  <a:pt x="728" y="479"/>
                </a:cubicBezTo>
                <a:cubicBezTo>
                  <a:pt x="763" y="596"/>
                  <a:pt x="842" y="756"/>
                  <a:pt x="947" y="826"/>
                </a:cubicBezTo>
                <a:cubicBezTo>
                  <a:pt x="982" y="849"/>
                  <a:pt x="1030" y="881"/>
                  <a:pt x="1072" y="846"/>
                </a:cubicBezTo>
                <a:cubicBezTo>
                  <a:pt x="1169" y="766"/>
                  <a:pt x="1160" y="585"/>
                  <a:pt x="1249" y="492"/>
                </a:cubicBezTo>
                <a:cubicBezTo>
                  <a:pt x="1283" y="520"/>
                  <a:pt x="1318" y="545"/>
                  <a:pt x="1355" y="586"/>
                </a:cubicBezTo>
                <a:cubicBezTo>
                  <a:pt x="1474" y="716"/>
                  <a:pt x="1569" y="764"/>
                  <a:pt x="1740" y="743"/>
                </a:cubicBezTo>
                <a:cubicBezTo>
                  <a:pt x="1759" y="672"/>
                  <a:pt x="1788" y="626"/>
                  <a:pt x="1725" y="559"/>
                </a:cubicBezTo>
                <a:cubicBezTo>
                  <a:pt x="1653" y="482"/>
                  <a:pt x="1514" y="456"/>
                  <a:pt x="1415" y="490"/>
                </a:cubicBezTo>
                <a:cubicBezTo>
                  <a:pt x="1288" y="534"/>
                  <a:pt x="1157" y="711"/>
                  <a:pt x="1249" y="841"/>
                </a:cubicBezTo>
                <a:cubicBezTo>
                  <a:pt x="1379" y="1025"/>
                  <a:pt x="1804" y="1082"/>
                  <a:pt x="1983" y="963"/>
                </a:cubicBezTo>
                <a:cubicBezTo>
                  <a:pt x="2065" y="908"/>
                  <a:pt x="2054" y="816"/>
                  <a:pt x="2055" y="730"/>
                </a:cubicBezTo>
                <a:cubicBezTo>
                  <a:pt x="2056" y="668"/>
                  <a:pt x="2054" y="604"/>
                  <a:pt x="2054" y="541"/>
                </a:cubicBezTo>
                <a:cubicBezTo>
                  <a:pt x="2054" y="513"/>
                  <a:pt x="2053" y="475"/>
                  <a:pt x="2054" y="503"/>
                </a:cubicBezTo>
                <a:cubicBezTo>
                  <a:pt x="2062" y="664"/>
                  <a:pt x="2108" y="817"/>
                  <a:pt x="2122" y="977"/>
                </a:cubicBezTo>
                <a:cubicBezTo>
                  <a:pt x="2122" y="976"/>
                  <a:pt x="2105" y="948"/>
                  <a:pt x="2104" y="925"/>
                </a:cubicBezTo>
                <a:cubicBezTo>
                  <a:pt x="2100" y="856"/>
                  <a:pt x="2112" y="801"/>
                  <a:pt x="2145" y="740"/>
                </a:cubicBezTo>
                <a:cubicBezTo>
                  <a:pt x="2177" y="681"/>
                  <a:pt x="2233" y="605"/>
                  <a:pt x="2308" y="608"/>
                </a:cubicBezTo>
                <a:cubicBezTo>
                  <a:pt x="2377" y="610"/>
                  <a:pt x="2411" y="674"/>
                  <a:pt x="2437" y="733"/>
                </a:cubicBezTo>
                <a:cubicBezTo>
                  <a:pt x="2469" y="807"/>
                  <a:pt x="2475" y="923"/>
                  <a:pt x="2446" y="998"/>
                </a:cubicBezTo>
                <a:cubicBezTo>
                  <a:pt x="2434" y="1006"/>
                  <a:pt x="2430" y="1009"/>
                  <a:pt x="2419" y="1006"/>
                </a:cubicBezTo>
                <a:cubicBezTo>
                  <a:pt x="2420" y="971"/>
                  <a:pt x="2398" y="947"/>
                  <a:pt x="2421" y="904"/>
                </a:cubicBezTo>
                <a:cubicBezTo>
                  <a:pt x="2466" y="819"/>
                  <a:pt x="2579" y="711"/>
                  <a:pt x="2669" y="679"/>
                </a:cubicBezTo>
                <a:cubicBezTo>
                  <a:pt x="2722" y="660"/>
                  <a:pt x="2805" y="626"/>
                  <a:pt x="2860" y="664"/>
                </a:cubicBezTo>
                <a:cubicBezTo>
                  <a:pt x="2925" y="708"/>
                  <a:pt x="2891" y="810"/>
                  <a:pt x="2882" y="871"/>
                </a:cubicBezTo>
                <a:cubicBezTo>
                  <a:pt x="2878" y="898"/>
                  <a:pt x="2873" y="926"/>
                  <a:pt x="2869" y="953"/>
                </a:cubicBezTo>
                <a:moveTo>
                  <a:pt x="3160" y="637"/>
                </a:moveTo>
                <a:cubicBezTo>
                  <a:pt x="3162" y="653"/>
                  <a:pt x="3164" y="690"/>
                  <a:pt x="3167" y="710"/>
                </a:cubicBezTo>
                <a:cubicBezTo>
                  <a:pt x="3184" y="823"/>
                  <a:pt x="3364" y="963"/>
                  <a:pt x="3452" y="836"/>
                </a:cubicBezTo>
                <a:cubicBezTo>
                  <a:pt x="3494" y="776"/>
                  <a:pt x="3489" y="668"/>
                  <a:pt x="3454" y="608"/>
                </a:cubicBezTo>
                <a:cubicBezTo>
                  <a:pt x="3412" y="536"/>
                  <a:pt x="3328" y="511"/>
                  <a:pt x="3249" y="522"/>
                </a:cubicBezTo>
                <a:cubicBezTo>
                  <a:pt x="3123" y="540"/>
                  <a:pt x="3022" y="665"/>
                  <a:pt x="2991" y="782"/>
                </a:cubicBezTo>
                <a:cubicBezTo>
                  <a:pt x="2965" y="881"/>
                  <a:pt x="2994" y="949"/>
                  <a:pt x="3069" y="1014"/>
                </a:cubicBezTo>
                <a:cubicBezTo>
                  <a:pt x="3181" y="1111"/>
                  <a:pt x="3344" y="1158"/>
                  <a:pt x="3491" y="1147"/>
                </a:cubicBezTo>
                <a:cubicBezTo>
                  <a:pt x="3608" y="1138"/>
                  <a:pt x="3656" y="1043"/>
                  <a:pt x="3689" y="945"/>
                </a:cubicBezTo>
                <a:cubicBezTo>
                  <a:pt x="3720" y="853"/>
                  <a:pt x="3745" y="767"/>
                  <a:pt x="3795" y="685"/>
                </a:cubicBezTo>
                <a:cubicBezTo>
                  <a:pt x="3773" y="752"/>
                  <a:pt x="3739" y="821"/>
                  <a:pt x="3716" y="890"/>
                </a:cubicBezTo>
                <a:cubicBezTo>
                  <a:pt x="3697" y="948"/>
                  <a:pt x="3673" y="1045"/>
                  <a:pt x="3708" y="1102"/>
                </a:cubicBezTo>
                <a:cubicBezTo>
                  <a:pt x="3736" y="1149"/>
                  <a:pt x="3797" y="1149"/>
                  <a:pt x="3844" y="1145"/>
                </a:cubicBezTo>
                <a:cubicBezTo>
                  <a:pt x="3923" y="1138"/>
                  <a:pt x="4013" y="1035"/>
                  <a:pt x="4078" y="993"/>
                </a:cubicBezTo>
                <a:cubicBezTo>
                  <a:pt x="4105" y="975"/>
                  <a:pt x="4129" y="956"/>
                  <a:pt x="4162" y="956"/>
                </a:cubicBezTo>
                <a:cubicBezTo>
                  <a:pt x="4195" y="956"/>
                  <a:pt x="4229" y="1013"/>
                  <a:pt x="4256" y="1031"/>
                </a:cubicBezTo>
                <a:cubicBezTo>
                  <a:pt x="4383" y="1115"/>
                  <a:pt x="4623" y="1139"/>
                  <a:pt x="4758" y="1074"/>
                </a:cubicBezTo>
                <a:cubicBezTo>
                  <a:pt x="4842" y="1034"/>
                  <a:pt x="4872" y="972"/>
                  <a:pt x="4877" y="884"/>
                </a:cubicBezTo>
                <a:cubicBezTo>
                  <a:pt x="4883" y="772"/>
                  <a:pt x="4841" y="634"/>
                  <a:pt x="4795" y="531"/>
                </a:cubicBezTo>
                <a:cubicBezTo>
                  <a:pt x="4776" y="487"/>
                  <a:pt x="4771" y="514"/>
                  <a:pt x="4753" y="492"/>
                </a:cubicBezTo>
                <a:cubicBezTo>
                  <a:pt x="4705" y="553"/>
                  <a:pt x="4669" y="602"/>
                  <a:pt x="4648" y="682"/>
                </a:cubicBezTo>
                <a:cubicBezTo>
                  <a:pt x="4617" y="794"/>
                  <a:pt x="4610" y="937"/>
                  <a:pt x="4654" y="1046"/>
                </a:cubicBezTo>
                <a:cubicBezTo>
                  <a:pt x="4686" y="1129"/>
                  <a:pt x="4736" y="1177"/>
                  <a:pt x="4804" y="1224"/>
                </a:cubicBezTo>
                <a:moveTo>
                  <a:pt x="4462" y="890"/>
                </a:moveTo>
                <a:cubicBezTo>
                  <a:pt x="4674" y="890"/>
                  <a:pt x="4891" y="907"/>
                  <a:pt x="5104" y="895"/>
                </a:cubicBezTo>
                <a:cubicBezTo>
                  <a:pt x="5215" y="889"/>
                  <a:pt x="5340" y="868"/>
                  <a:pt x="5435" y="805"/>
                </a:cubicBezTo>
                <a:cubicBezTo>
                  <a:pt x="5459" y="781"/>
                  <a:pt x="5468" y="776"/>
                  <a:pt x="5465" y="753"/>
                </a:cubicBezTo>
                <a:cubicBezTo>
                  <a:pt x="5417" y="739"/>
                  <a:pt x="5360" y="721"/>
                  <a:pt x="5296" y="740"/>
                </a:cubicBezTo>
                <a:cubicBezTo>
                  <a:pt x="5210" y="766"/>
                  <a:pt x="5156" y="831"/>
                  <a:pt x="5159" y="920"/>
                </a:cubicBezTo>
                <a:cubicBezTo>
                  <a:pt x="5161" y="984"/>
                  <a:pt x="5235" y="1020"/>
                  <a:pt x="5284" y="1048"/>
                </a:cubicBezTo>
                <a:cubicBezTo>
                  <a:pt x="5381" y="1107"/>
                  <a:pt x="5523" y="1160"/>
                  <a:pt x="5577" y="1268"/>
                </a:cubicBezTo>
                <a:cubicBezTo>
                  <a:pt x="5619" y="1352"/>
                  <a:pt x="5524" y="1371"/>
                  <a:pt x="5463" y="1377"/>
                </a:cubicBezTo>
                <a:cubicBezTo>
                  <a:pt x="5350" y="1387"/>
                  <a:pt x="5254" y="1373"/>
                  <a:pt x="5153" y="1323"/>
                </a:cubicBezTo>
                <a:cubicBezTo>
                  <a:pt x="5101" y="1297"/>
                  <a:pt x="5074" y="1274"/>
                  <a:pt x="5041" y="123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2" name="Freeform 34"/>
          <p:cNvSpPr/>
          <p:nvPr/>
        </p:nvSpPr>
        <p:spPr>
          <a:xfrm>
            <a:off x="7481880" y="4395960"/>
            <a:ext cx="147240" cy="138600"/>
          </a:xfrm>
          <a:custGeom>
            <a:avLst/>
            <a:gdLst/>
            <a:ahLst/>
            <a:rect l="0" t="0" r="r" b="b"/>
            <a:pathLst>
              <a:path w="409" h="385">
                <a:moveTo>
                  <a:pt x="37" y="7"/>
                </a:moveTo>
                <a:cubicBezTo>
                  <a:pt x="30" y="39"/>
                  <a:pt x="21" y="85"/>
                  <a:pt x="15" y="122"/>
                </a:cubicBezTo>
                <a:cubicBezTo>
                  <a:pt x="6" y="180"/>
                  <a:pt x="0" y="251"/>
                  <a:pt x="8" y="310"/>
                </a:cubicBezTo>
                <a:cubicBezTo>
                  <a:pt x="11" y="321"/>
                  <a:pt x="14" y="332"/>
                  <a:pt x="17" y="342"/>
                </a:cubicBezTo>
                <a:moveTo>
                  <a:pt x="390" y="0"/>
                </a:moveTo>
                <a:cubicBezTo>
                  <a:pt x="407" y="3"/>
                  <a:pt x="404" y="18"/>
                  <a:pt x="405" y="51"/>
                </a:cubicBezTo>
                <a:cubicBezTo>
                  <a:pt x="408" y="148"/>
                  <a:pt x="388" y="225"/>
                  <a:pt x="350" y="313"/>
                </a:cubicBezTo>
                <a:cubicBezTo>
                  <a:pt x="339" y="337"/>
                  <a:pt x="329" y="361"/>
                  <a:pt x="318" y="38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Freeform 1"/>
          <p:cNvSpPr/>
          <p:nvPr/>
        </p:nvSpPr>
        <p:spPr>
          <a:xfrm>
            <a:off x="723960" y="490680"/>
            <a:ext cx="709920" cy="305280"/>
          </a:xfrm>
          <a:custGeom>
            <a:avLst/>
            <a:gdLst/>
            <a:ahLst/>
            <a:rect l="0" t="0" r="r" b="b"/>
            <a:pathLst>
              <a:path w="1972" h="848">
                <a:moveTo>
                  <a:pt x="19" y="141"/>
                </a:moveTo>
                <a:cubicBezTo>
                  <a:pt x="22" y="155"/>
                  <a:pt x="25" y="167"/>
                  <a:pt x="25" y="181"/>
                </a:cubicBezTo>
                <a:cubicBezTo>
                  <a:pt x="27" y="299"/>
                  <a:pt x="24" y="415"/>
                  <a:pt x="22" y="533"/>
                </a:cubicBezTo>
                <a:cubicBezTo>
                  <a:pt x="21" y="585"/>
                  <a:pt x="18" y="637"/>
                  <a:pt x="16" y="689"/>
                </a:cubicBezTo>
                <a:cubicBezTo>
                  <a:pt x="15" y="709"/>
                  <a:pt x="16" y="728"/>
                  <a:pt x="16" y="748"/>
                </a:cubicBezTo>
                <a:moveTo>
                  <a:pt x="0" y="53"/>
                </a:moveTo>
                <a:cubicBezTo>
                  <a:pt x="0" y="49"/>
                  <a:pt x="0" y="7"/>
                  <a:pt x="0" y="0"/>
                </a:cubicBezTo>
                <a:cubicBezTo>
                  <a:pt x="28" y="36"/>
                  <a:pt x="50" y="74"/>
                  <a:pt x="73" y="113"/>
                </a:cubicBezTo>
                <a:moveTo>
                  <a:pt x="496" y="573"/>
                </a:moveTo>
                <a:cubicBezTo>
                  <a:pt x="496" y="568"/>
                  <a:pt x="496" y="564"/>
                  <a:pt x="496" y="559"/>
                </a:cubicBezTo>
                <a:cubicBezTo>
                  <a:pt x="521" y="552"/>
                  <a:pt x="548" y="555"/>
                  <a:pt x="574" y="555"/>
                </a:cubicBezTo>
                <a:moveTo>
                  <a:pt x="1027" y="476"/>
                </a:moveTo>
                <a:cubicBezTo>
                  <a:pt x="1072" y="468"/>
                  <a:pt x="1117" y="464"/>
                  <a:pt x="1162" y="476"/>
                </a:cubicBezTo>
                <a:cubicBezTo>
                  <a:pt x="1217" y="490"/>
                  <a:pt x="1267" y="513"/>
                  <a:pt x="1324" y="521"/>
                </a:cubicBezTo>
                <a:cubicBezTo>
                  <a:pt x="1360" y="526"/>
                  <a:pt x="1437" y="542"/>
                  <a:pt x="1467" y="514"/>
                </a:cubicBezTo>
                <a:cubicBezTo>
                  <a:pt x="1470" y="507"/>
                  <a:pt x="1473" y="501"/>
                  <a:pt x="1476" y="494"/>
                </a:cubicBezTo>
                <a:cubicBezTo>
                  <a:pt x="1469" y="429"/>
                  <a:pt x="1429" y="403"/>
                  <a:pt x="1371" y="372"/>
                </a:cubicBezTo>
                <a:cubicBezTo>
                  <a:pt x="1274" y="320"/>
                  <a:pt x="1161" y="293"/>
                  <a:pt x="1051" y="304"/>
                </a:cubicBezTo>
                <a:cubicBezTo>
                  <a:pt x="949" y="314"/>
                  <a:pt x="860" y="376"/>
                  <a:pt x="835" y="479"/>
                </a:cubicBezTo>
                <a:cubicBezTo>
                  <a:pt x="810" y="583"/>
                  <a:pt x="852" y="658"/>
                  <a:pt x="935" y="718"/>
                </a:cubicBezTo>
                <a:cubicBezTo>
                  <a:pt x="1040" y="792"/>
                  <a:pt x="1177" y="821"/>
                  <a:pt x="1301" y="838"/>
                </a:cubicBezTo>
                <a:cubicBezTo>
                  <a:pt x="1332" y="841"/>
                  <a:pt x="1364" y="844"/>
                  <a:pt x="1395" y="847"/>
                </a:cubicBezTo>
                <a:moveTo>
                  <a:pt x="1923" y="718"/>
                </a:moveTo>
                <a:cubicBezTo>
                  <a:pt x="1928" y="717"/>
                  <a:pt x="1933" y="711"/>
                  <a:pt x="1937" y="711"/>
                </a:cubicBezTo>
                <a:cubicBezTo>
                  <a:pt x="1953" y="710"/>
                  <a:pt x="1958" y="717"/>
                  <a:pt x="1971" y="72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4" name="Freeform 2"/>
          <p:cNvSpPr/>
          <p:nvPr/>
        </p:nvSpPr>
        <p:spPr>
          <a:xfrm>
            <a:off x="1978200" y="426960"/>
            <a:ext cx="3420000" cy="592560"/>
          </a:xfrm>
          <a:custGeom>
            <a:avLst/>
            <a:gdLst/>
            <a:ahLst/>
            <a:rect l="0" t="0" r="r" b="b"/>
            <a:pathLst>
              <a:path w="9500" h="1646">
                <a:moveTo>
                  <a:pt x="213" y="313"/>
                </a:moveTo>
                <a:cubicBezTo>
                  <a:pt x="190" y="298"/>
                  <a:pt x="186" y="294"/>
                  <a:pt x="170" y="289"/>
                </a:cubicBezTo>
                <a:cubicBezTo>
                  <a:pt x="170" y="359"/>
                  <a:pt x="179" y="429"/>
                  <a:pt x="185" y="499"/>
                </a:cubicBezTo>
                <a:cubicBezTo>
                  <a:pt x="202" y="692"/>
                  <a:pt x="213" y="887"/>
                  <a:pt x="221" y="1080"/>
                </a:cubicBezTo>
                <a:cubicBezTo>
                  <a:pt x="224" y="1151"/>
                  <a:pt x="225" y="1171"/>
                  <a:pt x="224" y="1216"/>
                </a:cubicBezTo>
                <a:moveTo>
                  <a:pt x="0" y="926"/>
                </a:moveTo>
                <a:cubicBezTo>
                  <a:pt x="82" y="893"/>
                  <a:pt x="147" y="876"/>
                  <a:pt x="242" y="868"/>
                </a:cubicBezTo>
                <a:cubicBezTo>
                  <a:pt x="424" y="854"/>
                  <a:pt x="643" y="883"/>
                  <a:pt x="814" y="804"/>
                </a:cubicBezTo>
                <a:cubicBezTo>
                  <a:pt x="898" y="765"/>
                  <a:pt x="896" y="720"/>
                  <a:pt x="908" y="641"/>
                </a:cubicBezTo>
                <a:cubicBezTo>
                  <a:pt x="919" y="574"/>
                  <a:pt x="864" y="493"/>
                  <a:pt x="828" y="440"/>
                </a:cubicBezTo>
                <a:cubicBezTo>
                  <a:pt x="815" y="422"/>
                  <a:pt x="814" y="416"/>
                  <a:pt x="801" y="413"/>
                </a:cubicBezTo>
                <a:cubicBezTo>
                  <a:pt x="793" y="473"/>
                  <a:pt x="784" y="540"/>
                  <a:pt x="783" y="606"/>
                </a:cubicBezTo>
                <a:cubicBezTo>
                  <a:pt x="782" y="773"/>
                  <a:pt x="875" y="934"/>
                  <a:pt x="1037" y="996"/>
                </a:cubicBezTo>
                <a:cubicBezTo>
                  <a:pt x="1090" y="1016"/>
                  <a:pt x="1130" y="1015"/>
                  <a:pt x="1174" y="984"/>
                </a:cubicBezTo>
                <a:cubicBezTo>
                  <a:pt x="1273" y="915"/>
                  <a:pt x="1327" y="768"/>
                  <a:pt x="1468" y="776"/>
                </a:cubicBezTo>
                <a:cubicBezTo>
                  <a:pt x="1543" y="780"/>
                  <a:pt x="1581" y="829"/>
                  <a:pt x="1644" y="866"/>
                </a:cubicBezTo>
                <a:cubicBezTo>
                  <a:pt x="1712" y="906"/>
                  <a:pt x="1839" y="965"/>
                  <a:pt x="1921" y="936"/>
                </a:cubicBezTo>
                <a:cubicBezTo>
                  <a:pt x="1943" y="923"/>
                  <a:pt x="1950" y="917"/>
                  <a:pt x="1953" y="898"/>
                </a:cubicBezTo>
                <a:cubicBezTo>
                  <a:pt x="1942" y="832"/>
                  <a:pt x="1949" y="806"/>
                  <a:pt x="1905" y="747"/>
                </a:cubicBezTo>
                <a:cubicBezTo>
                  <a:pt x="1868" y="697"/>
                  <a:pt x="1796" y="639"/>
                  <a:pt x="1730" y="646"/>
                </a:cubicBezTo>
                <a:cubicBezTo>
                  <a:pt x="1648" y="655"/>
                  <a:pt x="1617" y="723"/>
                  <a:pt x="1606" y="804"/>
                </a:cubicBezTo>
                <a:cubicBezTo>
                  <a:pt x="1593" y="902"/>
                  <a:pt x="1602" y="998"/>
                  <a:pt x="1672" y="1071"/>
                </a:cubicBezTo>
                <a:cubicBezTo>
                  <a:pt x="1760" y="1162"/>
                  <a:pt x="1925" y="1188"/>
                  <a:pt x="2044" y="1158"/>
                </a:cubicBezTo>
                <a:cubicBezTo>
                  <a:pt x="2283" y="1098"/>
                  <a:pt x="2378" y="862"/>
                  <a:pt x="2387" y="640"/>
                </a:cubicBezTo>
                <a:cubicBezTo>
                  <a:pt x="2391" y="529"/>
                  <a:pt x="2381" y="431"/>
                  <a:pt x="2355" y="323"/>
                </a:cubicBezTo>
                <a:cubicBezTo>
                  <a:pt x="2353" y="314"/>
                  <a:pt x="2350" y="305"/>
                  <a:pt x="2348" y="296"/>
                </a:cubicBezTo>
                <a:cubicBezTo>
                  <a:pt x="2331" y="339"/>
                  <a:pt x="2303" y="401"/>
                  <a:pt x="2295" y="465"/>
                </a:cubicBezTo>
                <a:cubicBezTo>
                  <a:pt x="2276" y="607"/>
                  <a:pt x="2273" y="753"/>
                  <a:pt x="2318" y="891"/>
                </a:cubicBezTo>
                <a:cubicBezTo>
                  <a:pt x="2367" y="1040"/>
                  <a:pt x="2461" y="1146"/>
                  <a:pt x="2572" y="1250"/>
                </a:cubicBezTo>
                <a:moveTo>
                  <a:pt x="2084" y="843"/>
                </a:moveTo>
                <a:cubicBezTo>
                  <a:pt x="2199" y="841"/>
                  <a:pt x="2310" y="826"/>
                  <a:pt x="2424" y="811"/>
                </a:cubicBezTo>
                <a:cubicBezTo>
                  <a:pt x="2572" y="793"/>
                  <a:pt x="2721" y="784"/>
                  <a:pt x="2870" y="770"/>
                </a:cubicBezTo>
                <a:moveTo>
                  <a:pt x="3103" y="665"/>
                </a:moveTo>
                <a:cubicBezTo>
                  <a:pt x="3117" y="686"/>
                  <a:pt x="3119" y="702"/>
                  <a:pt x="3143" y="723"/>
                </a:cubicBezTo>
                <a:cubicBezTo>
                  <a:pt x="3229" y="798"/>
                  <a:pt x="3494" y="914"/>
                  <a:pt x="3588" y="797"/>
                </a:cubicBezTo>
                <a:cubicBezTo>
                  <a:pt x="3617" y="762"/>
                  <a:pt x="3617" y="698"/>
                  <a:pt x="3598" y="658"/>
                </a:cubicBezTo>
                <a:cubicBezTo>
                  <a:pt x="3562" y="584"/>
                  <a:pt x="3437" y="568"/>
                  <a:pt x="3368" y="589"/>
                </a:cubicBezTo>
                <a:cubicBezTo>
                  <a:pt x="3276" y="616"/>
                  <a:pt x="3148" y="751"/>
                  <a:pt x="3193" y="860"/>
                </a:cubicBezTo>
                <a:cubicBezTo>
                  <a:pt x="3227" y="940"/>
                  <a:pt x="3360" y="963"/>
                  <a:pt x="3433" y="970"/>
                </a:cubicBezTo>
                <a:cubicBezTo>
                  <a:pt x="3542" y="980"/>
                  <a:pt x="3659" y="979"/>
                  <a:pt x="3753" y="915"/>
                </a:cubicBezTo>
                <a:cubicBezTo>
                  <a:pt x="3835" y="859"/>
                  <a:pt x="3851" y="780"/>
                  <a:pt x="3859" y="688"/>
                </a:cubicBezTo>
                <a:cubicBezTo>
                  <a:pt x="3864" y="625"/>
                  <a:pt x="3861" y="565"/>
                  <a:pt x="3895" y="509"/>
                </a:cubicBezTo>
                <a:cubicBezTo>
                  <a:pt x="3901" y="506"/>
                  <a:pt x="3908" y="502"/>
                  <a:pt x="3914" y="499"/>
                </a:cubicBezTo>
                <a:cubicBezTo>
                  <a:pt x="3961" y="512"/>
                  <a:pt x="3968" y="505"/>
                  <a:pt x="4007" y="546"/>
                </a:cubicBezTo>
                <a:cubicBezTo>
                  <a:pt x="4114" y="658"/>
                  <a:pt x="4073" y="810"/>
                  <a:pt x="4099" y="945"/>
                </a:cubicBezTo>
                <a:cubicBezTo>
                  <a:pt x="4106" y="979"/>
                  <a:pt x="4111" y="1018"/>
                  <a:pt x="4150" y="1028"/>
                </a:cubicBezTo>
                <a:cubicBezTo>
                  <a:pt x="4217" y="1046"/>
                  <a:pt x="4292" y="1007"/>
                  <a:pt x="4347" y="973"/>
                </a:cubicBezTo>
                <a:cubicBezTo>
                  <a:pt x="4455" y="906"/>
                  <a:pt x="4596" y="753"/>
                  <a:pt x="4589" y="615"/>
                </a:cubicBezTo>
                <a:cubicBezTo>
                  <a:pt x="4589" y="602"/>
                  <a:pt x="4587" y="598"/>
                  <a:pt x="4572" y="604"/>
                </a:cubicBezTo>
                <a:cubicBezTo>
                  <a:pt x="4539" y="657"/>
                  <a:pt x="4511" y="691"/>
                  <a:pt x="4523" y="766"/>
                </a:cubicBezTo>
                <a:cubicBezTo>
                  <a:pt x="4541" y="876"/>
                  <a:pt x="4650" y="939"/>
                  <a:pt x="4741" y="980"/>
                </a:cubicBezTo>
                <a:cubicBezTo>
                  <a:pt x="4826" y="1018"/>
                  <a:pt x="4961" y="1058"/>
                  <a:pt x="5055" y="1032"/>
                </a:cubicBezTo>
                <a:cubicBezTo>
                  <a:pt x="5134" y="1010"/>
                  <a:pt x="5137" y="903"/>
                  <a:pt x="5114" y="841"/>
                </a:cubicBezTo>
                <a:cubicBezTo>
                  <a:pt x="5076" y="736"/>
                  <a:pt x="4966" y="590"/>
                  <a:pt x="4858" y="551"/>
                </a:cubicBezTo>
                <a:cubicBezTo>
                  <a:pt x="4783" y="524"/>
                  <a:pt x="4766" y="565"/>
                  <a:pt x="4718" y="606"/>
                </a:cubicBezTo>
                <a:moveTo>
                  <a:pt x="5592" y="158"/>
                </a:moveTo>
                <a:cubicBezTo>
                  <a:pt x="5586" y="257"/>
                  <a:pt x="5577" y="355"/>
                  <a:pt x="5569" y="454"/>
                </a:cubicBezTo>
                <a:cubicBezTo>
                  <a:pt x="5559" y="577"/>
                  <a:pt x="5553" y="706"/>
                  <a:pt x="5561" y="830"/>
                </a:cubicBezTo>
                <a:cubicBezTo>
                  <a:pt x="5570" y="968"/>
                  <a:pt x="5620" y="1052"/>
                  <a:pt x="5732" y="1125"/>
                </a:cubicBezTo>
                <a:moveTo>
                  <a:pt x="6110" y="639"/>
                </a:moveTo>
                <a:cubicBezTo>
                  <a:pt x="6060" y="639"/>
                  <a:pt x="6072" y="612"/>
                  <a:pt x="6010" y="681"/>
                </a:cubicBezTo>
                <a:cubicBezTo>
                  <a:pt x="5966" y="730"/>
                  <a:pt x="5914" y="814"/>
                  <a:pt x="5938" y="885"/>
                </a:cubicBezTo>
                <a:cubicBezTo>
                  <a:pt x="5970" y="979"/>
                  <a:pt x="6143" y="1025"/>
                  <a:pt x="6209" y="955"/>
                </a:cubicBezTo>
                <a:cubicBezTo>
                  <a:pt x="6250" y="911"/>
                  <a:pt x="6210" y="794"/>
                  <a:pt x="6192" y="751"/>
                </a:cubicBezTo>
                <a:cubicBezTo>
                  <a:pt x="6171" y="702"/>
                  <a:pt x="6148" y="657"/>
                  <a:pt x="6133" y="606"/>
                </a:cubicBezTo>
                <a:cubicBezTo>
                  <a:pt x="6133" y="605"/>
                  <a:pt x="6133" y="603"/>
                  <a:pt x="6133" y="602"/>
                </a:cubicBezTo>
                <a:cubicBezTo>
                  <a:pt x="6197" y="617"/>
                  <a:pt x="6262" y="639"/>
                  <a:pt x="6328" y="650"/>
                </a:cubicBezTo>
                <a:cubicBezTo>
                  <a:pt x="6477" y="675"/>
                  <a:pt x="6682" y="699"/>
                  <a:pt x="6828" y="653"/>
                </a:cubicBezTo>
                <a:cubicBezTo>
                  <a:pt x="6864" y="633"/>
                  <a:pt x="6876" y="631"/>
                  <a:pt x="6883" y="604"/>
                </a:cubicBezTo>
                <a:cubicBezTo>
                  <a:pt x="6848" y="544"/>
                  <a:pt x="6850" y="530"/>
                  <a:pt x="6760" y="525"/>
                </a:cubicBezTo>
                <a:cubicBezTo>
                  <a:pt x="6646" y="518"/>
                  <a:pt x="6434" y="637"/>
                  <a:pt x="6505" y="786"/>
                </a:cubicBezTo>
                <a:cubicBezTo>
                  <a:pt x="6536" y="853"/>
                  <a:pt x="6597" y="865"/>
                  <a:pt x="6667" y="851"/>
                </a:cubicBezTo>
                <a:cubicBezTo>
                  <a:pt x="6750" y="834"/>
                  <a:pt x="6794" y="677"/>
                  <a:pt x="6877" y="641"/>
                </a:cubicBezTo>
                <a:cubicBezTo>
                  <a:pt x="6921" y="720"/>
                  <a:pt x="6941" y="787"/>
                  <a:pt x="6955" y="890"/>
                </a:cubicBezTo>
                <a:cubicBezTo>
                  <a:pt x="6985" y="1103"/>
                  <a:pt x="7004" y="1320"/>
                  <a:pt x="7006" y="1535"/>
                </a:cubicBezTo>
                <a:cubicBezTo>
                  <a:pt x="7007" y="1630"/>
                  <a:pt x="6995" y="1592"/>
                  <a:pt x="6957" y="1645"/>
                </a:cubicBezTo>
                <a:cubicBezTo>
                  <a:pt x="6899" y="1617"/>
                  <a:pt x="6871" y="1621"/>
                  <a:pt x="6863" y="1537"/>
                </a:cubicBezTo>
                <a:cubicBezTo>
                  <a:pt x="6852" y="1426"/>
                  <a:pt x="6876" y="1324"/>
                  <a:pt x="6916" y="1220"/>
                </a:cubicBezTo>
                <a:cubicBezTo>
                  <a:pt x="6971" y="1077"/>
                  <a:pt x="7047" y="945"/>
                  <a:pt x="7158" y="840"/>
                </a:cubicBezTo>
                <a:cubicBezTo>
                  <a:pt x="7227" y="774"/>
                  <a:pt x="7271" y="762"/>
                  <a:pt x="7354" y="750"/>
                </a:cubicBezTo>
                <a:cubicBezTo>
                  <a:pt x="7386" y="836"/>
                  <a:pt x="7388" y="914"/>
                  <a:pt x="7394" y="1005"/>
                </a:cubicBezTo>
                <a:cubicBezTo>
                  <a:pt x="7401" y="1119"/>
                  <a:pt x="7408" y="1248"/>
                  <a:pt x="7482" y="1338"/>
                </a:cubicBezTo>
                <a:cubicBezTo>
                  <a:pt x="7485" y="1338"/>
                  <a:pt x="7487" y="1338"/>
                  <a:pt x="7490" y="1338"/>
                </a:cubicBezTo>
                <a:moveTo>
                  <a:pt x="7212" y="379"/>
                </a:moveTo>
                <a:cubicBezTo>
                  <a:pt x="7221" y="345"/>
                  <a:pt x="7214" y="341"/>
                  <a:pt x="7265" y="353"/>
                </a:cubicBezTo>
                <a:cubicBezTo>
                  <a:pt x="7355" y="375"/>
                  <a:pt x="7426" y="451"/>
                  <a:pt x="7503" y="498"/>
                </a:cubicBezTo>
                <a:cubicBezTo>
                  <a:pt x="7535" y="517"/>
                  <a:pt x="7568" y="535"/>
                  <a:pt x="7600" y="554"/>
                </a:cubicBezTo>
                <a:moveTo>
                  <a:pt x="8258" y="695"/>
                </a:moveTo>
                <a:cubicBezTo>
                  <a:pt x="8228" y="652"/>
                  <a:pt x="8168" y="658"/>
                  <a:pt x="8115" y="665"/>
                </a:cubicBezTo>
                <a:cubicBezTo>
                  <a:pt x="8008" y="680"/>
                  <a:pt x="7889" y="731"/>
                  <a:pt x="7830" y="827"/>
                </a:cubicBezTo>
                <a:cubicBezTo>
                  <a:pt x="7781" y="905"/>
                  <a:pt x="7790" y="1009"/>
                  <a:pt x="7854" y="1071"/>
                </a:cubicBezTo>
                <a:cubicBezTo>
                  <a:pt x="7920" y="1118"/>
                  <a:pt x="7944" y="1134"/>
                  <a:pt x="7998" y="1151"/>
                </a:cubicBezTo>
                <a:moveTo>
                  <a:pt x="8635" y="843"/>
                </a:moveTo>
                <a:cubicBezTo>
                  <a:pt x="8636" y="802"/>
                  <a:pt x="8635" y="763"/>
                  <a:pt x="8635" y="723"/>
                </a:cubicBezTo>
                <a:cubicBezTo>
                  <a:pt x="8561" y="739"/>
                  <a:pt x="8512" y="748"/>
                  <a:pt x="8450" y="802"/>
                </a:cubicBezTo>
                <a:cubicBezTo>
                  <a:pt x="8408" y="839"/>
                  <a:pt x="8379" y="887"/>
                  <a:pt x="8401" y="943"/>
                </a:cubicBezTo>
                <a:cubicBezTo>
                  <a:pt x="8426" y="1006"/>
                  <a:pt x="8570" y="1021"/>
                  <a:pt x="8625" y="1008"/>
                </a:cubicBezTo>
                <a:cubicBezTo>
                  <a:pt x="8714" y="987"/>
                  <a:pt x="8745" y="937"/>
                  <a:pt x="8835" y="973"/>
                </a:cubicBezTo>
                <a:cubicBezTo>
                  <a:pt x="8919" y="1007"/>
                  <a:pt x="8997" y="1016"/>
                  <a:pt x="9080" y="963"/>
                </a:cubicBezTo>
                <a:cubicBezTo>
                  <a:pt x="9164" y="909"/>
                  <a:pt x="9199" y="823"/>
                  <a:pt x="9212" y="727"/>
                </a:cubicBezTo>
                <a:cubicBezTo>
                  <a:pt x="9233" y="570"/>
                  <a:pt x="9217" y="400"/>
                  <a:pt x="9217" y="241"/>
                </a:cubicBezTo>
                <a:cubicBezTo>
                  <a:pt x="9217" y="161"/>
                  <a:pt x="9217" y="80"/>
                  <a:pt x="9217" y="0"/>
                </a:cubicBezTo>
                <a:cubicBezTo>
                  <a:pt x="9195" y="29"/>
                  <a:pt x="9178" y="49"/>
                  <a:pt x="9160" y="92"/>
                </a:cubicBezTo>
                <a:cubicBezTo>
                  <a:pt x="9093" y="253"/>
                  <a:pt x="9044" y="436"/>
                  <a:pt x="9068" y="612"/>
                </a:cubicBezTo>
                <a:cubicBezTo>
                  <a:pt x="9080" y="702"/>
                  <a:pt x="9136" y="787"/>
                  <a:pt x="9208" y="843"/>
                </a:cubicBezTo>
                <a:cubicBezTo>
                  <a:pt x="9294" y="908"/>
                  <a:pt x="9397" y="899"/>
                  <a:pt x="9499" y="89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5" name="Freeform 3"/>
          <p:cNvSpPr/>
          <p:nvPr/>
        </p:nvSpPr>
        <p:spPr>
          <a:xfrm>
            <a:off x="973080" y="821160"/>
            <a:ext cx="8731800" cy="743040"/>
          </a:xfrm>
          <a:custGeom>
            <a:avLst/>
            <a:gdLst/>
            <a:ahLst/>
            <a:rect l="0" t="0" r="r" b="b"/>
            <a:pathLst>
              <a:path w="24255" h="2064">
                <a:moveTo>
                  <a:pt x="56" y="1104"/>
                </a:moveTo>
                <a:cubicBezTo>
                  <a:pt x="47" y="1077"/>
                  <a:pt x="38" y="1070"/>
                  <a:pt x="29" y="1051"/>
                </a:cubicBezTo>
                <a:cubicBezTo>
                  <a:pt x="26" y="1045"/>
                  <a:pt x="29" y="1046"/>
                  <a:pt x="27" y="1040"/>
                </a:cubicBezTo>
                <a:cubicBezTo>
                  <a:pt x="32" y="1036"/>
                  <a:pt x="0" y="1045"/>
                  <a:pt x="33" y="1033"/>
                </a:cubicBezTo>
                <a:cubicBezTo>
                  <a:pt x="62" y="1022"/>
                  <a:pt x="93" y="1026"/>
                  <a:pt x="122" y="1026"/>
                </a:cubicBezTo>
                <a:cubicBezTo>
                  <a:pt x="146" y="1026"/>
                  <a:pt x="174" y="1039"/>
                  <a:pt x="198" y="1019"/>
                </a:cubicBezTo>
                <a:cubicBezTo>
                  <a:pt x="200" y="1016"/>
                  <a:pt x="202" y="1012"/>
                  <a:pt x="204" y="1009"/>
                </a:cubicBezTo>
                <a:moveTo>
                  <a:pt x="162" y="974"/>
                </a:moveTo>
                <a:cubicBezTo>
                  <a:pt x="152" y="977"/>
                  <a:pt x="151" y="961"/>
                  <a:pt x="147" y="985"/>
                </a:cubicBezTo>
                <a:cubicBezTo>
                  <a:pt x="136" y="1037"/>
                  <a:pt x="139" y="1173"/>
                  <a:pt x="141" y="1230"/>
                </a:cubicBezTo>
                <a:cubicBezTo>
                  <a:pt x="143" y="1339"/>
                  <a:pt x="151" y="1440"/>
                  <a:pt x="152" y="1549"/>
                </a:cubicBezTo>
                <a:cubicBezTo>
                  <a:pt x="152" y="1587"/>
                  <a:pt x="157" y="1676"/>
                  <a:pt x="149" y="1708"/>
                </a:cubicBezTo>
                <a:cubicBezTo>
                  <a:pt x="144" y="1731"/>
                  <a:pt x="129" y="1724"/>
                  <a:pt x="123" y="1715"/>
                </a:cubicBezTo>
                <a:cubicBezTo>
                  <a:pt x="114" y="1702"/>
                  <a:pt x="113" y="1680"/>
                  <a:pt x="109" y="1658"/>
                </a:cubicBezTo>
                <a:cubicBezTo>
                  <a:pt x="124" y="1648"/>
                  <a:pt x="139" y="1645"/>
                  <a:pt x="155" y="1643"/>
                </a:cubicBezTo>
                <a:cubicBezTo>
                  <a:pt x="189" y="1638"/>
                  <a:pt x="224" y="1633"/>
                  <a:pt x="257" y="1608"/>
                </a:cubicBezTo>
                <a:cubicBezTo>
                  <a:pt x="284" y="1588"/>
                  <a:pt x="322" y="1551"/>
                  <a:pt x="330" y="1438"/>
                </a:cubicBezTo>
                <a:cubicBezTo>
                  <a:pt x="337" y="1345"/>
                  <a:pt x="331" y="1183"/>
                  <a:pt x="307" y="1128"/>
                </a:cubicBezTo>
                <a:cubicBezTo>
                  <a:pt x="306" y="1127"/>
                  <a:pt x="303" y="1125"/>
                  <a:pt x="302" y="1124"/>
                </a:cubicBezTo>
                <a:cubicBezTo>
                  <a:pt x="297" y="1158"/>
                  <a:pt x="295" y="1204"/>
                  <a:pt x="294" y="1257"/>
                </a:cubicBezTo>
                <a:cubicBezTo>
                  <a:pt x="294" y="1405"/>
                  <a:pt x="299" y="1516"/>
                  <a:pt x="314" y="1655"/>
                </a:cubicBezTo>
                <a:cubicBezTo>
                  <a:pt x="325" y="1755"/>
                  <a:pt x="335" y="1856"/>
                  <a:pt x="344" y="1958"/>
                </a:cubicBezTo>
                <a:cubicBezTo>
                  <a:pt x="348" y="1998"/>
                  <a:pt x="348" y="2023"/>
                  <a:pt x="349" y="2063"/>
                </a:cubicBezTo>
                <a:moveTo>
                  <a:pt x="265" y="1854"/>
                </a:moveTo>
                <a:cubicBezTo>
                  <a:pt x="282" y="1783"/>
                  <a:pt x="301" y="1787"/>
                  <a:pt x="326" y="1776"/>
                </a:cubicBezTo>
                <a:cubicBezTo>
                  <a:pt x="368" y="1757"/>
                  <a:pt x="408" y="1745"/>
                  <a:pt x="450" y="1742"/>
                </a:cubicBezTo>
                <a:moveTo>
                  <a:pt x="773" y="1213"/>
                </a:moveTo>
                <a:cubicBezTo>
                  <a:pt x="773" y="1225"/>
                  <a:pt x="776" y="1231"/>
                  <a:pt x="776" y="1244"/>
                </a:cubicBezTo>
                <a:cubicBezTo>
                  <a:pt x="777" y="1284"/>
                  <a:pt x="773" y="1333"/>
                  <a:pt x="775" y="1371"/>
                </a:cubicBezTo>
                <a:cubicBezTo>
                  <a:pt x="778" y="1408"/>
                  <a:pt x="789" y="1418"/>
                  <a:pt x="797" y="1428"/>
                </a:cubicBezTo>
                <a:cubicBezTo>
                  <a:pt x="799" y="1428"/>
                  <a:pt x="799" y="1428"/>
                  <a:pt x="799" y="1428"/>
                </a:cubicBezTo>
                <a:cubicBezTo>
                  <a:pt x="802" y="1394"/>
                  <a:pt x="808" y="1303"/>
                  <a:pt x="822" y="1310"/>
                </a:cubicBezTo>
                <a:cubicBezTo>
                  <a:pt x="840" y="1319"/>
                  <a:pt x="853" y="1386"/>
                  <a:pt x="869" y="1421"/>
                </a:cubicBezTo>
                <a:cubicBezTo>
                  <a:pt x="884" y="1457"/>
                  <a:pt x="910" y="1487"/>
                  <a:pt x="928" y="1464"/>
                </a:cubicBezTo>
                <a:cubicBezTo>
                  <a:pt x="947" y="1441"/>
                  <a:pt x="945" y="1359"/>
                  <a:pt x="945" y="1303"/>
                </a:cubicBezTo>
                <a:cubicBezTo>
                  <a:pt x="944" y="1224"/>
                  <a:pt x="934" y="1165"/>
                  <a:pt x="928" y="1091"/>
                </a:cubicBezTo>
                <a:cubicBezTo>
                  <a:pt x="925" y="1055"/>
                  <a:pt x="927" y="1053"/>
                  <a:pt x="925" y="1022"/>
                </a:cubicBezTo>
                <a:cubicBezTo>
                  <a:pt x="942" y="1064"/>
                  <a:pt x="958" y="1113"/>
                  <a:pt x="976" y="1150"/>
                </a:cubicBezTo>
                <a:cubicBezTo>
                  <a:pt x="1016" y="1233"/>
                  <a:pt x="1066" y="1289"/>
                  <a:pt x="1113" y="1301"/>
                </a:cubicBezTo>
                <a:cubicBezTo>
                  <a:pt x="1119" y="1303"/>
                  <a:pt x="1131" y="1309"/>
                  <a:pt x="1137" y="1293"/>
                </a:cubicBezTo>
                <a:cubicBezTo>
                  <a:pt x="1146" y="1268"/>
                  <a:pt x="1147" y="1226"/>
                  <a:pt x="1147" y="1186"/>
                </a:cubicBezTo>
                <a:cubicBezTo>
                  <a:pt x="1148" y="1140"/>
                  <a:pt x="1148" y="1100"/>
                  <a:pt x="1137" y="1067"/>
                </a:cubicBezTo>
                <a:cubicBezTo>
                  <a:pt x="1125" y="1030"/>
                  <a:pt x="1108" y="1053"/>
                  <a:pt x="1097" y="1082"/>
                </a:cubicBezTo>
                <a:cubicBezTo>
                  <a:pt x="1078" y="1131"/>
                  <a:pt x="1060" y="1211"/>
                  <a:pt x="1055" y="1295"/>
                </a:cubicBezTo>
                <a:cubicBezTo>
                  <a:pt x="1050" y="1369"/>
                  <a:pt x="1056" y="1417"/>
                  <a:pt x="1074" y="1453"/>
                </a:cubicBezTo>
                <a:cubicBezTo>
                  <a:pt x="1092" y="1490"/>
                  <a:pt x="1114" y="1497"/>
                  <a:pt x="1134" y="1503"/>
                </a:cubicBezTo>
                <a:cubicBezTo>
                  <a:pt x="1148" y="1506"/>
                  <a:pt x="1152" y="1507"/>
                  <a:pt x="1161" y="1506"/>
                </a:cubicBezTo>
                <a:moveTo>
                  <a:pt x="1537" y="1105"/>
                </a:moveTo>
                <a:cubicBezTo>
                  <a:pt x="1528" y="1045"/>
                  <a:pt x="1539" y="1038"/>
                  <a:pt x="1520" y="1020"/>
                </a:cubicBezTo>
                <a:cubicBezTo>
                  <a:pt x="1497" y="997"/>
                  <a:pt x="1472" y="1049"/>
                  <a:pt x="1454" y="1092"/>
                </a:cubicBezTo>
                <a:cubicBezTo>
                  <a:pt x="1432" y="1142"/>
                  <a:pt x="1411" y="1201"/>
                  <a:pt x="1409" y="1300"/>
                </a:cubicBezTo>
                <a:cubicBezTo>
                  <a:pt x="1408" y="1372"/>
                  <a:pt x="1428" y="1409"/>
                  <a:pt x="1445" y="1387"/>
                </a:cubicBezTo>
                <a:cubicBezTo>
                  <a:pt x="1479" y="1344"/>
                  <a:pt x="1485" y="1223"/>
                  <a:pt x="1496" y="1118"/>
                </a:cubicBezTo>
                <a:cubicBezTo>
                  <a:pt x="1496" y="1118"/>
                  <a:pt x="1497" y="1118"/>
                  <a:pt x="1497" y="1118"/>
                </a:cubicBezTo>
                <a:cubicBezTo>
                  <a:pt x="1504" y="1185"/>
                  <a:pt x="1507" y="1278"/>
                  <a:pt x="1523" y="1327"/>
                </a:cubicBezTo>
                <a:cubicBezTo>
                  <a:pt x="1547" y="1403"/>
                  <a:pt x="1589" y="1399"/>
                  <a:pt x="1617" y="1353"/>
                </a:cubicBezTo>
                <a:cubicBezTo>
                  <a:pt x="1656" y="1288"/>
                  <a:pt x="1665" y="1175"/>
                  <a:pt x="1670" y="1036"/>
                </a:cubicBezTo>
                <a:cubicBezTo>
                  <a:pt x="1659" y="1053"/>
                  <a:pt x="1654" y="1049"/>
                  <a:pt x="1642" y="1087"/>
                </a:cubicBezTo>
                <a:cubicBezTo>
                  <a:pt x="1630" y="1125"/>
                  <a:pt x="1627" y="1144"/>
                  <a:pt x="1616" y="1186"/>
                </a:cubicBezTo>
                <a:cubicBezTo>
                  <a:pt x="1620" y="1160"/>
                  <a:pt x="1618" y="1102"/>
                  <a:pt x="1630" y="1087"/>
                </a:cubicBezTo>
                <a:cubicBezTo>
                  <a:pt x="1647" y="1064"/>
                  <a:pt x="1652" y="1099"/>
                  <a:pt x="1662" y="1153"/>
                </a:cubicBezTo>
                <a:cubicBezTo>
                  <a:pt x="1689" y="1300"/>
                  <a:pt x="1701" y="1548"/>
                  <a:pt x="1692" y="1724"/>
                </a:cubicBezTo>
                <a:cubicBezTo>
                  <a:pt x="1685" y="1878"/>
                  <a:pt x="1658" y="1881"/>
                  <a:pt x="1625" y="1896"/>
                </a:cubicBezTo>
                <a:cubicBezTo>
                  <a:pt x="1620" y="1825"/>
                  <a:pt x="1613" y="1794"/>
                  <a:pt x="1619" y="1707"/>
                </a:cubicBezTo>
                <a:cubicBezTo>
                  <a:pt x="1630" y="1557"/>
                  <a:pt x="1687" y="1421"/>
                  <a:pt x="1719" y="1341"/>
                </a:cubicBezTo>
                <a:cubicBezTo>
                  <a:pt x="1738" y="1295"/>
                  <a:pt x="1782" y="1322"/>
                  <a:pt x="1778" y="1241"/>
                </a:cubicBezTo>
                <a:cubicBezTo>
                  <a:pt x="1778" y="1228"/>
                  <a:pt x="1771" y="1226"/>
                  <a:pt x="1770" y="1217"/>
                </a:cubicBezTo>
                <a:cubicBezTo>
                  <a:pt x="1768" y="1204"/>
                  <a:pt x="1759" y="1200"/>
                  <a:pt x="1756" y="1188"/>
                </a:cubicBezTo>
                <a:cubicBezTo>
                  <a:pt x="1782" y="1209"/>
                  <a:pt x="1793" y="1216"/>
                  <a:pt x="1813" y="1295"/>
                </a:cubicBezTo>
                <a:cubicBezTo>
                  <a:pt x="1833" y="1374"/>
                  <a:pt x="1851" y="1477"/>
                  <a:pt x="1860" y="1578"/>
                </a:cubicBezTo>
                <a:cubicBezTo>
                  <a:pt x="1861" y="1589"/>
                  <a:pt x="1859" y="1602"/>
                  <a:pt x="1860" y="1613"/>
                </a:cubicBezTo>
                <a:cubicBezTo>
                  <a:pt x="1868" y="1572"/>
                  <a:pt x="1874" y="1533"/>
                  <a:pt x="1884" y="1492"/>
                </a:cubicBezTo>
                <a:cubicBezTo>
                  <a:pt x="1907" y="1397"/>
                  <a:pt x="1938" y="1246"/>
                  <a:pt x="1972" y="1205"/>
                </a:cubicBezTo>
                <a:cubicBezTo>
                  <a:pt x="1987" y="1186"/>
                  <a:pt x="1984" y="1207"/>
                  <a:pt x="1994" y="1232"/>
                </a:cubicBezTo>
                <a:cubicBezTo>
                  <a:pt x="2012" y="1278"/>
                  <a:pt x="2018" y="1460"/>
                  <a:pt x="2052" y="1416"/>
                </a:cubicBezTo>
                <a:cubicBezTo>
                  <a:pt x="2068" y="1395"/>
                  <a:pt x="2069" y="1335"/>
                  <a:pt x="2069" y="1277"/>
                </a:cubicBezTo>
                <a:cubicBezTo>
                  <a:pt x="2068" y="1212"/>
                  <a:pt x="2053" y="1138"/>
                  <a:pt x="2032" y="1171"/>
                </a:cubicBezTo>
                <a:cubicBezTo>
                  <a:pt x="2009" y="1208"/>
                  <a:pt x="1986" y="1337"/>
                  <a:pt x="1981" y="1425"/>
                </a:cubicBezTo>
                <a:cubicBezTo>
                  <a:pt x="1975" y="1512"/>
                  <a:pt x="1991" y="1532"/>
                  <a:pt x="2008" y="1564"/>
                </a:cubicBezTo>
                <a:cubicBezTo>
                  <a:pt x="2030" y="1603"/>
                  <a:pt x="2073" y="1578"/>
                  <a:pt x="2096" y="1556"/>
                </a:cubicBezTo>
                <a:cubicBezTo>
                  <a:pt x="2136" y="1515"/>
                  <a:pt x="2159" y="1446"/>
                  <a:pt x="2173" y="1304"/>
                </a:cubicBezTo>
                <a:cubicBezTo>
                  <a:pt x="2174" y="1288"/>
                  <a:pt x="2175" y="1286"/>
                  <a:pt x="2175" y="1277"/>
                </a:cubicBezTo>
                <a:cubicBezTo>
                  <a:pt x="2174" y="1337"/>
                  <a:pt x="2165" y="1450"/>
                  <a:pt x="2181" y="1487"/>
                </a:cubicBezTo>
                <a:cubicBezTo>
                  <a:pt x="2203" y="1537"/>
                  <a:pt x="2252" y="1542"/>
                  <a:pt x="2274" y="1501"/>
                </a:cubicBezTo>
                <a:cubicBezTo>
                  <a:pt x="2294" y="1463"/>
                  <a:pt x="2307" y="1425"/>
                  <a:pt x="2304" y="1334"/>
                </a:cubicBezTo>
                <a:cubicBezTo>
                  <a:pt x="2301" y="1244"/>
                  <a:pt x="2283" y="1187"/>
                  <a:pt x="2260" y="1163"/>
                </a:cubicBezTo>
                <a:cubicBezTo>
                  <a:pt x="2227" y="1125"/>
                  <a:pt x="2207" y="1206"/>
                  <a:pt x="2189" y="1297"/>
                </a:cubicBezTo>
                <a:cubicBezTo>
                  <a:pt x="2169" y="1399"/>
                  <a:pt x="2145" y="1526"/>
                  <a:pt x="2173" y="1625"/>
                </a:cubicBezTo>
                <a:cubicBezTo>
                  <a:pt x="2218" y="1785"/>
                  <a:pt x="2311" y="1732"/>
                  <a:pt x="2365" y="1707"/>
                </a:cubicBezTo>
                <a:moveTo>
                  <a:pt x="2524" y="816"/>
                </a:moveTo>
                <a:cubicBezTo>
                  <a:pt x="2536" y="832"/>
                  <a:pt x="2547" y="885"/>
                  <a:pt x="2554" y="930"/>
                </a:cubicBezTo>
                <a:cubicBezTo>
                  <a:pt x="2566" y="1019"/>
                  <a:pt x="2567" y="1127"/>
                  <a:pt x="2570" y="1226"/>
                </a:cubicBezTo>
                <a:cubicBezTo>
                  <a:pt x="2571" y="1298"/>
                  <a:pt x="2573" y="1370"/>
                  <a:pt x="2573" y="1443"/>
                </a:cubicBezTo>
                <a:moveTo>
                  <a:pt x="2440" y="1113"/>
                </a:moveTo>
                <a:cubicBezTo>
                  <a:pt x="2456" y="1116"/>
                  <a:pt x="2472" y="1127"/>
                  <a:pt x="2488" y="1131"/>
                </a:cubicBezTo>
                <a:cubicBezTo>
                  <a:pt x="2529" y="1141"/>
                  <a:pt x="2571" y="1142"/>
                  <a:pt x="2612" y="1113"/>
                </a:cubicBezTo>
                <a:cubicBezTo>
                  <a:pt x="2631" y="1100"/>
                  <a:pt x="2670" y="1076"/>
                  <a:pt x="2677" y="990"/>
                </a:cubicBezTo>
                <a:cubicBezTo>
                  <a:pt x="2680" y="944"/>
                  <a:pt x="2675" y="895"/>
                  <a:pt x="2672" y="858"/>
                </a:cubicBezTo>
                <a:cubicBezTo>
                  <a:pt x="2656" y="886"/>
                  <a:pt x="2648" y="912"/>
                  <a:pt x="2637" y="976"/>
                </a:cubicBezTo>
                <a:cubicBezTo>
                  <a:pt x="2620" y="1077"/>
                  <a:pt x="2613" y="1227"/>
                  <a:pt x="2633" y="1331"/>
                </a:cubicBezTo>
                <a:cubicBezTo>
                  <a:pt x="2644" y="1392"/>
                  <a:pt x="2673" y="1443"/>
                  <a:pt x="2694" y="1413"/>
                </a:cubicBezTo>
                <a:cubicBezTo>
                  <a:pt x="2716" y="1381"/>
                  <a:pt x="2728" y="1249"/>
                  <a:pt x="2740" y="1179"/>
                </a:cubicBezTo>
                <a:cubicBezTo>
                  <a:pt x="2741" y="1196"/>
                  <a:pt x="2745" y="1241"/>
                  <a:pt x="2747" y="1263"/>
                </a:cubicBezTo>
                <a:cubicBezTo>
                  <a:pt x="2756" y="1354"/>
                  <a:pt x="2766" y="1395"/>
                  <a:pt x="2787" y="1451"/>
                </a:cubicBezTo>
                <a:moveTo>
                  <a:pt x="1780" y="1433"/>
                </a:moveTo>
                <a:cubicBezTo>
                  <a:pt x="24254" y="0"/>
                  <a:pt x="2414" y="1441"/>
                  <a:pt x="2900" y="1295"/>
                </a:cubicBezTo>
                <a:cubicBezTo>
                  <a:pt x="2894" y="1239"/>
                  <a:pt x="2906" y="1179"/>
                  <a:pt x="2881" y="1178"/>
                </a:cubicBezTo>
                <a:cubicBezTo>
                  <a:pt x="2863" y="1177"/>
                  <a:pt x="2843" y="1286"/>
                  <a:pt x="2847" y="1350"/>
                </a:cubicBezTo>
                <a:cubicBezTo>
                  <a:pt x="2851" y="1416"/>
                  <a:pt x="2872" y="1428"/>
                  <a:pt x="2887" y="1438"/>
                </a:cubicBezTo>
                <a:cubicBezTo>
                  <a:pt x="2905" y="1450"/>
                  <a:pt x="2926" y="1407"/>
                  <a:pt x="2943" y="1439"/>
                </a:cubicBezTo>
                <a:cubicBezTo>
                  <a:pt x="2971" y="1489"/>
                  <a:pt x="2981" y="1568"/>
                  <a:pt x="3015" y="1587"/>
                </a:cubicBezTo>
                <a:cubicBezTo>
                  <a:pt x="3038" y="1601"/>
                  <a:pt x="3059" y="1584"/>
                  <a:pt x="3078" y="1537"/>
                </a:cubicBezTo>
                <a:cubicBezTo>
                  <a:pt x="3114" y="1449"/>
                  <a:pt x="3115" y="1306"/>
                  <a:pt x="3123" y="1163"/>
                </a:cubicBezTo>
                <a:cubicBezTo>
                  <a:pt x="3126" y="1091"/>
                  <a:pt x="3127" y="976"/>
                  <a:pt x="3127" y="929"/>
                </a:cubicBezTo>
                <a:cubicBezTo>
                  <a:pt x="3095" y="1048"/>
                  <a:pt x="3058" y="1166"/>
                  <a:pt x="3057" y="1347"/>
                </a:cubicBezTo>
                <a:cubicBezTo>
                  <a:pt x="3056" y="1456"/>
                  <a:pt x="3072" y="1468"/>
                  <a:pt x="3091" y="1520"/>
                </a:cubicBezTo>
                <a:moveTo>
                  <a:pt x="2986" y="1203"/>
                </a:moveTo>
                <a:cubicBezTo>
                  <a:pt x="3028" y="1207"/>
                  <a:pt x="3070" y="1217"/>
                  <a:pt x="3111" y="1232"/>
                </a:cubicBezTo>
                <a:cubicBezTo>
                  <a:pt x="3133" y="1240"/>
                  <a:pt x="3154" y="1258"/>
                  <a:pt x="3176" y="127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6" name="Freeform 4"/>
          <p:cNvSpPr/>
          <p:nvPr/>
        </p:nvSpPr>
        <p:spPr>
          <a:xfrm>
            <a:off x="6111360" y="1100160"/>
            <a:ext cx="1566720" cy="356040"/>
          </a:xfrm>
          <a:custGeom>
            <a:avLst/>
            <a:gdLst/>
            <a:ahLst/>
            <a:rect l="0" t="0" r="r" b="b"/>
            <a:pathLst>
              <a:path w="4352" h="989">
                <a:moveTo>
                  <a:pt x="485" y="694"/>
                </a:moveTo>
                <a:cubicBezTo>
                  <a:pt x="522" y="683"/>
                  <a:pt x="515" y="682"/>
                  <a:pt x="516" y="633"/>
                </a:cubicBezTo>
                <a:cubicBezTo>
                  <a:pt x="517" y="565"/>
                  <a:pt x="497" y="521"/>
                  <a:pt x="428" y="500"/>
                </a:cubicBezTo>
                <a:cubicBezTo>
                  <a:pt x="329" y="468"/>
                  <a:pt x="246" y="506"/>
                  <a:pt x="171" y="570"/>
                </a:cubicBezTo>
                <a:cubicBezTo>
                  <a:pt x="100" y="630"/>
                  <a:pt x="27" y="716"/>
                  <a:pt x="10" y="810"/>
                </a:cubicBezTo>
                <a:cubicBezTo>
                  <a:pt x="0" y="866"/>
                  <a:pt x="9" y="898"/>
                  <a:pt x="68" y="905"/>
                </a:cubicBezTo>
                <a:cubicBezTo>
                  <a:pt x="137" y="913"/>
                  <a:pt x="186" y="866"/>
                  <a:pt x="230" y="820"/>
                </a:cubicBezTo>
                <a:cubicBezTo>
                  <a:pt x="267" y="783"/>
                  <a:pt x="297" y="741"/>
                  <a:pt x="331" y="701"/>
                </a:cubicBezTo>
                <a:cubicBezTo>
                  <a:pt x="333" y="699"/>
                  <a:pt x="335" y="696"/>
                  <a:pt x="337" y="694"/>
                </a:cubicBezTo>
                <a:cubicBezTo>
                  <a:pt x="348" y="710"/>
                  <a:pt x="366" y="741"/>
                  <a:pt x="377" y="764"/>
                </a:cubicBezTo>
                <a:cubicBezTo>
                  <a:pt x="413" y="846"/>
                  <a:pt x="448" y="913"/>
                  <a:pt x="503" y="984"/>
                </a:cubicBezTo>
                <a:moveTo>
                  <a:pt x="1378" y="605"/>
                </a:moveTo>
                <a:cubicBezTo>
                  <a:pt x="1359" y="620"/>
                  <a:pt x="1356" y="617"/>
                  <a:pt x="1338" y="646"/>
                </a:cubicBezTo>
                <a:cubicBezTo>
                  <a:pt x="1308" y="694"/>
                  <a:pt x="1301" y="751"/>
                  <a:pt x="1309" y="807"/>
                </a:cubicBezTo>
                <a:cubicBezTo>
                  <a:pt x="1317" y="864"/>
                  <a:pt x="1355" y="899"/>
                  <a:pt x="1410" y="907"/>
                </a:cubicBezTo>
                <a:cubicBezTo>
                  <a:pt x="1476" y="916"/>
                  <a:pt x="1515" y="879"/>
                  <a:pt x="1565" y="844"/>
                </a:cubicBezTo>
                <a:cubicBezTo>
                  <a:pt x="1635" y="795"/>
                  <a:pt x="1697" y="760"/>
                  <a:pt x="1783" y="757"/>
                </a:cubicBezTo>
                <a:cubicBezTo>
                  <a:pt x="1836" y="755"/>
                  <a:pt x="1842" y="796"/>
                  <a:pt x="1865" y="836"/>
                </a:cubicBezTo>
                <a:cubicBezTo>
                  <a:pt x="1884" y="870"/>
                  <a:pt x="1904" y="897"/>
                  <a:pt x="1945" y="902"/>
                </a:cubicBezTo>
                <a:cubicBezTo>
                  <a:pt x="1997" y="908"/>
                  <a:pt x="2011" y="867"/>
                  <a:pt x="2020" y="823"/>
                </a:cubicBezTo>
                <a:cubicBezTo>
                  <a:pt x="2030" y="774"/>
                  <a:pt x="2031" y="711"/>
                  <a:pt x="2023" y="662"/>
                </a:cubicBezTo>
                <a:cubicBezTo>
                  <a:pt x="2019" y="639"/>
                  <a:pt x="2014" y="617"/>
                  <a:pt x="2011" y="594"/>
                </a:cubicBezTo>
                <a:moveTo>
                  <a:pt x="2500" y="616"/>
                </a:moveTo>
                <a:cubicBezTo>
                  <a:pt x="2486" y="608"/>
                  <a:pt x="2479" y="601"/>
                  <a:pt x="2457" y="618"/>
                </a:cubicBezTo>
                <a:cubicBezTo>
                  <a:pt x="2420" y="646"/>
                  <a:pt x="2410" y="682"/>
                  <a:pt x="2408" y="726"/>
                </a:cubicBezTo>
                <a:cubicBezTo>
                  <a:pt x="2406" y="773"/>
                  <a:pt x="2445" y="793"/>
                  <a:pt x="2489" y="803"/>
                </a:cubicBezTo>
                <a:cubicBezTo>
                  <a:pt x="2517" y="809"/>
                  <a:pt x="2557" y="814"/>
                  <a:pt x="2576" y="793"/>
                </a:cubicBezTo>
                <a:cubicBezTo>
                  <a:pt x="2587" y="782"/>
                  <a:pt x="2588" y="758"/>
                  <a:pt x="2600" y="751"/>
                </a:cubicBezTo>
                <a:cubicBezTo>
                  <a:pt x="2610" y="745"/>
                  <a:pt x="2627" y="754"/>
                  <a:pt x="2635" y="758"/>
                </a:cubicBezTo>
                <a:cubicBezTo>
                  <a:pt x="2657" y="771"/>
                  <a:pt x="2673" y="790"/>
                  <a:pt x="2697" y="799"/>
                </a:cubicBezTo>
                <a:cubicBezTo>
                  <a:pt x="2704" y="802"/>
                  <a:pt x="2707" y="800"/>
                  <a:pt x="2713" y="801"/>
                </a:cubicBezTo>
                <a:cubicBezTo>
                  <a:pt x="2713" y="757"/>
                  <a:pt x="2714" y="722"/>
                  <a:pt x="2695" y="682"/>
                </a:cubicBezTo>
                <a:cubicBezTo>
                  <a:pt x="2665" y="620"/>
                  <a:pt x="2614" y="538"/>
                  <a:pt x="2548" y="512"/>
                </a:cubicBezTo>
                <a:cubicBezTo>
                  <a:pt x="2495" y="490"/>
                  <a:pt x="2428" y="504"/>
                  <a:pt x="2398" y="556"/>
                </a:cubicBezTo>
                <a:cubicBezTo>
                  <a:pt x="2395" y="568"/>
                  <a:pt x="2392" y="581"/>
                  <a:pt x="2389" y="593"/>
                </a:cubicBezTo>
                <a:moveTo>
                  <a:pt x="2977" y="923"/>
                </a:moveTo>
                <a:cubicBezTo>
                  <a:pt x="2974" y="913"/>
                  <a:pt x="2960" y="927"/>
                  <a:pt x="2977" y="896"/>
                </a:cubicBezTo>
                <a:cubicBezTo>
                  <a:pt x="3003" y="850"/>
                  <a:pt x="3046" y="808"/>
                  <a:pt x="3083" y="771"/>
                </a:cubicBezTo>
                <a:cubicBezTo>
                  <a:pt x="3135" y="720"/>
                  <a:pt x="3194" y="674"/>
                  <a:pt x="3249" y="625"/>
                </a:cubicBezTo>
                <a:cubicBezTo>
                  <a:pt x="3276" y="601"/>
                  <a:pt x="3322" y="546"/>
                  <a:pt x="3358" y="537"/>
                </a:cubicBezTo>
                <a:cubicBezTo>
                  <a:pt x="3366" y="537"/>
                  <a:pt x="3369" y="537"/>
                  <a:pt x="3374" y="539"/>
                </a:cubicBezTo>
                <a:cubicBezTo>
                  <a:pt x="3393" y="599"/>
                  <a:pt x="3397" y="659"/>
                  <a:pt x="3407" y="721"/>
                </a:cubicBezTo>
                <a:cubicBezTo>
                  <a:pt x="3415" y="770"/>
                  <a:pt x="3434" y="817"/>
                  <a:pt x="3478" y="846"/>
                </a:cubicBezTo>
                <a:cubicBezTo>
                  <a:pt x="3534" y="882"/>
                  <a:pt x="3600" y="883"/>
                  <a:pt x="3663" y="892"/>
                </a:cubicBezTo>
                <a:moveTo>
                  <a:pt x="4132" y="693"/>
                </a:moveTo>
                <a:cubicBezTo>
                  <a:pt x="4120" y="630"/>
                  <a:pt x="4099" y="594"/>
                  <a:pt x="4032" y="570"/>
                </a:cubicBezTo>
                <a:cubicBezTo>
                  <a:pt x="3978" y="551"/>
                  <a:pt x="3892" y="545"/>
                  <a:pt x="3844" y="580"/>
                </a:cubicBezTo>
                <a:cubicBezTo>
                  <a:pt x="3804" y="609"/>
                  <a:pt x="3789" y="679"/>
                  <a:pt x="3802" y="725"/>
                </a:cubicBezTo>
                <a:cubicBezTo>
                  <a:pt x="3821" y="795"/>
                  <a:pt x="3907" y="820"/>
                  <a:pt x="3970" y="826"/>
                </a:cubicBezTo>
                <a:cubicBezTo>
                  <a:pt x="4067" y="835"/>
                  <a:pt x="4151" y="804"/>
                  <a:pt x="4208" y="724"/>
                </a:cubicBezTo>
                <a:cubicBezTo>
                  <a:pt x="4272" y="634"/>
                  <a:pt x="4260" y="519"/>
                  <a:pt x="4260" y="414"/>
                </a:cubicBezTo>
                <a:cubicBezTo>
                  <a:pt x="4260" y="299"/>
                  <a:pt x="4261" y="182"/>
                  <a:pt x="4241" y="68"/>
                </a:cubicBezTo>
                <a:cubicBezTo>
                  <a:pt x="4235" y="34"/>
                  <a:pt x="4224" y="22"/>
                  <a:pt x="4213" y="0"/>
                </a:cubicBezTo>
                <a:cubicBezTo>
                  <a:pt x="4187" y="46"/>
                  <a:pt x="4169" y="101"/>
                  <a:pt x="4166" y="168"/>
                </a:cubicBezTo>
                <a:cubicBezTo>
                  <a:pt x="4159" y="313"/>
                  <a:pt x="4206" y="440"/>
                  <a:pt x="4254" y="576"/>
                </a:cubicBezTo>
                <a:cubicBezTo>
                  <a:pt x="4293" y="685"/>
                  <a:pt x="4351" y="827"/>
                  <a:pt x="4318" y="947"/>
                </a:cubicBezTo>
                <a:cubicBezTo>
                  <a:pt x="4310" y="961"/>
                  <a:pt x="4302" y="974"/>
                  <a:pt x="4294" y="98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7" name="Freeform 5"/>
          <p:cNvSpPr/>
          <p:nvPr/>
        </p:nvSpPr>
        <p:spPr>
          <a:xfrm>
            <a:off x="862560" y="1696320"/>
            <a:ext cx="1143000" cy="369360"/>
          </a:xfrm>
          <a:custGeom>
            <a:avLst/>
            <a:gdLst/>
            <a:ahLst/>
            <a:rect l="0" t="0" r="r" b="b"/>
            <a:pathLst>
              <a:path w="3175" h="1026">
                <a:moveTo>
                  <a:pt x="29" y="575"/>
                </a:moveTo>
                <a:cubicBezTo>
                  <a:pt x="4" y="564"/>
                  <a:pt x="17" y="544"/>
                  <a:pt x="10" y="585"/>
                </a:cubicBezTo>
                <a:cubicBezTo>
                  <a:pt x="0" y="646"/>
                  <a:pt x="4" y="710"/>
                  <a:pt x="4" y="772"/>
                </a:cubicBezTo>
                <a:cubicBezTo>
                  <a:pt x="4" y="819"/>
                  <a:pt x="11" y="871"/>
                  <a:pt x="56" y="899"/>
                </a:cubicBezTo>
                <a:cubicBezTo>
                  <a:pt x="87" y="919"/>
                  <a:pt x="142" y="911"/>
                  <a:pt x="172" y="895"/>
                </a:cubicBezTo>
                <a:cubicBezTo>
                  <a:pt x="221" y="869"/>
                  <a:pt x="257" y="822"/>
                  <a:pt x="293" y="781"/>
                </a:cubicBezTo>
                <a:cubicBezTo>
                  <a:pt x="309" y="763"/>
                  <a:pt x="317" y="751"/>
                  <a:pt x="344" y="759"/>
                </a:cubicBezTo>
                <a:cubicBezTo>
                  <a:pt x="401" y="776"/>
                  <a:pt x="445" y="819"/>
                  <a:pt x="508" y="832"/>
                </a:cubicBezTo>
                <a:cubicBezTo>
                  <a:pt x="568" y="844"/>
                  <a:pt x="671" y="859"/>
                  <a:pt x="729" y="831"/>
                </a:cubicBezTo>
                <a:cubicBezTo>
                  <a:pt x="770" y="812"/>
                  <a:pt x="774" y="749"/>
                  <a:pt x="751" y="715"/>
                </a:cubicBezTo>
                <a:cubicBezTo>
                  <a:pt x="699" y="640"/>
                  <a:pt x="551" y="574"/>
                  <a:pt x="459" y="599"/>
                </a:cubicBezTo>
                <a:cubicBezTo>
                  <a:pt x="407" y="612"/>
                  <a:pt x="392" y="693"/>
                  <a:pt x="420" y="735"/>
                </a:cubicBezTo>
                <a:cubicBezTo>
                  <a:pt x="474" y="816"/>
                  <a:pt x="613" y="826"/>
                  <a:pt x="699" y="831"/>
                </a:cubicBezTo>
                <a:cubicBezTo>
                  <a:pt x="795" y="831"/>
                  <a:pt x="827" y="831"/>
                  <a:pt x="890" y="820"/>
                </a:cubicBezTo>
                <a:moveTo>
                  <a:pt x="1176" y="534"/>
                </a:moveTo>
                <a:cubicBezTo>
                  <a:pt x="1178" y="504"/>
                  <a:pt x="1179" y="476"/>
                  <a:pt x="1185" y="446"/>
                </a:cubicBezTo>
                <a:cubicBezTo>
                  <a:pt x="1198" y="472"/>
                  <a:pt x="1207" y="520"/>
                  <a:pt x="1215" y="552"/>
                </a:cubicBezTo>
                <a:cubicBezTo>
                  <a:pt x="1237" y="641"/>
                  <a:pt x="1266" y="725"/>
                  <a:pt x="1297" y="810"/>
                </a:cubicBezTo>
                <a:cubicBezTo>
                  <a:pt x="1315" y="860"/>
                  <a:pt x="1337" y="909"/>
                  <a:pt x="1348" y="961"/>
                </a:cubicBezTo>
                <a:moveTo>
                  <a:pt x="1085" y="109"/>
                </a:moveTo>
                <a:cubicBezTo>
                  <a:pt x="1097" y="56"/>
                  <a:pt x="1113" y="0"/>
                  <a:pt x="1187" y="34"/>
                </a:cubicBezTo>
                <a:cubicBezTo>
                  <a:pt x="1248" y="62"/>
                  <a:pt x="1310" y="118"/>
                  <a:pt x="1367" y="154"/>
                </a:cubicBezTo>
                <a:moveTo>
                  <a:pt x="1942" y="120"/>
                </a:moveTo>
                <a:cubicBezTo>
                  <a:pt x="1942" y="146"/>
                  <a:pt x="1942" y="209"/>
                  <a:pt x="1942" y="235"/>
                </a:cubicBezTo>
                <a:cubicBezTo>
                  <a:pt x="1942" y="353"/>
                  <a:pt x="1932" y="475"/>
                  <a:pt x="1953" y="592"/>
                </a:cubicBezTo>
                <a:cubicBezTo>
                  <a:pt x="1972" y="696"/>
                  <a:pt x="2017" y="791"/>
                  <a:pt x="2025" y="898"/>
                </a:cubicBezTo>
                <a:cubicBezTo>
                  <a:pt x="2030" y="964"/>
                  <a:pt x="2026" y="979"/>
                  <a:pt x="1987" y="1025"/>
                </a:cubicBezTo>
                <a:moveTo>
                  <a:pt x="1729" y="902"/>
                </a:moveTo>
                <a:cubicBezTo>
                  <a:pt x="1702" y="833"/>
                  <a:pt x="1705" y="808"/>
                  <a:pt x="1778" y="769"/>
                </a:cubicBezTo>
                <a:cubicBezTo>
                  <a:pt x="1933" y="684"/>
                  <a:pt x="2126" y="660"/>
                  <a:pt x="2298" y="632"/>
                </a:cubicBezTo>
                <a:cubicBezTo>
                  <a:pt x="2380" y="619"/>
                  <a:pt x="2636" y="624"/>
                  <a:pt x="2697" y="551"/>
                </a:cubicBezTo>
                <a:cubicBezTo>
                  <a:pt x="2732" y="509"/>
                  <a:pt x="2704" y="470"/>
                  <a:pt x="2679" y="433"/>
                </a:cubicBezTo>
                <a:cubicBezTo>
                  <a:pt x="2654" y="394"/>
                  <a:pt x="2625" y="359"/>
                  <a:pt x="2597" y="322"/>
                </a:cubicBezTo>
                <a:cubicBezTo>
                  <a:pt x="2608" y="339"/>
                  <a:pt x="2606" y="329"/>
                  <a:pt x="2616" y="347"/>
                </a:cubicBezTo>
                <a:cubicBezTo>
                  <a:pt x="2719" y="534"/>
                  <a:pt x="2802" y="754"/>
                  <a:pt x="2858" y="959"/>
                </a:cubicBezTo>
                <a:cubicBezTo>
                  <a:pt x="2858" y="960"/>
                  <a:pt x="2858" y="962"/>
                  <a:pt x="2858" y="963"/>
                </a:cubicBezTo>
                <a:cubicBezTo>
                  <a:pt x="2860" y="873"/>
                  <a:pt x="2869" y="798"/>
                  <a:pt x="2913" y="716"/>
                </a:cubicBezTo>
                <a:cubicBezTo>
                  <a:pt x="2931" y="681"/>
                  <a:pt x="2991" y="581"/>
                  <a:pt x="3047" y="596"/>
                </a:cubicBezTo>
                <a:cubicBezTo>
                  <a:pt x="3122" y="615"/>
                  <a:pt x="3126" y="687"/>
                  <a:pt x="3140" y="763"/>
                </a:cubicBezTo>
                <a:cubicBezTo>
                  <a:pt x="3155" y="865"/>
                  <a:pt x="3161" y="901"/>
                  <a:pt x="3174" y="97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8" name="Freeform 6"/>
          <p:cNvSpPr/>
          <p:nvPr/>
        </p:nvSpPr>
        <p:spPr>
          <a:xfrm>
            <a:off x="2471760" y="1771560"/>
            <a:ext cx="951120" cy="257400"/>
          </a:xfrm>
          <a:custGeom>
            <a:avLst/>
            <a:gdLst/>
            <a:ahLst/>
            <a:rect l="0" t="0" r="r" b="b"/>
            <a:pathLst>
              <a:path w="2642" h="715">
                <a:moveTo>
                  <a:pt x="582" y="141"/>
                </a:moveTo>
                <a:cubicBezTo>
                  <a:pt x="575" y="127"/>
                  <a:pt x="565" y="90"/>
                  <a:pt x="548" y="86"/>
                </a:cubicBezTo>
                <a:cubicBezTo>
                  <a:pt x="522" y="80"/>
                  <a:pt x="493" y="98"/>
                  <a:pt x="471" y="105"/>
                </a:cubicBezTo>
                <a:cubicBezTo>
                  <a:pt x="364" y="142"/>
                  <a:pt x="237" y="157"/>
                  <a:pt x="124" y="144"/>
                </a:cubicBezTo>
                <a:cubicBezTo>
                  <a:pt x="118" y="143"/>
                  <a:pt x="108" y="139"/>
                  <a:pt x="103" y="138"/>
                </a:cubicBezTo>
                <a:cubicBezTo>
                  <a:pt x="103" y="199"/>
                  <a:pt x="112" y="257"/>
                  <a:pt x="117" y="317"/>
                </a:cubicBezTo>
                <a:cubicBezTo>
                  <a:pt x="119" y="347"/>
                  <a:pt x="121" y="378"/>
                  <a:pt x="123" y="408"/>
                </a:cubicBezTo>
                <a:cubicBezTo>
                  <a:pt x="123" y="409"/>
                  <a:pt x="123" y="411"/>
                  <a:pt x="123" y="412"/>
                </a:cubicBezTo>
                <a:cubicBezTo>
                  <a:pt x="131" y="405"/>
                  <a:pt x="136" y="403"/>
                  <a:pt x="146" y="393"/>
                </a:cubicBezTo>
                <a:cubicBezTo>
                  <a:pt x="209" y="328"/>
                  <a:pt x="285" y="308"/>
                  <a:pt x="373" y="303"/>
                </a:cubicBezTo>
                <a:cubicBezTo>
                  <a:pt x="474" y="297"/>
                  <a:pt x="574" y="296"/>
                  <a:pt x="660" y="355"/>
                </a:cubicBezTo>
                <a:cubicBezTo>
                  <a:pt x="712" y="392"/>
                  <a:pt x="762" y="472"/>
                  <a:pt x="737" y="538"/>
                </a:cubicBezTo>
                <a:cubicBezTo>
                  <a:pt x="704" y="625"/>
                  <a:pt x="567" y="662"/>
                  <a:pt x="490" y="680"/>
                </a:cubicBezTo>
                <a:cubicBezTo>
                  <a:pt x="362" y="710"/>
                  <a:pt x="228" y="713"/>
                  <a:pt x="97" y="714"/>
                </a:cubicBezTo>
                <a:cubicBezTo>
                  <a:pt x="65" y="714"/>
                  <a:pt x="32" y="714"/>
                  <a:pt x="0" y="714"/>
                </a:cubicBezTo>
                <a:moveTo>
                  <a:pt x="1458" y="213"/>
                </a:moveTo>
                <a:cubicBezTo>
                  <a:pt x="1377" y="219"/>
                  <a:pt x="1317" y="240"/>
                  <a:pt x="1249" y="288"/>
                </a:cubicBezTo>
                <a:cubicBezTo>
                  <a:pt x="1206" y="318"/>
                  <a:pt x="1202" y="331"/>
                  <a:pt x="1195" y="380"/>
                </a:cubicBezTo>
                <a:cubicBezTo>
                  <a:pt x="1259" y="441"/>
                  <a:pt x="1329" y="461"/>
                  <a:pt x="1419" y="473"/>
                </a:cubicBezTo>
                <a:cubicBezTo>
                  <a:pt x="1498" y="484"/>
                  <a:pt x="1631" y="504"/>
                  <a:pt x="1705" y="465"/>
                </a:cubicBezTo>
                <a:cubicBezTo>
                  <a:pt x="1776" y="428"/>
                  <a:pt x="1704" y="343"/>
                  <a:pt x="1672" y="314"/>
                </a:cubicBezTo>
                <a:cubicBezTo>
                  <a:pt x="1603" y="250"/>
                  <a:pt x="1514" y="198"/>
                  <a:pt x="1426" y="166"/>
                </a:cubicBezTo>
                <a:cubicBezTo>
                  <a:pt x="1398" y="159"/>
                  <a:pt x="1393" y="156"/>
                  <a:pt x="1375" y="157"/>
                </a:cubicBezTo>
                <a:cubicBezTo>
                  <a:pt x="1396" y="226"/>
                  <a:pt x="1414" y="225"/>
                  <a:pt x="1484" y="266"/>
                </a:cubicBezTo>
                <a:moveTo>
                  <a:pt x="1998" y="472"/>
                </a:moveTo>
                <a:cubicBezTo>
                  <a:pt x="2007" y="442"/>
                  <a:pt x="2019" y="425"/>
                  <a:pt x="2038" y="398"/>
                </a:cubicBezTo>
                <a:cubicBezTo>
                  <a:pt x="2078" y="338"/>
                  <a:pt x="2100" y="282"/>
                  <a:pt x="2089" y="210"/>
                </a:cubicBezTo>
                <a:cubicBezTo>
                  <a:pt x="2080" y="146"/>
                  <a:pt x="2035" y="94"/>
                  <a:pt x="2003" y="40"/>
                </a:cubicBezTo>
                <a:cubicBezTo>
                  <a:pt x="1994" y="26"/>
                  <a:pt x="1990" y="14"/>
                  <a:pt x="1983" y="0"/>
                </a:cubicBezTo>
                <a:cubicBezTo>
                  <a:pt x="2024" y="39"/>
                  <a:pt x="2066" y="79"/>
                  <a:pt x="2104" y="123"/>
                </a:cubicBezTo>
                <a:cubicBezTo>
                  <a:pt x="2213" y="246"/>
                  <a:pt x="2284" y="386"/>
                  <a:pt x="2371" y="522"/>
                </a:cubicBezTo>
                <a:cubicBezTo>
                  <a:pt x="2391" y="553"/>
                  <a:pt x="2415" y="559"/>
                  <a:pt x="2450" y="565"/>
                </a:cubicBezTo>
                <a:cubicBezTo>
                  <a:pt x="2513" y="575"/>
                  <a:pt x="2577" y="571"/>
                  <a:pt x="2641" y="57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9" name="Freeform 7"/>
          <p:cNvSpPr/>
          <p:nvPr/>
        </p:nvSpPr>
        <p:spPr>
          <a:xfrm>
            <a:off x="3687840" y="1771200"/>
            <a:ext cx="933840" cy="220320"/>
          </a:xfrm>
          <a:custGeom>
            <a:avLst/>
            <a:gdLst/>
            <a:ahLst/>
            <a:rect l="0" t="0" r="r" b="b"/>
            <a:pathLst>
              <a:path w="2594" h="612">
                <a:moveTo>
                  <a:pt x="9" y="60"/>
                </a:moveTo>
                <a:cubicBezTo>
                  <a:pt x="3" y="44"/>
                  <a:pt x="3" y="41"/>
                  <a:pt x="0" y="30"/>
                </a:cubicBezTo>
                <a:cubicBezTo>
                  <a:pt x="48" y="57"/>
                  <a:pt x="89" y="84"/>
                  <a:pt x="128" y="127"/>
                </a:cubicBezTo>
                <a:cubicBezTo>
                  <a:pt x="168" y="172"/>
                  <a:pt x="200" y="223"/>
                  <a:pt x="206" y="282"/>
                </a:cubicBezTo>
                <a:cubicBezTo>
                  <a:pt x="209" y="316"/>
                  <a:pt x="208" y="318"/>
                  <a:pt x="189" y="333"/>
                </a:cubicBezTo>
                <a:cubicBezTo>
                  <a:pt x="186" y="333"/>
                  <a:pt x="183" y="333"/>
                  <a:pt x="180" y="333"/>
                </a:cubicBezTo>
                <a:cubicBezTo>
                  <a:pt x="174" y="308"/>
                  <a:pt x="164" y="275"/>
                  <a:pt x="180" y="246"/>
                </a:cubicBezTo>
                <a:cubicBezTo>
                  <a:pt x="213" y="188"/>
                  <a:pt x="377" y="63"/>
                  <a:pt x="448" y="135"/>
                </a:cubicBezTo>
                <a:cubicBezTo>
                  <a:pt x="481" y="169"/>
                  <a:pt x="478" y="247"/>
                  <a:pt x="472" y="288"/>
                </a:cubicBezTo>
                <a:cubicBezTo>
                  <a:pt x="467" y="321"/>
                  <a:pt x="449" y="352"/>
                  <a:pt x="422" y="370"/>
                </a:cubicBezTo>
                <a:cubicBezTo>
                  <a:pt x="417" y="370"/>
                  <a:pt x="416" y="370"/>
                  <a:pt x="413" y="370"/>
                </a:cubicBezTo>
                <a:cubicBezTo>
                  <a:pt x="415" y="323"/>
                  <a:pt x="428" y="295"/>
                  <a:pt x="459" y="255"/>
                </a:cubicBezTo>
                <a:cubicBezTo>
                  <a:pt x="494" y="212"/>
                  <a:pt x="540" y="171"/>
                  <a:pt x="592" y="146"/>
                </a:cubicBezTo>
                <a:cubicBezTo>
                  <a:pt x="627" y="129"/>
                  <a:pt x="693" y="113"/>
                  <a:pt x="726" y="143"/>
                </a:cubicBezTo>
                <a:cubicBezTo>
                  <a:pt x="779" y="193"/>
                  <a:pt x="761" y="280"/>
                  <a:pt x="764" y="341"/>
                </a:cubicBezTo>
                <a:cubicBezTo>
                  <a:pt x="768" y="410"/>
                  <a:pt x="804" y="425"/>
                  <a:pt x="864" y="452"/>
                </a:cubicBezTo>
                <a:moveTo>
                  <a:pt x="1129" y="223"/>
                </a:moveTo>
                <a:cubicBezTo>
                  <a:pt x="1129" y="201"/>
                  <a:pt x="1129" y="174"/>
                  <a:pt x="1126" y="155"/>
                </a:cubicBezTo>
                <a:cubicBezTo>
                  <a:pt x="1109" y="187"/>
                  <a:pt x="1090" y="227"/>
                  <a:pt x="1085" y="269"/>
                </a:cubicBezTo>
                <a:cubicBezTo>
                  <a:pt x="1077" y="332"/>
                  <a:pt x="1077" y="385"/>
                  <a:pt x="1132" y="427"/>
                </a:cubicBezTo>
                <a:cubicBezTo>
                  <a:pt x="1152" y="443"/>
                  <a:pt x="1228" y="476"/>
                  <a:pt x="1255" y="456"/>
                </a:cubicBezTo>
                <a:cubicBezTo>
                  <a:pt x="1284" y="435"/>
                  <a:pt x="1272" y="353"/>
                  <a:pt x="1259" y="329"/>
                </a:cubicBezTo>
                <a:cubicBezTo>
                  <a:pt x="1231" y="275"/>
                  <a:pt x="1160" y="206"/>
                  <a:pt x="1102" y="181"/>
                </a:cubicBezTo>
                <a:cubicBezTo>
                  <a:pt x="1071" y="168"/>
                  <a:pt x="1102" y="250"/>
                  <a:pt x="1102" y="251"/>
                </a:cubicBezTo>
                <a:moveTo>
                  <a:pt x="1435" y="398"/>
                </a:moveTo>
                <a:cubicBezTo>
                  <a:pt x="1458" y="391"/>
                  <a:pt x="1469" y="394"/>
                  <a:pt x="1492" y="380"/>
                </a:cubicBezTo>
                <a:cubicBezTo>
                  <a:pt x="1547" y="348"/>
                  <a:pt x="1579" y="286"/>
                  <a:pt x="1583" y="226"/>
                </a:cubicBezTo>
                <a:cubicBezTo>
                  <a:pt x="1587" y="169"/>
                  <a:pt x="1564" y="125"/>
                  <a:pt x="1536" y="76"/>
                </a:cubicBezTo>
                <a:cubicBezTo>
                  <a:pt x="1525" y="58"/>
                  <a:pt x="1518" y="41"/>
                  <a:pt x="1510" y="23"/>
                </a:cubicBezTo>
                <a:cubicBezTo>
                  <a:pt x="1545" y="61"/>
                  <a:pt x="1580" y="100"/>
                  <a:pt x="1613" y="141"/>
                </a:cubicBezTo>
                <a:cubicBezTo>
                  <a:pt x="1663" y="202"/>
                  <a:pt x="1699" y="286"/>
                  <a:pt x="1752" y="343"/>
                </a:cubicBezTo>
                <a:cubicBezTo>
                  <a:pt x="1778" y="370"/>
                  <a:pt x="1814" y="368"/>
                  <a:pt x="1851" y="366"/>
                </a:cubicBezTo>
                <a:cubicBezTo>
                  <a:pt x="1927" y="363"/>
                  <a:pt x="1998" y="332"/>
                  <a:pt x="2061" y="291"/>
                </a:cubicBezTo>
                <a:cubicBezTo>
                  <a:pt x="2123" y="252"/>
                  <a:pt x="2152" y="196"/>
                  <a:pt x="2199" y="143"/>
                </a:cubicBezTo>
                <a:cubicBezTo>
                  <a:pt x="2206" y="136"/>
                  <a:pt x="2206" y="133"/>
                  <a:pt x="2213" y="134"/>
                </a:cubicBezTo>
                <a:cubicBezTo>
                  <a:pt x="2217" y="168"/>
                  <a:pt x="2219" y="205"/>
                  <a:pt x="2232" y="236"/>
                </a:cubicBezTo>
                <a:cubicBezTo>
                  <a:pt x="2250" y="280"/>
                  <a:pt x="2283" y="307"/>
                  <a:pt x="2331" y="312"/>
                </a:cubicBezTo>
                <a:cubicBezTo>
                  <a:pt x="2377" y="318"/>
                  <a:pt x="2420" y="314"/>
                  <a:pt x="2451" y="278"/>
                </a:cubicBezTo>
                <a:cubicBezTo>
                  <a:pt x="2492" y="228"/>
                  <a:pt x="2481" y="153"/>
                  <a:pt x="2448" y="105"/>
                </a:cubicBezTo>
                <a:cubicBezTo>
                  <a:pt x="2402" y="38"/>
                  <a:pt x="2312" y="0"/>
                  <a:pt x="2229" y="30"/>
                </a:cubicBezTo>
                <a:cubicBezTo>
                  <a:pt x="2104" y="74"/>
                  <a:pt x="2019" y="213"/>
                  <a:pt x="2010" y="334"/>
                </a:cubicBezTo>
                <a:cubicBezTo>
                  <a:pt x="2004" y="412"/>
                  <a:pt x="2048" y="454"/>
                  <a:pt x="2117" y="490"/>
                </a:cubicBezTo>
                <a:cubicBezTo>
                  <a:pt x="2201" y="535"/>
                  <a:pt x="2479" y="611"/>
                  <a:pt x="2566" y="542"/>
                </a:cubicBezTo>
                <a:cubicBezTo>
                  <a:pt x="2584" y="529"/>
                  <a:pt x="2589" y="525"/>
                  <a:pt x="2593" y="51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0" name="Freeform 8"/>
          <p:cNvSpPr/>
          <p:nvPr/>
        </p:nvSpPr>
        <p:spPr>
          <a:xfrm>
            <a:off x="5138640" y="1660680"/>
            <a:ext cx="1297800" cy="292320"/>
          </a:xfrm>
          <a:custGeom>
            <a:avLst/>
            <a:gdLst/>
            <a:ahLst/>
            <a:rect l="0" t="0" r="r" b="b"/>
            <a:pathLst>
              <a:path w="3605" h="812">
                <a:moveTo>
                  <a:pt x="0" y="7"/>
                </a:moveTo>
                <a:cubicBezTo>
                  <a:pt x="3" y="5"/>
                  <a:pt x="5" y="2"/>
                  <a:pt x="8" y="0"/>
                </a:cubicBezTo>
                <a:cubicBezTo>
                  <a:pt x="48" y="16"/>
                  <a:pt x="54" y="40"/>
                  <a:pt x="69" y="92"/>
                </a:cubicBezTo>
                <a:cubicBezTo>
                  <a:pt x="100" y="196"/>
                  <a:pt x="114" y="303"/>
                  <a:pt x="132" y="409"/>
                </a:cubicBezTo>
                <a:cubicBezTo>
                  <a:pt x="146" y="492"/>
                  <a:pt x="157" y="585"/>
                  <a:pt x="201" y="659"/>
                </a:cubicBezTo>
                <a:cubicBezTo>
                  <a:pt x="219" y="681"/>
                  <a:pt x="224" y="688"/>
                  <a:pt x="244" y="689"/>
                </a:cubicBezTo>
                <a:moveTo>
                  <a:pt x="416" y="292"/>
                </a:moveTo>
                <a:cubicBezTo>
                  <a:pt x="439" y="268"/>
                  <a:pt x="449" y="243"/>
                  <a:pt x="472" y="286"/>
                </a:cubicBezTo>
                <a:cubicBezTo>
                  <a:pt x="514" y="366"/>
                  <a:pt x="520" y="451"/>
                  <a:pt x="599" y="510"/>
                </a:cubicBezTo>
                <a:cubicBezTo>
                  <a:pt x="641" y="541"/>
                  <a:pt x="705" y="557"/>
                  <a:pt x="757" y="550"/>
                </a:cubicBezTo>
                <a:cubicBezTo>
                  <a:pt x="764" y="548"/>
                  <a:pt x="771" y="545"/>
                  <a:pt x="778" y="543"/>
                </a:cubicBezTo>
                <a:cubicBezTo>
                  <a:pt x="781" y="465"/>
                  <a:pt x="769" y="431"/>
                  <a:pt x="696" y="384"/>
                </a:cubicBezTo>
                <a:cubicBezTo>
                  <a:pt x="653" y="357"/>
                  <a:pt x="555" y="317"/>
                  <a:pt x="503" y="345"/>
                </a:cubicBezTo>
                <a:cubicBezTo>
                  <a:pt x="445" y="376"/>
                  <a:pt x="439" y="488"/>
                  <a:pt x="448" y="542"/>
                </a:cubicBezTo>
                <a:cubicBezTo>
                  <a:pt x="461" y="626"/>
                  <a:pt x="534" y="670"/>
                  <a:pt x="610" y="690"/>
                </a:cubicBezTo>
                <a:cubicBezTo>
                  <a:pt x="699" y="714"/>
                  <a:pt x="797" y="701"/>
                  <a:pt x="881" y="669"/>
                </a:cubicBezTo>
                <a:cubicBezTo>
                  <a:pt x="954" y="641"/>
                  <a:pt x="1042" y="596"/>
                  <a:pt x="1070" y="517"/>
                </a:cubicBezTo>
                <a:cubicBezTo>
                  <a:pt x="1088" y="466"/>
                  <a:pt x="1080" y="383"/>
                  <a:pt x="1076" y="329"/>
                </a:cubicBezTo>
                <a:cubicBezTo>
                  <a:pt x="1071" y="256"/>
                  <a:pt x="1056" y="184"/>
                  <a:pt x="1051" y="111"/>
                </a:cubicBezTo>
                <a:cubicBezTo>
                  <a:pt x="1049" y="84"/>
                  <a:pt x="1047" y="58"/>
                  <a:pt x="1045" y="31"/>
                </a:cubicBezTo>
                <a:cubicBezTo>
                  <a:pt x="1045" y="233"/>
                  <a:pt x="1039" y="434"/>
                  <a:pt x="1109" y="627"/>
                </a:cubicBezTo>
                <a:cubicBezTo>
                  <a:pt x="1142" y="718"/>
                  <a:pt x="1187" y="781"/>
                  <a:pt x="1278" y="811"/>
                </a:cubicBezTo>
                <a:moveTo>
                  <a:pt x="930" y="507"/>
                </a:moveTo>
                <a:cubicBezTo>
                  <a:pt x="1022" y="495"/>
                  <a:pt x="1114" y="482"/>
                  <a:pt x="1205" y="464"/>
                </a:cubicBezTo>
                <a:cubicBezTo>
                  <a:pt x="1337" y="438"/>
                  <a:pt x="1464" y="405"/>
                  <a:pt x="1591" y="363"/>
                </a:cubicBezTo>
                <a:moveTo>
                  <a:pt x="1539" y="103"/>
                </a:moveTo>
                <a:cubicBezTo>
                  <a:pt x="1539" y="155"/>
                  <a:pt x="1546" y="202"/>
                  <a:pt x="1562" y="253"/>
                </a:cubicBezTo>
                <a:cubicBezTo>
                  <a:pt x="1591" y="341"/>
                  <a:pt x="1633" y="423"/>
                  <a:pt x="1660" y="511"/>
                </a:cubicBezTo>
                <a:cubicBezTo>
                  <a:pt x="1678" y="572"/>
                  <a:pt x="1687" y="634"/>
                  <a:pt x="1698" y="696"/>
                </a:cubicBezTo>
                <a:moveTo>
                  <a:pt x="1521" y="561"/>
                </a:moveTo>
                <a:cubicBezTo>
                  <a:pt x="1760" y="546"/>
                  <a:pt x="1999" y="522"/>
                  <a:pt x="2238" y="511"/>
                </a:cubicBezTo>
                <a:cubicBezTo>
                  <a:pt x="2253" y="510"/>
                  <a:pt x="2266" y="510"/>
                  <a:pt x="2280" y="510"/>
                </a:cubicBezTo>
                <a:cubicBezTo>
                  <a:pt x="2284" y="545"/>
                  <a:pt x="2271" y="572"/>
                  <a:pt x="2298" y="599"/>
                </a:cubicBezTo>
                <a:cubicBezTo>
                  <a:pt x="2339" y="641"/>
                  <a:pt x="2449" y="641"/>
                  <a:pt x="2489" y="604"/>
                </a:cubicBezTo>
                <a:cubicBezTo>
                  <a:pt x="2533" y="562"/>
                  <a:pt x="2532" y="485"/>
                  <a:pt x="2496" y="440"/>
                </a:cubicBezTo>
                <a:cubicBezTo>
                  <a:pt x="2458" y="393"/>
                  <a:pt x="2379" y="386"/>
                  <a:pt x="2325" y="392"/>
                </a:cubicBezTo>
                <a:cubicBezTo>
                  <a:pt x="2213" y="404"/>
                  <a:pt x="2108" y="496"/>
                  <a:pt x="2092" y="610"/>
                </a:cubicBezTo>
                <a:cubicBezTo>
                  <a:pt x="2081" y="686"/>
                  <a:pt x="2104" y="724"/>
                  <a:pt x="2176" y="752"/>
                </a:cubicBezTo>
                <a:cubicBezTo>
                  <a:pt x="2266" y="787"/>
                  <a:pt x="2389" y="782"/>
                  <a:pt x="2481" y="759"/>
                </a:cubicBezTo>
                <a:cubicBezTo>
                  <a:pt x="2602" y="729"/>
                  <a:pt x="2768" y="662"/>
                  <a:pt x="2803" y="529"/>
                </a:cubicBezTo>
                <a:cubicBezTo>
                  <a:pt x="2820" y="465"/>
                  <a:pt x="2819" y="361"/>
                  <a:pt x="2789" y="300"/>
                </a:cubicBezTo>
                <a:cubicBezTo>
                  <a:pt x="2776" y="274"/>
                  <a:pt x="2764" y="273"/>
                  <a:pt x="2750" y="254"/>
                </a:cubicBezTo>
                <a:cubicBezTo>
                  <a:pt x="2743" y="271"/>
                  <a:pt x="2721" y="274"/>
                  <a:pt x="2728" y="316"/>
                </a:cubicBezTo>
                <a:cubicBezTo>
                  <a:pt x="2739" y="380"/>
                  <a:pt x="2771" y="412"/>
                  <a:pt x="2825" y="453"/>
                </a:cubicBezTo>
                <a:cubicBezTo>
                  <a:pt x="2873" y="490"/>
                  <a:pt x="2954" y="529"/>
                  <a:pt x="2982" y="586"/>
                </a:cubicBezTo>
                <a:cubicBezTo>
                  <a:pt x="3004" y="631"/>
                  <a:pt x="2998" y="667"/>
                  <a:pt x="2990" y="714"/>
                </a:cubicBezTo>
                <a:cubicBezTo>
                  <a:pt x="2986" y="725"/>
                  <a:pt x="2984" y="727"/>
                  <a:pt x="2985" y="734"/>
                </a:cubicBezTo>
                <a:cubicBezTo>
                  <a:pt x="3042" y="727"/>
                  <a:pt x="3081" y="716"/>
                  <a:pt x="3133" y="689"/>
                </a:cubicBezTo>
                <a:cubicBezTo>
                  <a:pt x="3292" y="606"/>
                  <a:pt x="3412" y="461"/>
                  <a:pt x="3497" y="306"/>
                </a:cubicBezTo>
                <a:cubicBezTo>
                  <a:pt x="3512" y="278"/>
                  <a:pt x="3520" y="254"/>
                  <a:pt x="3530" y="226"/>
                </a:cubicBezTo>
                <a:cubicBezTo>
                  <a:pt x="3530" y="357"/>
                  <a:pt x="3568" y="449"/>
                  <a:pt x="3591" y="573"/>
                </a:cubicBezTo>
                <a:cubicBezTo>
                  <a:pt x="3601" y="629"/>
                  <a:pt x="3604" y="647"/>
                  <a:pt x="3567" y="685"/>
                </a:cubicBezTo>
                <a:cubicBezTo>
                  <a:pt x="3534" y="719"/>
                  <a:pt x="3440" y="728"/>
                  <a:pt x="3396" y="742"/>
                </a:cubicBezTo>
                <a:cubicBezTo>
                  <a:pt x="3387" y="745"/>
                  <a:pt x="3377" y="748"/>
                  <a:pt x="3368" y="75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1" name="Freeform 9"/>
          <p:cNvSpPr/>
          <p:nvPr/>
        </p:nvSpPr>
        <p:spPr>
          <a:xfrm>
            <a:off x="7025040" y="1607760"/>
            <a:ext cx="278640" cy="295560"/>
          </a:xfrm>
          <a:custGeom>
            <a:avLst/>
            <a:gdLst/>
            <a:ahLst/>
            <a:rect l="0" t="0" r="r" b="b"/>
            <a:pathLst>
              <a:path w="774" h="821">
                <a:moveTo>
                  <a:pt x="26" y="426"/>
                </a:moveTo>
                <a:cubicBezTo>
                  <a:pt x="26" y="492"/>
                  <a:pt x="16" y="556"/>
                  <a:pt x="12" y="622"/>
                </a:cubicBezTo>
                <a:cubicBezTo>
                  <a:pt x="11" y="643"/>
                  <a:pt x="0" y="722"/>
                  <a:pt x="17" y="741"/>
                </a:cubicBezTo>
                <a:cubicBezTo>
                  <a:pt x="35" y="748"/>
                  <a:pt x="43" y="750"/>
                  <a:pt x="57" y="747"/>
                </a:cubicBezTo>
                <a:moveTo>
                  <a:pt x="15" y="27"/>
                </a:moveTo>
                <a:cubicBezTo>
                  <a:pt x="65" y="0"/>
                  <a:pt x="131" y="47"/>
                  <a:pt x="177" y="73"/>
                </a:cubicBezTo>
                <a:cubicBezTo>
                  <a:pt x="266" y="125"/>
                  <a:pt x="297" y="143"/>
                  <a:pt x="357" y="176"/>
                </a:cubicBezTo>
                <a:moveTo>
                  <a:pt x="766" y="354"/>
                </a:moveTo>
                <a:cubicBezTo>
                  <a:pt x="732" y="358"/>
                  <a:pt x="696" y="359"/>
                  <a:pt x="663" y="371"/>
                </a:cubicBezTo>
                <a:cubicBezTo>
                  <a:pt x="608" y="391"/>
                  <a:pt x="593" y="425"/>
                  <a:pt x="594" y="481"/>
                </a:cubicBezTo>
                <a:cubicBezTo>
                  <a:pt x="595" y="561"/>
                  <a:pt x="656" y="613"/>
                  <a:pt x="702" y="673"/>
                </a:cubicBezTo>
                <a:cubicBezTo>
                  <a:pt x="720" y="697"/>
                  <a:pt x="773" y="762"/>
                  <a:pt x="724" y="787"/>
                </a:cubicBezTo>
                <a:cubicBezTo>
                  <a:pt x="658" y="820"/>
                  <a:pt x="565" y="812"/>
                  <a:pt x="493" y="813"/>
                </a:cubicBezTo>
                <a:cubicBezTo>
                  <a:pt x="490" y="813"/>
                  <a:pt x="486" y="813"/>
                  <a:pt x="483" y="81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2" name="Freeform 10"/>
          <p:cNvSpPr/>
          <p:nvPr/>
        </p:nvSpPr>
        <p:spPr>
          <a:xfrm>
            <a:off x="7707960" y="1668960"/>
            <a:ext cx="205920" cy="241200"/>
          </a:xfrm>
          <a:custGeom>
            <a:avLst/>
            <a:gdLst/>
            <a:ahLst/>
            <a:rect l="0" t="0" r="r" b="b"/>
            <a:pathLst>
              <a:path w="572" h="670">
                <a:moveTo>
                  <a:pt x="488" y="122"/>
                </a:moveTo>
                <a:cubicBezTo>
                  <a:pt x="490" y="98"/>
                  <a:pt x="502" y="62"/>
                  <a:pt x="491" y="39"/>
                </a:cubicBezTo>
                <a:cubicBezTo>
                  <a:pt x="472" y="0"/>
                  <a:pt x="360" y="12"/>
                  <a:pt x="333" y="20"/>
                </a:cubicBezTo>
                <a:cubicBezTo>
                  <a:pt x="235" y="52"/>
                  <a:pt x="123" y="130"/>
                  <a:pt x="58" y="213"/>
                </a:cubicBezTo>
                <a:cubicBezTo>
                  <a:pt x="14" y="269"/>
                  <a:pt x="0" y="349"/>
                  <a:pt x="61" y="396"/>
                </a:cubicBezTo>
                <a:cubicBezTo>
                  <a:pt x="133" y="452"/>
                  <a:pt x="255" y="453"/>
                  <a:pt x="339" y="445"/>
                </a:cubicBezTo>
                <a:cubicBezTo>
                  <a:pt x="425" y="437"/>
                  <a:pt x="489" y="398"/>
                  <a:pt x="536" y="329"/>
                </a:cubicBezTo>
                <a:cubicBezTo>
                  <a:pt x="551" y="306"/>
                  <a:pt x="561" y="279"/>
                  <a:pt x="571" y="254"/>
                </a:cubicBezTo>
                <a:cubicBezTo>
                  <a:pt x="566" y="320"/>
                  <a:pt x="546" y="380"/>
                  <a:pt x="532" y="445"/>
                </a:cubicBezTo>
                <a:cubicBezTo>
                  <a:pt x="516" y="521"/>
                  <a:pt x="514" y="592"/>
                  <a:pt x="514" y="6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3" name="Freeform 11"/>
          <p:cNvSpPr/>
          <p:nvPr/>
        </p:nvSpPr>
        <p:spPr>
          <a:xfrm>
            <a:off x="3230280" y="2325600"/>
            <a:ext cx="1102680" cy="419040"/>
          </a:xfrm>
          <a:custGeom>
            <a:avLst/>
            <a:gdLst/>
            <a:ahLst/>
            <a:rect l="0" t="0" r="r" b="b"/>
            <a:pathLst>
              <a:path w="3063" h="1164">
                <a:moveTo>
                  <a:pt x="15" y="700"/>
                </a:moveTo>
                <a:cubicBezTo>
                  <a:pt x="20" y="702"/>
                  <a:pt x="0" y="709"/>
                  <a:pt x="16" y="712"/>
                </a:cubicBezTo>
                <a:cubicBezTo>
                  <a:pt x="55" y="719"/>
                  <a:pt x="95" y="713"/>
                  <a:pt x="128" y="693"/>
                </a:cubicBezTo>
                <a:cubicBezTo>
                  <a:pt x="270" y="607"/>
                  <a:pt x="356" y="445"/>
                  <a:pt x="364" y="283"/>
                </a:cubicBezTo>
                <a:cubicBezTo>
                  <a:pt x="368" y="202"/>
                  <a:pt x="369" y="120"/>
                  <a:pt x="338" y="42"/>
                </a:cubicBezTo>
                <a:cubicBezTo>
                  <a:pt x="322" y="0"/>
                  <a:pt x="320" y="31"/>
                  <a:pt x="304" y="13"/>
                </a:cubicBezTo>
                <a:cubicBezTo>
                  <a:pt x="284" y="85"/>
                  <a:pt x="277" y="145"/>
                  <a:pt x="276" y="221"/>
                </a:cubicBezTo>
                <a:cubicBezTo>
                  <a:pt x="274" y="348"/>
                  <a:pt x="291" y="460"/>
                  <a:pt x="344" y="576"/>
                </a:cubicBezTo>
                <a:cubicBezTo>
                  <a:pt x="370" y="632"/>
                  <a:pt x="408" y="705"/>
                  <a:pt x="476" y="719"/>
                </a:cubicBezTo>
                <a:cubicBezTo>
                  <a:pt x="527" y="730"/>
                  <a:pt x="555" y="704"/>
                  <a:pt x="580" y="663"/>
                </a:cubicBezTo>
                <a:cubicBezTo>
                  <a:pt x="616" y="605"/>
                  <a:pt x="627" y="538"/>
                  <a:pt x="644" y="473"/>
                </a:cubicBezTo>
                <a:cubicBezTo>
                  <a:pt x="652" y="443"/>
                  <a:pt x="662" y="416"/>
                  <a:pt x="672" y="388"/>
                </a:cubicBezTo>
                <a:cubicBezTo>
                  <a:pt x="694" y="410"/>
                  <a:pt x="718" y="433"/>
                  <a:pt x="741" y="467"/>
                </a:cubicBezTo>
                <a:cubicBezTo>
                  <a:pt x="787" y="537"/>
                  <a:pt x="840" y="615"/>
                  <a:pt x="929" y="629"/>
                </a:cubicBezTo>
                <a:cubicBezTo>
                  <a:pt x="960" y="629"/>
                  <a:pt x="969" y="629"/>
                  <a:pt x="989" y="627"/>
                </a:cubicBezTo>
                <a:cubicBezTo>
                  <a:pt x="1017" y="584"/>
                  <a:pt x="1019" y="545"/>
                  <a:pt x="992" y="496"/>
                </a:cubicBezTo>
                <a:cubicBezTo>
                  <a:pt x="953" y="424"/>
                  <a:pt x="884" y="377"/>
                  <a:pt x="817" y="334"/>
                </a:cubicBezTo>
                <a:cubicBezTo>
                  <a:pt x="792" y="318"/>
                  <a:pt x="769" y="307"/>
                  <a:pt x="743" y="294"/>
                </a:cubicBezTo>
                <a:cubicBezTo>
                  <a:pt x="810" y="315"/>
                  <a:pt x="876" y="331"/>
                  <a:pt x="945" y="345"/>
                </a:cubicBezTo>
                <a:moveTo>
                  <a:pt x="1290" y="325"/>
                </a:moveTo>
                <a:cubicBezTo>
                  <a:pt x="1290" y="315"/>
                  <a:pt x="1290" y="305"/>
                  <a:pt x="1290" y="295"/>
                </a:cubicBezTo>
                <a:cubicBezTo>
                  <a:pt x="1322" y="321"/>
                  <a:pt x="1352" y="352"/>
                  <a:pt x="1378" y="391"/>
                </a:cubicBezTo>
                <a:cubicBezTo>
                  <a:pt x="1410" y="439"/>
                  <a:pt x="1441" y="491"/>
                  <a:pt x="1468" y="542"/>
                </a:cubicBezTo>
                <a:cubicBezTo>
                  <a:pt x="1473" y="551"/>
                  <a:pt x="1477" y="565"/>
                  <a:pt x="1482" y="575"/>
                </a:cubicBezTo>
                <a:cubicBezTo>
                  <a:pt x="1472" y="543"/>
                  <a:pt x="1465" y="515"/>
                  <a:pt x="1463" y="480"/>
                </a:cubicBezTo>
                <a:cubicBezTo>
                  <a:pt x="1460" y="412"/>
                  <a:pt x="1500" y="371"/>
                  <a:pt x="1551" y="330"/>
                </a:cubicBezTo>
                <a:cubicBezTo>
                  <a:pt x="1570" y="315"/>
                  <a:pt x="1637" y="269"/>
                  <a:pt x="1666" y="291"/>
                </a:cubicBezTo>
                <a:cubicBezTo>
                  <a:pt x="1699" y="316"/>
                  <a:pt x="1705" y="393"/>
                  <a:pt x="1718" y="428"/>
                </a:cubicBezTo>
                <a:cubicBezTo>
                  <a:pt x="1741" y="491"/>
                  <a:pt x="1775" y="562"/>
                  <a:pt x="1842" y="585"/>
                </a:cubicBezTo>
                <a:cubicBezTo>
                  <a:pt x="1857" y="588"/>
                  <a:pt x="1872" y="592"/>
                  <a:pt x="1887" y="595"/>
                </a:cubicBezTo>
                <a:moveTo>
                  <a:pt x="2527" y="285"/>
                </a:moveTo>
                <a:cubicBezTo>
                  <a:pt x="2447" y="259"/>
                  <a:pt x="2363" y="243"/>
                  <a:pt x="2277" y="256"/>
                </a:cubicBezTo>
                <a:cubicBezTo>
                  <a:pt x="2190" y="269"/>
                  <a:pt x="2139" y="311"/>
                  <a:pt x="2131" y="396"/>
                </a:cubicBezTo>
                <a:cubicBezTo>
                  <a:pt x="2124" y="478"/>
                  <a:pt x="2188" y="531"/>
                  <a:pt x="2258" y="562"/>
                </a:cubicBezTo>
                <a:cubicBezTo>
                  <a:pt x="2304" y="582"/>
                  <a:pt x="2380" y="596"/>
                  <a:pt x="2423" y="566"/>
                </a:cubicBezTo>
                <a:cubicBezTo>
                  <a:pt x="2458" y="541"/>
                  <a:pt x="2408" y="424"/>
                  <a:pt x="2404" y="393"/>
                </a:cubicBezTo>
                <a:cubicBezTo>
                  <a:pt x="2404" y="384"/>
                  <a:pt x="2404" y="376"/>
                  <a:pt x="2404" y="367"/>
                </a:cubicBezTo>
                <a:cubicBezTo>
                  <a:pt x="2404" y="351"/>
                  <a:pt x="2404" y="346"/>
                  <a:pt x="2419" y="347"/>
                </a:cubicBezTo>
                <a:cubicBezTo>
                  <a:pt x="2504" y="360"/>
                  <a:pt x="2539" y="417"/>
                  <a:pt x="2582" y="492"/>
                </a:cubicBezTo>
                <a:cubicBezTo>
                  <a:pt x="2649" y="609"/>
                  <a:pt x="2698" y="749"/>
                  <a:pt x="2726" y="882"/>
                </a:cubicBezTo>
                <a:cubicBezTo>
                  <a:pt x="2739" y="946"/>
                  <a:pt x="2767" y="1075"/>
                  <a:pt x="2710" y="1125"/>
                </a:cubicBezTo>
                <a:cubicBezTo>
                  <a:pt x="2667" y="1163"/>
                  <a:pt x="2567" y="1155"/>
                  <a:pt x="2522" y="1129"/>
                </a:cubicBezTo>
                <a:cubicBezTo>
                  <a:pt x="2456" y="1090"/>
                  <a:pt x="2438" y="1009"/>
                  <a:pt x="2445" y="940"/>
                </a:cubicBezTo>
                <a:cubicBezTo>
                  <a:pt x="2455" y="828"/>
                  <a:pt x="2549" y="741"/>
                  <a:pt x="2637" y="681"/>
                </a:cubicBezTo>
                <a:cubicBezTo>
                  <a:pt x="2770" y="590"/>
                  <a:pt x="2907" y="568"/>
                  <a:pt x="3062" y="54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4" name="Freeform 12"/>
          <p:cNvSpPr/>
          <p:nvPr/>
        </p:nvSpPr>
        <p:spPr>
          <a:xfrm>
            <a:off x="4730760" y="2192400"/>
            <a:ext cx="1030680" cy="359280"/>
          </a:xfrm>
          <a:custGeom>
            <a:avLst/>
            <a:gdLst/>
            <a:ahLst/>
            <a:rect l="0" t="0" r="r" b="b"/>
            <a:pathLst>
              <a:path w="2863" h="998">
                <a:moveTo>
                  <a:pt x="0" y="690"/>
                </a:moveTo>
                <a:cubicBezTo>
                  <a:pt x="0" y="666"/>
                  <a:pt x="0" y="660"/>
                  <a:pt x="0" y="645"/>
                </a:cubicBezTo>
                <a:cubicBezTo>
                  <a:pt x="12" y="663"/>
                  <a:pt x="20" y="662"/>
                  <a:pt x="25" y="706"/>
                </a:cubicBezTo>
                <a:cubicBezTo>
                  <a:pt x="34" y="785"/>
                  <a:pt x="9" y="909"/>
                  <a:pt x="55" y="978"/>
                </a:cubicBezTo>
                <a:cubicBezTo>
                  <a:pt x="63" y="989"/>
                  <a:pt x="71" y="991"/>
                  <a:pt x="76" y="997"/>
                </a:cubicBezTo>
                <a:cubicBezTo>
                  <a:pt x="86" y="977"/>
                  <a:pt x="105" y="942"/>
                  <a:pt x="116" y="916"/>
                </a:cubicBezTo>
                <a:cubicBezTo>
                  <a:pt x="132" y="876"/>
                  <a:pt x="141" y="834"/>
                  <a:pt x="188" y="827"/>
                </a:cubicBezTo>
                <a:cubicBezTo>
                  <a:pt x="257" y="817"/>
                  <a:pt x="311" y="859"/>
                  <a:pt x="367" y="891"/>
                </a:cubicBezTo>
                <a:cubicBezTo>
                  <a:pt x="424" y="925"/>
                  <a:pt x="474" y="951"/>
                  <a:pt x="538" y="963"/>
                </a:cubicBezTo>
                <a:cubicBezTo>
                  <a:pt x="539" y="963"/>
                  <a:pt x="540" y="963"/>
                  <a:pt x="541" y="963"/>
                </a:cubicBezTo>
                <a:cubicBezTo>
                  <a:pt x="533" y="903"/>
                  <a:pt x="523" y="874"/>
                  <a:pt x="486" y="822"/>
                </a:cubicBezTo>
                <a:cubicBezTo>
                  <a:pt x="444" y="763"/>
                  <a:pt x="386" y="715"/>
                  <a:pt x="349" y="653"/>
                </a:cubicBezTo>
                <a:cubicBezTo>
                  <a:pt x="332" y="624"/>
                  <a:pt x="315" y="573"/>
                  <a:pt x="340" y="543"/>
                </a:cubicBezTo>
                <a:cubicBezTo>
                  <a:pt x="379" y="496"/>
                  <a:pt x="522" y="500"/>
                  <a:pt x="574" y="497"/>
                </a:cubicBezTo>
                <a:cubicBezTo>
                  <a:pt x="648" y="493"/>
                  <a:pt x="750" y="480"/>
                  <a:pt x="820" y="507"/>
                </a:cubicBezTo>
                <a:cubicBezTo>
                  <a:pt x="874" y="528"/>
                  <a:pt x="869" y="579"/>
                  <a:pt x="869" y="627"/>
                </a:cubicBezTo>
                <a:cubicBezTo>
                  <a:pt x="870" y="689"/>
                  <a:pt x="852" y="749"/>
                  <a:pt x="856" y="812"/>
                </a:cubicBezTo>
                <a:cubicBezTo>
                  <a:pt x="860" y="880"/>
                  <a:pt x="905" y="919"/>
                  <a:pt x="968" y="938"/>
                </a:cubicBezTo>
                <a:cubicBezTo>
                  <a:pt x="1022" y="954"/>
                  <a:pt x="1102" y="958"/>
                  <a:pt x="1147" y="919"/>
                </a:cubicBezTo>
                <a:cubicBezTo>
                  <a:pt x="1198" y="873"/>
                  <a:pt x="1184" y="789"/>
                  <a:pt x="1153" y="737"/>
                </a:cubicBezTo>
                <a:cubicBezTo>
                  <a:pt x="1110" y="667"/>
                  <a:pt x="1034" y="606"/>
                  <a:pt x="969" y="556"/>
                </a:cubicBezTo>
                <a:cubicBezTo>
                  <a:pt x="963" y="551"/>
                  <a:pt x="851" y="490"/>
                  <a:pt x="920" y="540"/>
                </a:cubicBezTo>
                <a:cubicBezTo>
                  <a:pt x="937" y="550"/>
                  <a:pt x="954" y="560"/>
                  <a:pt x="971" y="570"/>
                </a:cubicBezTo>
                <a:moveTo>
                  <a:pt x="1478" y="879"/>
                </a:moveTo>
                <a:cubicBezTo>
                  <a:pt x="1439" y="865"/>
                  <a:pt x="1428" y="850"/>
                  <a:pt x="1418" y="808"/>
                </a:cubicBezTo>
                <a:cubicBezTo>
                  <a:pt x="1407" y="759"/>
                  <a:pt x="1403" y="686"/>
                  <a:pt x="1414" y="637"/>
                </a:cubicBezTo>
                <a:cubicBezTo>
                  <a:pt x="1428" y="573"/>
                  <a:pt x="1480" y="511"/>
                  <a:pt x="1534" y="477"/>
                </a:cubicBezTo>
                <a:cubicBezTo>
                  <a:pt x="1572" y="453"/>
                  <a:pt x="1649" y="432"/>
                  <a:pt x="1687" y="469"/>
                </a:cubicBezTo>
                <a:cubicBezTo>
                  <a:pt x="1733" y="513"/>
                  <a:pt x="1718" y="602"/>
                  <a:pt x="1718" y="657"/>
                </a:cubicBezTo>
                <a:cubicBezTo>
                  <a:pt x="1718" y="733"/>
                  <a:pt x="1717" y="807"/>
                  <a:pt x="1770" y="869"/>
                </a:cubicBezTo>
                <a:cubicBezTo>
                  <a:pt x="1830" y="941"/>
                  <a:pt x="1918" y="956"/>
                  <a:pt x="2005" y="960"/>
                </a:cubicBezTo>
                <a:cubicBezTo>
                  <a:pt x="2035" y="960"/>
                  <a:pt x="2065" y="960"/>
                  <a:pt x="2095" y="960"/>
                </a:cubicBezTo>
                <a:moveTo>
                  <a:pt x="2701" y="719"/>
                </a:moveTo>
                <a:cubicBezTo>
                  <a:pt x="2710" y="639"/>
                  <a:pt x="2691" y="628"/>
                  <a:pt x="2610" y="601"/>
                </a:cubicBezTo>
                <a:cubicBezTo>
                  <a:pt x="2491" y="561"/>
                  <a:pt x="2315" y="538"/>
                  <a:pt x="2191" y="569"/>
                </a:cubicBezTo>
                <a:cubicBezTo>
                  <a:pt x="2132" y="585"/>
                  <a:pt x="2082" y="647"/>
                  <a:pt x="2102" y="710"/>
                </a:cubicBezTo>
                <a:cubicBezTo>
                  <a:pt x="2126" y="788"/>
                  <a:pt x="2237" y="834"/>
                  <a:pt x="2306" y="850"/>
                </a:cubicBezTo>
                <a:cubicBezTo>
                  <a:pt x="2387" y="868"/>
                  <a:pt x="2484" y="869"/>
                  <a:pt x="2540" y="798"/>
                </a:cubicBezTo>
                <a:cubicBezTo>
                  <a:pt x="2586" y="737"/>
                  <a:pt x="2581" y="630"/>
                  <a:pt x="2567" y="561"/>
                </a:cubicBezTo>
                <a:cubicBezTo>
                  <a:pt x="2545" y="454"/>
                  <a:pt x="2494" y="353"/>
                  <a:pt x="2477" y="242"/>
                </a:cubicBezTo>
                <a:cubicBezTo>
                  <a:pt x="2465" y="163"/>
                  <a:pt x="2468" y="79"/>
                  <a:pt x="2473" y="0"/>
                </a:cubicBezTo>
                <a:cubicBezTo>
                  <a:pt x="2482" y="25"/>
                  <a:pt x="2487" y="39"/>
                  <a:pt x="2492" y="66"/>
                </a:cubicBezTo>
                <a:cubicBezTo>
                  <a:pt x="2511" y="166"/>
                  <a:pt x="2525" y="269"/>
                  <a:pt x="2547" y="368"/>
                </a:cubicBezTo>
                <a:cubicBezTo>
                  <a:pt x="2578" y="505"/>
                  <a:pt x="2617" y="688"/>
                  <a:pt x="2709" y="801"/>
                </a:cubicBezTo>
                <a:cubicBezTo>
                  <a:pt x="2752" y="852"/>
                  <a:pt x="2803" y="868"/>
                  <a:pt x="2862" y="89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5" name="Freeform 13"/>
          <p:cNvSpPr/>
          <p:nvPr/>
        </p:nvSpPr>
        <p:spPr>
          <a:xfrm>
            <a:off x="5983200" y="2565000"/>
            <a:ext cx="26280" cy="21240"/>
          </a:xfrm>
          <a:custGeom>
            <a:avLst/>
            <a:gdLst/>
            <a:ahLst/>
            <a:rect l="0" t="0" r="r" b="b"/>
            <a:pathLst>
              <a:path w="73" h="59">
                <a:moveTo>
                  <a:pt x="21" y="58"/>
                </a:moveTo>
                <a:cubicBezTo>
                  <a:pt x="21" y="46"/>
                  <a:pt x="21" y="35"/>
                  <a:pt x="23" y="23"/>
                </a:cubicBezTo>
                <a:cubicBezTo>
                  <a:pt x="24" y="16"/>
                  <a:pt x="23" y="8"/>
                  <a:pt x="23" y="1"/>
                </a:cubicBezTo>
                <a:cubicBezTo>
                  <a:pt x="34" y="1"/>
                  <a:pt x="42" y="0"/>
                  <a:pt x="52" y="6"/>
                </a:cubicBezTo>
                <a:cubicBezTo>
                  <a:pt x="64" y="12"/>
                  <a:pt x="70" y="18"/>
                  <a:pt x="71" y="31"/>
                </a:cubicBezTo>
                <a:cubicBezTo>
                  <a:pt x="72" y="51"/>
                  <a:pt x="44" y="51"/>
                  <a:pt x="28" y="54"/>
                </a:cubicBezTo>
                <a:cubicBezTo>
                  <a:pt x="19" y="56"/>
                  <a:pt x="9" y="55"/>
                  <a:pt x="0" y="55"/>
                </a:cubicBezTo>
                <a:cubicBezTo>
                  <a:pt x="15" y="45"/>
                  <a:pt x="30" y="34"/>
                  <a:pt x="49" y="31"/>
                </a:cubicBezTo>
                <a:cubicBezTo>
                  <a:pt x="52" y="31"/>
                  <a:pt x="54" y="31"/>
                  <a:pt x="57" y="3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6" name="Freeform 14"/>
          <p:cNvSpPr/>
          <p:nvPr/>
        </p:nvSpPr>
        <p:spPr>
          <a:xfrm>
            <a:off x="2128320" y="2885040"/>
            <a:ext cx="3860280" cy="968040"/>
          </a:xfrm>
          <a:custGeom>
            <a:avLst/>
            <a:gdLst/>
            <a:ahLst/>
            <a:rect l="0" t="0" r="r" b="b"/>
            <a:pathLst>
              <a:path w="10723" h="2689">
                <a:moveTo>
                  <a:pt x="4860" y="378"/>
                </a:moveTo>
                <a:cubicBezTo>
                  <a:pt x="4845" y="365"/>
                  <a:pt x="4875" y="321"/>
                  <a:pt x="4827" y="296"/>
                </a:cubicBezTo>
                <a:cubicBezTo>
                  <a:pt x="4727" y="244"/>
                  <a:pt x="4633" y="311"/>
                  <a:pt x="4545" y="361"/>
                </a:cubicBezTo>
                <a:cubicBezTo>
                  <a:pt x="3919" y="721"/>
                  <a:pt x="3303" y="1075"/>
                  <a:pt x="2650" y="1390"/>
                </a:cubicBezTo>
                <a:cubicBezTo>
                  <a:pt x="2009" y="1699"/>
                  <a:pt x="1354" y="1962"/>
                  <a:pt x="700" y="2240"/>
                </a:cubicBezTo>
                <a:cubicBezTo>
                  <a:pt x="495" y="2327"/>
                  <a:pt x="180" y="2430"/>
                  <a:pt x="25" y="2605"/>
                </a:cubicBezTo>
                <a:cubicBezTo>
                  <a:pt x="0" y="2633"/>
                  <a:pt x="17" y="2671"/>
                  <a:pt x="6" y="2688"/>
                </a:cubicBezTo>
                <a:moveTo>
                  <a:pt x="4923" y="1016"/>
                </a:moveTo>
                <a:cubicBezTo>
                  <a:pt x="4916" y="1014"/>
                  <a:pt x="4917" y="1013"/>
                  <a:pt x="4916" y="1005"/>
                </a:cubicBezTo>
                <a:cubicBezTo>
                  <a:pt x="4914" y="988"/>
                  <a:pt x="4916" y="970"/>
                  <a:pt x="4916" y="953"/>
                </a:cubicBezTo>
                <a:moveTo>
                  <a:pt x="5415" y="24"/>
                </a:moveTo>
                <a:cubicBezTo>
                  <a:pt x="5435" y="30"/>
                  <a:pt x="5432" y="0"/>
                  <a:pt x="5451" y="8"/>
                </a:cubicBezTo>
                <a:cubicBezTo>
                  <a:pt x="5669" y="99"/>
                  <a:pt x="5855" y="239"/>
                  <a:pt x="6085" y="317"/>
                </a:cubicBezTo>
                <a:cubicBezTo>
                  <a:pt x="6891" y="590"/>
                  <a:pt x="7756" y="666"/>
                  <a:pt x="8594" y="784"/>
                </a:cubicBezTo>
                <a:cubicBezTo>
                  <a:pt x="8923" y="830"/>
                  <a:pt x="10536" y="924"/>
                  <a:pt x="10695" y="1335"/>
                </a:cubicBezTo>
                <a:cubicBezTo>
                  <a:pt x="10700" y="1347"/>
                  <a:pt x="10708" y="1345"/>
                  <a:pt x="10712" y="1358"/>
                </a:cubicBezTo>
                <a:cubicBezTo>
                  <a:pt x="10722" y="1385"/>
                  <a:pt x="10644" y="1353"/>
                  <a:pt x="10628" y="137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7" name="Freeform 15"/>
          <p:cNvSpPr/>
          <p:nvPr/>
        </p:nvSpPr>
        <p:spPr>
          <a:xfrm>
            <a:off x="743040" y="3767040"/>
            <a:ext cx="1186200" cy="997200"/>
          </a:xfrm>
          <a:custGeom>
            <a:avLst/>
            <a:gdLst/>
            <a:ahLst/>
            <a:rect l="0" t="0" r="r" b="b"/>
            <a:pathLst>
              <a:path w="3295" h="2770">
                <a:moveTo>
                  <a:pt x="0" y="130"/>
                </a:moveTo>
                <a:cubicBezTo>
                  <a:pt x="14" y="108"/>
                  <a:pt x="15" y="96"/>
                  <a:pt x="15" y="69"/>
                </a:cubicBezTo>
                <a:cubicBezTo>
                  <a:pt x="15" y="68"/>
                  <a:pt x="15" y="66"/>
                  <a:pt x="15" y="65"/>
                </a:cubicBezTo>
                <a:cubicBezTo>
                  <a:pt x="15" y="122"/>
                  <a:pt x="8" y="182"/>
                  <a:pt x="24" y="237"/>
                </a:cubicBezTo>
                <a:cubicBezTo>
                  <a:pt x="36" y="276"/>
                  <a:pt x="61" y="331"/>
                  <a:pt x="102" y="347"/>
                </a:cubicBezTo>
                <a:cubicBezTo>
                  <a:pt x="111" y="348"/>
                  <a:pt x="120" y="350"/>
                  <a:pt x="129" y="351"/>
                </a:cubicBezTo>
                <a:moveTo>
                  <a:pt x="228" y="17"/>
                </a:moveTo>
                <a:cubicBezTo>
                  <a:pt x="228" y="11"/>
                  <a:pt x="228" y="6"/>
                  <a:pt x="228" y="0"/>
                </a:cubicBezTo>
                <a:cubicBezTo>
                  <a:pt x="222" y="18"/>
                  <a:pt x="220" y="28"/>
                  <a:pt x="220" y="47"/>
                </a:cubicBezTo>
                <a:cubicBezTo>
                  <a:pt x="219" y="146"/>
                  <a:pt x="230" y="228"/>
                  <a:pt x="257" y="325"/>
                </a:cubicBezTo>
                <a:cubicBezTo>
                  <a:pt x="265" y="353"/>
                  <a:pt x="273" y="381"/>
                  <a:pt x="281" y="409"/>
                </a:cubicBezTo>
                <a:moveTo>
                  <a:pt x="374" y="872"/>
                </a:moveTo>
                <a:cubicBezTo>
                  <a:pt x="374" y="864"/>
                  <a:pt x="355" y="868"/>
                  <a:pt x="359" y="862"/>
                </a:cubicBezTo>
                <a:cubicBezTo>
                  <a:pt x="363" y="856"/>
                  <a:pt x="368" y="853"/>
                  <a:pt x="373" y="847"/>
                </a:cubicBezTo>
                <a:cubicBezTo>
                  <a:pt x="474" y="713"/>
                  <a:pt x="555" y="635"/>
                  <a:pt x="540" y="450"/>
                </a:cubicBezTo>
                <a:cubicBezTo>
                  <a:pt x="529" y="322"/>
                  <a:pt x="482" y="176"/>
                  <a:pt x="437" y="55"/>
                </a:cubicBezTo>
                <a:cubicBezTo>
                  <a:pt x="434" y="46"/>
                  <a:pt x="419" y="26"/>
                  <a:pt x="416" y="19"/>
                </a:cubicBezTo>
                <a:cubicBezTo>
                  <a:pt x="414" y="92"/>
                  <a:pt x="410" y="167"/>
                  <a:pt x="414" y="240"/>
                </a:cubicBezTo>
                <a:cubicBezTo>
                  <a:pt x="420" y="357"/>
                  <a:pt x="444" y="478"/>
                  <a:pt x="480" y="589"/>
                </a:cubicBezTo>
                <a:cubicBezTo>
                  <a:pt x="505" y="666"/>
                  <a:pt x="554" y="803"/>
                  <a:pt x="641" y="834"/>
                </a:cubicBezTo>
                <a:cubicBezTo>
                  <a:pt x="684" y="849"/>
                  <a:pt x="716" y="810"/>
                  <a:pt x="740" y="780"/>
                </a:cubicBezTo>
                <a:cubicBezTo>
                  <a:pt x="802" y="703"/>
                  <a:pt x="838" y="605"/>
                  <a:pt x="870" y="513"/>
                </a:cubicBezTo>
                <a:cubicBezTo>
                  <a:pt x="872" y="506"/>
                  <a:pt x="889" y="465"/>
                  <a:pt x="891" y="460"/>
                </a:cubicBezTo>
                <a:cubicBezTo>
                  <a:pt x="906" y="499"/>
                  <a:pt x="923" y="546"/>
                  <a:pt x="946" y="585"/>
                </a:cubicBezTo>
                <a:cubicBezTo>
                  <a:pt x="1002" y="680"/>
                  <a:pt x="1092" y="757"/>
                  <a:pt x="1200" y="785"/>
                </a:cubicBezTo>
                <a:cubicBezTo>
                  <a:pt x="1246" y="797"/>
                  <a:pt x="1302" y="804"/>
                  <a:pt x="1319" y="750"/>
                </a:cubicBezTo>
                <a:cubicBezTo>
                  <a:pt x="1340" y="681"/>
                  <a:pt x="1311" y="621"/>
                  <a:pt x="1271" y="568"/>
                </a:cubicBezTo>
                <a:cubicBezTo>
                  <a:pt x="1259" y="552"/>
                  <a:pt x="1143" y="407"/>
                  <a:pt x="1120" y="416"/>
                </a:cubicBezTo>
                <a:cubicBezTo>
                  <a:pt x="1083" y="431"/>
                  <a:pt x="1116" y="460"/>
                  <a:pt x="1134" y="491"/>
                </a:cubicBezTo>
                <a:moveTo>
                  <a:pt x="1523" y="566"/>
                </a:moveTo>
                <a:cubicBezTo>
                  <a:pt x="1517" y="546"/>
                  <a:pt x="1511" y="525"/>
                  <a:pt x="1505" y="505"/>
                </a:cubicBezTo>
                <a:cubicBezTo>
                  <a:pt x="1583" y="622"/>
                  <a:pt x="1650" y="752"/>
                  <a:pt x="1764" y="837"/>
                </a:cubicBezTo>
                <a:cubicBezTo>
                  <a:pt x="1766" y="837"/>
                  <a:pt x="1768" y="837"/>
                  <a:pt x="1770" y="837"/>
                </a:cubicBezTo>
                <a:cubicBezTo>
                  <a:pt x="1770" y="720"/>
                  <a:pt x="1768" y="616"/>
                  <a:pt x="1834" y="515"/>
                </a:cubicBezTo>
                <a:cubicBezTo>
                  <a:pt x="1839" y="511"/>
                  <a:pt x="1844" y="507"/>
                  <a:pt x="1849" y="503"/>
                </a:cubicBezTo>
                <a:cubicBezTo>
                  <a:pt x="1865" y="526"/>
                  <a:pt x="1889" y="562"/>
                  <a:pt x="1907" y="596"/>
                </a:cubicBezTo>
                <a:cubicBezTo>
                  <a:pt x="1962" y="702"/>
                  <a:pt x="2033" y="788"/>
                  <a:pt x="2144" y="836"/>
                </a:cubicBezTo>
                <a:cubicBezTo>
                  <a:pt x="2206" y="862"/>
                  <a:pt x="2311" y="885"/>
                  <a:pt x="2375" y="851"/>
                </a:cubicBezTo>
                <a:cubicBezTo>
                  <a:pt x="2454" y="808"/>
                  <a:pt x="2476" y="695"/>
                  <a:pt x="2481" y="614"/>
                </a:cubicBezTo>
                <a:cubicBezTo>
                  <a:pt x="2484" y="557"/>
                  <a:pt x="2477" y="534"/>
                  <a:pt x="2457" y="493"/>
                </a:cubicBezTo>
                <a:cubicBezTo>
                  <a:pt x="2409" y="516"/>
                  <a:pt x="2383" y="521"/>
                  <a:pt x="2369" y="589"/>
                </a:cubicBezTo>
                <a:cubicBezTo>
                  <a:pt x="2356" y="654"/>
                  <a:pt x="2359" y="734"/>
                  <a:pt x="2387" y="792"/>
                </a:cubicBezTo>
                <a:cubicBezTo>
                  <a:pt x="2404" y="827"/>
                  <a:pt x="2434" y="870"/>
                  <a:pt x="2477" y="864"/>
                </a:cubicBezTo>
                <a:cubicBezTo>
                  <a:pt x="2520" y="858"/>
                  <a:pt x="2540" y="796"/>
                  <a:pt x="2553" y="761"/>
                </a:cubicBezTo>
                <a:cubicBezTo>
                  <a:pt x="2572" y="710"/>
                  <a:pt x="2584" y="661"/>
                  <a:pt x="2608" y="615"/>
                </a:cubicBezTo>
                <a:cubicBezTo>
                  <a:pt x="2648" y="652"/>
                  <a:pt x="2663" y="690"/>
                  <a:pt x="2683" y="753"/>
                </a:cubicBezTo>
                <a:cubicBezTo>
                  <a:pt x="2758" y="989"/>
                  <a:pt x="2849" y="1235"/>
                  <a:pt x="2859" y="1484"/>
                </a:cubicBezTo>
                <a:cubicBezTo>
                  <a:pt x="2862" y="1558"/>
                  <a:pt x="2853" y="1617"/>
                  <a:pt x="2774" y="1642"/>
                </a:cubicBezTo>
                <a:cubicBezTo>
                  <a:pt x="2736" y="1654"/>
                  <a:pt x="2663" y="1660"/>
                  <a:pt x="2635" y="1625"/>
                </a:cubicBezTo>
                <a:cubicBezTo>
                  <a:pt x="2603" y="1586"/>
                  <a:pt x="2624" y="1525"/>
                  <a:pt x="2644" y="1487"/>
                </a:cubicBezTo>
                <a:cubicBezTo>
                  <a:pt x="2684" y="1409"/>
                  <a:pt x="2737" y="1336"/>
                  <a:pt x="2793" y="1269"/>
                </a:cubicBezTo>
                <a:cubicBezTo>
                  <a:pt x="2800" y="1262"/>
                  <a:pt x="2807" y="1254"/>
                  <a:pt x="2814" y="1247"/>
                </a:cubicBezTo>
                <a:moveTo>
                  <a:pt x="2959" y="117"/>
                </a:moveTo>
                <a:cubicBezTo>
                  <a:pt x="2970" y="109"/>
                  <a:pt x="2974" y="106"/>
                  <a:pt x="2984" y="109"/>
                </a:cubicBezTo>
                <a:cubicBezTo>
                  <a:pt x="3009" y="163"/>
                  <a:pt x="3016" y="221"/>
                  <a:pt x="3025" y="281"/>
                </a:cubicBezTo>
                <a:cubicBezTo>
                  <a:pt x="3037" y="359"/>
                  <a:pt x="3047" y="438"/>
                  <a:pt x="3061" y="516"/>
                </a:cubicBezTo>
                <a:moveTo>
                  <a:pt x="3125" y="278"/>
                </a:moveTo>
                <a:cubicBezTo>
                  <a:pt x="3125" y="254"/>
                  <a:pt x="3125" y="284"/>
                  <a:pt x="3125" y="307"/>
                </a:cubicBezTo>
                <a:cubicBezTo>
                  <a:pt x="3125" y="434"/>
                  <a:pt x="3151" y="547"/>
                  <a:pt x="3177" y="670"/>
                </a:cubicBezTo>
                <a:cubicBezTo>
                  <a:pt x="3185" y="709"/>
                  <a:pt x="3192" y="746"/>
                  <a:pt x="3200" y="784"/>
                </a:cubicBezTo>
                <a:moveTo>
                  <a:pt x="1605" y="2012"/>
                </a:moveTo>
                <a:cubicBezTo>
                  <a:pt x="1605" y="2003"/>
                  <a:pt x="1605" y="2094"/>
                  <a:pt x="1605" y="2103"/>
                </a:cubicBezTo>
                <a:cubicBezTo>
                  <a:pt x="1605" y="2161"/>
                  <a:pt x="1599" y="2222"/>
                  <a:pt x="1611" y="2279"/>
                </a:cubicBezTo>
                <a:cubicBezTo>
                  <a:pt x="1613" y="2285"/>
                  <a:pt x="1615" y="2292"/>
                  <a:pt x="1617" y="2298"/>
                </a:cubicBezTo>
                <a:moveTo>
                  <a:pt x="1670" y="2080"/>
                </a:moveTo>
                <a:cubicBezTo>
                  <a:pt x="1673" y="2057"/>
                  <a:pt x="1675" y="2030"/>
                  <a:pt x="1676" y="2090"/>
                </a:cubicBezTo>
                <a:cubicBezTo>
                  <a:pt x="1678" y="2191"/>
                  <a:pt x="1687" y="2291"/>
                  <a:pt x="1691" y="2391"/>
                </a:cubicBezTo>
                <a:cubicBezTo>
                  <a:pt x="1691" y="2420"/>
                  <a:pt x="1691" y="2450"/>
                  <a:pt x="1691" y="2479"/>
                </a:cubicBezTo>
                <a:moveTo>
                  <a:pt x="2593" y="2277"/>
                </a:moveTo>
                <a:cubicBezTo>
                  <a:pt x="2585" y="2260"/>
                  <a:pt x="2582" y="2256"/>
                  <a:pt x="2584" y="2244"/>
                </a:cubicBezTo>
                <a:cubicBezTo>
                  <a:pt x="2593" y="2284"/>
                  <a:pt x="2603" y="2319"/>
                  <a:pt x="2605" y="2360"/>
                </a:cubicBezTo>
                <a:cubicBezTo>
                  <a:pt x="2608" y="2423"/>
                  <a:pt x="2606" y="2487"/>
                  <a:pt x="2599" y="2551"/>
                </a:cubicBezTo>
                <a:cubicBezTo>
                  <a:pt x="2595" y="2585"/>
                  <a:pt x="2594" y="2614"/>
                  <a:pt x="2569" y="2636"/>
                </a:cubicBezTo>
                <a:moveTo>
                  <a:pt x="2502" y="2035"/>
                </a:moveTo>
                <a:cubicBezTo>
                  <a:pt x="2511" y="2010"/>
                  <a:pt x="2512" y="2006"/>
                  <a:pt x="2519" y="1992"/>
                </a:cubicBezTo>
                <a:cubicBezTo>
                  <a:pt x="2523" y="2017"/>
                  <a:pt x="2525" y="2068"/>
                  <a:pt x="2529" y="2097"/>
                </a:cubicBezTo>
                <a:cubicBezTo>
                  <a:pt x="2541" y="2158"/>
                  <a:pt x="2545" y="2178"/>
                  <a:pt x="2562" y="2216"/>
                </a:cubicBezTo>
                <a:moveTo>
                  <a:pt x="3106" y="2148"/>
                </a:moveTo>
                <a:cubicBezTo>
                  <a:pt x="3121" y="2125"/>
                  <a:pt x="3137" y="2099"/>
                  <a:pt x="3152" y="2076"/>
                </a:cubicBezTo>
                <a:cubicBezTo>
                  <a:pt x="3114" y="2126"/>
                  <a:pt x="3074" y="2174"/>
                  <a:pt x="3043" y="2229"/>
                </a:cubicBezTo>
                <a:cubicBezTo>
                  <a:pt x="3012" y="2285"/>
                  <a:pt x="2983" y="2370"/>
                  <a:pt x="3025" y="2430"/>
                </a:cubicBezTo>
                <a:cubicBezTo>
                  <a:pt x="3075" y="2502"/>
                  <a:pt x="3175" y="2512"/>
                  <a:pt x="3252" y="2533"/>
                </a:cubicBezTo>
                <a:cubicBezTo>
                  <a:pt x="3276" y="2540"/>
                  <a:pt x="3282" y="2540"/>
                  <a:pt x="3294" y="2551"/>
                </a:cubicBezTo>
                <a:cubicBezTo>
                  <a:pt x="3289" y="2601"/>
                  <a:pt x="3285" y="2604"/>
                  <a:pt x="3230" y="2633"/>
                </a:cubicBezTo>
                <a:cubicBezTo>
                  <a:pt x="3134" y="2685"/>
                  <a:pt x="3029" y="2722"/>
                  <a:pt x="2929" y="27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8" name="Freeform 16"/>
          <p:cNvSpPr/>
          <p:nvPr/>
        </p:nvSpPr>
        <p:spPr>
          <a:xfrm>
            <a:off x="363960" y="4400640"/>
            <a:ext cx="855360" cy="555120"/>
          </a:xfrm>
          <a:custGeom>
            <a:avLst/>
            <a:gdLst/>
            <a:ahLst/>
            <a:rect l="0" t="0" r="r" b="b"/>
            <a:pathLst>
              <a:path w="2376" h="1542">
                <a:moveTo>
                  <a:pt x="128" y="86"/>
                </a:moveTo>
                <a:cubicBezTo>
                  <a:pt x="101" y="71"/>
                  <a:pt x="94" y="73"/>
                  <a:pt x="91" y="108"/>
                </a:cubicBezTo>
                <a:cubicBezTo>
                  <a:pt x="89" y="137"/>
                  <a:pt x="94" y="167"/>
                  <a:pt x="88" y="195"/>
                </a:cubicBezTo>
                <a:moveTo>
                  <a:pt x="30" y="156"/>
                </a:moveTo>
                <a:cubicBezTo>
                  <a:pt x="23" y="147"/>
                  <a:pt x="14" y="136"/>
                  <a:pt x="7" y="128"/>
                </a:cubicBezTo>
                <a:cubicBezTo>
                  <a:pt x="0" y="148"/>
                  <a:pt x="4" y="176"/>
                  <a:pt x="4" y="198"/>
                </a:cubicBezTo>
                <a:cubicBezTo>
                  <a:pt x="4" y="236"/>
                  <a:pt x="2" y="274"/>
                  <a:pt x="22" y="309"/>
                </a:cubicBezTo>
                <a:cubicBezTo>
                  <a:pt x="26" y="314"/>
                  <a:pt x="31" y="319"/>
                  <a:pt x="35" y="324"/>
                </a:cubicBezTo>
                <a:moveTo>
                  <a:pt x="151" y="41"/>
                </a:moveTo>
                <a:cubicBezTo>
                  <a:pt x="144" y="23"/>
                  <a:pt x="144" y="19"/>
                  <a:pt x="137" y="9"/>
                </a:cubicBezTo>
                <a:cubicBezTo>
                  <a:pt x="137" y="80"/>
                  <a:pt x="147" y="140"/>
                  <a:pt x="167" y="209"/>
                </a:cubicBezTo>
                <a:cubicBezTo>
                  <a:pt x="196" y="310"/>
                  <a:pt x="232" y="407"/>
                  <a:pt x="267" y="505"/>
                </a:cubicBezTo>
                <a:moveTo>
                  <a:pt x="348" y="1066"/>
                </a:moveTo>
                <a:cubicBezTo>
                  <a:pt x="380" y="1059"/>
                  <a:pt x="389" y="1065"/>
                  <a:pt x="421" y="1039"/>
                </a:cubicBezTo>
                <a:cubicBezTo>
                  <a:pt x="484" y="987"/>
                  <a:pt x="518" y="907"/>
                  <a:pt x="537" y="829"/>
                </a:cubicBezTo>
                <a:cubicBezTo>
                  <a:pt x="578" y="656"/>
                  <a:pt x="568" y="449"/>
                  <a:pt x="552" y="274"/>
                </a:cubicBezTo>
                <a:cubicBezTo>
                  <a:pt x="543" y="178"/>
                  <a:pt x="521" y="89"/>
                  <a:pt x="489" y="0"/>
                </a:cubicBezTo>
                <a:cubicBezTo>
                  <a:pt x="449" y="31"/>
                  <a:pt x="437" y="80"/>
                  <a:pt x="424" y="149"/>
                </a:cubicBezTo>
                <a:cubicBezTo>
                  <a:pt x="389" y="328"/>
                  <a:pt x="376" y="516"/>
                  <a:pt x="387" y="697"/>
                </a:cubicBezTo>
                <a:cubicBezTo>
                  <a:pt x="394" y="816"/>
                  <a:pt x="425" y="948"/>
                  <a:pt x="495" y="1046"/>
                </a:cubicBezTo>
                <a:cubicBezTo>
                  <a:pt x="529" y="1093"/>
                  <a:pt x="593" y="1124"/>
                  <a:pt x="649" y="1089"/>
                </a:cubicBezTo>
                <a:cubicBezTo>
                  <a:pt x="730" y="1038"/>
                  <a:pt x="790" y="931"/>
                  <a:pt x="825" y="846"/>
                </a:cubicBezTo>
                <a:cubicBezTo>
                  <a:pt x="855" y="773"/>
                  <a:pt x="854" y="707"/>
                  <a:pt x="859" y="631"/>
                </a:cubicBezTo>
                <a:cubicBezTo>
                  <a:pt x="859" y="614"/>
                  <a:pt x="859" y="619"/>
                  <a:pt x="859" y="656"/>
                </a:cubicBezTo>
                <a:cubicBezTo>
                  <a:pt x="859" y="737"/>
                  <a:pt x="856" y="800"/>
                  <a:pt x="900" y="871"/>
                </a:cubicBezTo>
                <a:cubicBezTo>
                  <a:pt x="937" y="930"/>
                  <a:pt x="974" y="939"/>
                  <a:pt x="1037" y="943"/>
                </a:cubicBezTo>
                <a:cubicBezTo>
                  <a:pt x="1046" y="897"/>
                  <a:pt x="1059" y="857"/>
                  <a:pt x="1037" y="807"/>
                </a:cubicBezTo>
                <a:cubicBezTo>
                  <a:pt x="1008" y="739"/>
                  <a:pt x="944" y="677"/>
                  <a:pt x="890" y="629"/>
                </a:cubicBezTo>
                <a:cubicBezTo>
                  <a:pt x="823" y="568"/>
                  <a:pt x="864" y="632"/>
                  <a:pt x="883" y="665"/>
                </a:cubicBezTo>
                <a:moveTo>
                  <a:pt x="1276" y="761"/>
                </a:moveTo>
                <a:cubicBezTo>
                  <a:pt x="1287" y="773"/>
                  <a:pt x="1280" y="769"/>
                  <a:pt x="1285" y="784"/>
                </a:cubicBezTo>
                <a:cubicBezTo>
                  <a:pt x="1300" y="828"/>
                  <a:pt x="1319" y="871"/>
                  <a:pt x="1351" y="904"/>
                </a:cubicBezTo>
                <a:cubicBezTo>
                  <a:pt x="1369" y="923"/>
                  <a:pt x="1381" y="923"/>
                  <a:pt x="1404" y="925"/>
                </a:cubicBezTo>
                <a:cubicBezTo>
                  <a:pt x="1421" y="880"/>
                  <a:pt x="1432" y="834"/>
                  <a:pt x="1442" y="787"/>
                </a:cubicBezTo>
                <a:cubicBezTo>
                  <a:pt x="1449" y="752"/>
                  <a:pt x="1452" y="699"/>
                  <a:pt x="1478" y="674"/>
                </a:cubicBezTo>
                <a:cubicBezTo>
                  <a:pt x="1483" y="674"/>
                  <a:pt x="1489" y="674"/>
                  <a:pt x="1494" y="674"/>
                </a:cubicBezTo>
                <a:cubicBezTo>
                  <a:pt x="1528" y="724"/>
                  <a:pt x="1543" y="782"/>
                  <a:pt x="1569" y="837"/>
                </a:cubicBezTo>
                <a:cubicBezTo>
                  <a:pt x="1605" y="913"/>
                  <a:pt x="1659" y="964"/>
                  <a:pt x="1743" y="982"/>
                </a:cubicBezTo>
                <a:cubicBezTo>
                  <a:pt x="1764" y="984"/>
                  <a:pt x="1785" y="985"/>
                  <a:pt x="1806" y="987"/>
                </a:cubicBezTo>
                <a:moveTo>
                  <a:pt x="2030" y="874"/>
                </a:moveTo>
                <a:cubicBezTo>
                  <a:pt x="2073" y="810"/>
                  <a:pt x="2127" y="740"/>
                  <a:pt x="2114" y="656"/>
                </a:cubicBezTo>
                <a:cubicBezTo>
                  <a:pt x="2111" y="650"/>
                  <a:pt x="2109" y="644"/>
                  <a:pt x="2106" y="638"/>
                </a:cubicBezTo>
                <a:cubicBezTo>
                  <a:pt x="2048" y="629"/>
                  <a:pt x="2030" y="644"/>
                  <a:pt x="1997" y="697"/>
                </a:cubicBezTo>
                <a:cubicBezTo>
                  <a:pt x="1965" y="748"/>
                  <a:pt x="1933" y="841"/>
                  <a:pt x="1952" y="903"/>
                </a:cubicBezTo>
                <a:cubicBezTo>
                  <a:pt x="1956" y="908"/>
                  <a:pt x="1960" y="913"/>
                  <a:pt x="1964" y="918"/>
                </a:cubicBezTo>
                <a:cubicBezTo>
                  <a:pt x="2003" y="914"/>
                  <a:pt x="1998" y="915"/>
                  <a:pt x="2018" y="871"/>
                </a:cubicBezTo>
                <a:cubicBezTo>
                  <a:pt x="2050" y="800"/>
                  <a:pt x="2080" y="729"/>
                  <a:pt x="2147" y="687"/>
                </a:cubicBezTo>
                <a:cubicBezTo>
                  <a:pt x="2201" y="720"/>
                  <a:pt x="2206" y="739"/>
                  <a:pt x="2230" y="814"/>
                </a:cubicBezTo>
                <a:cubicBezTo>
                  <a:pt x="2278" y="961"/>
                  <a:pt x="2328" y="1116"/>
                  <a:pt x="2348" y="1269"/>
                </a:cubicBezTo>
                <a:cubicBezTo>
                  <a:pt x="2357" y="1341"/>
                  <a:pt x="2375" y="1448"/>
                  <a:pt x="2321" y="1506"/>
                </a:cubicBezTo>
                <a:cubicBezTo>
                  <a:pt x="2300" y="1529"/>
                  <a:pt x="2240" y="1541"/>
                  <a:pt x="2215" y="1517"/>
                </a:cubicBezTo>
                <a:cubicBezTo>
                  <a:pt x="2185" y="1487"/>
                  <a:pt x="2184" y="1409"/>
                  <a:pt x="2197" y="1373"/>
                </a:cubicBezTo>
                <a:cubicBezTo>
                  <a:pt x="2227" y="1289"/>
                  <a:pt x="2298" y="1208"/>
                  <a:pt x="2339" y="112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9" name="Freeform 17"/>
          <p:cNvSpPr/>
          <p:nvPr/>
        </p:nvSpPr>
        <p:spPr>
          <a:xfrm>
            <a:off x="5602320" y="3619440"/>
            <a:ext cx="1386720" cy="359280"/>
          </a:xfrm>
          <a:custGeom>
            <a:avLst/>
            <a:gdLst/>
            <a:ahLst/>
            <a:rect l="0" t="0" r="r" b="b"/>
            <a:pathLst>
              <a:path w="3852" h="998">
                <a:moveTo>
                  <a:pt x="22" y="66"/>
                </a:moveTo>
                <a:cubicBezTo>
                  <a:pt x="16" y="43"/>
                  <a:pt x="13" y="18"/>
                  <a:pt x="0" y="0"/>
                </a:cubicBezTo>
                <a:cubicBezTo>
                  <a:pt x="0" y="46"/>
                  <a:pt x="3" y="82"/>
                  <a:pt x="12" y="128"/>
                </a:cubicBezTo>
                <a:cubicBezTo>
                  <a:pt x="27" y="201"/>
                  <a:pt x="44" y="265"/>
                  <a:pt x="74" y="333"/>
                </a:cubicBezTo>
                <a:moveTo>
                  <a:pt x="220" y="23"/>
                </a:moveTo>
                <a:cubicBezTo>
                  <a:pt x="220" y="50"/>
                  <a:pt x="220" y="66"/>
                  <a:pt x="220" y="93"/>
                </a:cubicBezTo>
                <a:cubicBezTo>
                  <a:pt x="220" y="192"/>
                  <a:pt x="213" y="283"/>
                  <a:pt x="253" y="376"/>
                </a:cubicBezTo>
                <a:cubicBezTo>
                  <a:pt x="266" y="398"/>
                  <a:pt x="278" y="421"/>
                  <a:pt x="291" y="443"/>
                </a:cubicBezTo>
                <a:moveTo>
                  <a:pt x="948" y="413"/>
                </a:moveTo>
                <a:cubicBezTo>
                  <a:pt x="933" y="378"/>
                  <a:pt x="924" y="335"/>
                  <a:pt x="881" y="330"/>
                </a:cubicBezTo>
                <a:cubicBezTo>
                  <a:pt x="826" y="323"/>
                  <a:pt x="785" y="349"/>
                  <a:pt x="744" y="383"/>
                </a:cubicBezTo>
                <a:cubicBezTo>
                  <a:pt x="699" y="421"/>
                  <a:pt x="679" y="455"/>
                  <a:pt x="677" y="513"/>
                </a:cubicBezTo>
                <a:cubicBezTo>
                  <a:pt x="674" y="580"/>
                  <a:pt x="761" y="592"/>
                  <a:pt x="812" y="609"/>
                </a:cubicBezTo>
                <a:cubicBezTo>
                  <a:pt x="879" y="631"/>
                  <a:pt x="972" y="644"/>
                  <a:pt x="1020" y="701"/>
                </a:cubicBezTo>
                <a:cubicBezTo>
                  <a:pt x="1062" y="750"/>
                  <a:pt x="1011" y="791"/>
                  <a:pt x="967" y="808"/>
                </a:cubicBezTo>
                <a:cubicBezTo>
                  <a:pt x="876" y="842"/>
                  <a:pt x="777" y="837"/>
                  <a:pt x="683" y="837"/>
                </a:cubicBezTo>
                <a:cubicBezTo>
                  <a:pt x="615" y="837"/>
                  <a:pt x="527" y="844"/>
                  <a:pt x="462" y="818"/>
                </a:cubicBezTo>
                <a:cubicBezTo>
                  <a:pt x="437" y="808"/>
                  <a:pt x="456" y="809"/>
                  <a:pt x="470" y="795"/>
                </a:cubicBezTo>
                <a:moveTo>
                  <a:pt x="1076" y="109"/>
                </a:moveTo>
                <a:cubicBezTo>
                  <a:pt x="1087" y="111"/>
                  <a:pt x="1085" y="62"/>
                  <a:pt x="1112" y="140"/>
                </a:cubicBezTo>
                <a:cubicBezTo>
                  <a:pt x="1146" y="235"/>
                  <a:pt x="1159" y="341"/>
                  <a:pt x="1183" y="439"/>
                </a:cubicBezTo>
                <a:cubicBezTo>
                  <a:pt x="1208" y="546"/>
                  <a:pt x="1221" y="650"/>
                  <a:pt x="1238" y="756"/>
                </a:cubicBezTo>
                <a:cubicBezTo>
                  <a:pt x="1239" y="759"/>
                  <a:pt x="1240" y="763"/>
                  <a:pt x="1241" y="766"/>
                </a:cubicBezTo>
                <a:cubicBezTo>
                  <a:pt x="1266" y="745"/>
                  <a:pt x="1287" y="732"/>
                  <a:pt x="1309" y="695"/>
                </a:cubicBezTo>
                <a:cubicBezTo>
                  <a:pt x="1349" y="628"/>
                  <a:pt x="1376" y="553"/>
                  <a:pt x="1420" y="487"/>
                </a:cubicBezTo>
                <a:cubicBezTo>
                  <a:pt x="1444" y="451"/>
                  <a:pt x="1442" y="466"/>
                  <a:pt x="1471" y="453"/>
                </a:cubicBezTo>
                <a:cubicBezTo>
                  <a:pt x="1504" y="521"/>
                  <a:pt x="1527" y="592"/>
                  <a:pt x="1561" y="658"/>
                </a:cubicBezTo>
                <a:cubicBezTo>
                  <a:pt x="1609" y="750"/>
                  <a:pt x="1698" y="877"/>
                  <a:pt x="1810" y="899"/>
                </a:cubicBezTo>
                <a:cubicBezTo>
                  <a:pt x="1864" y="910"/>
                  <a:pt x="1892" y="879"/>
                  <a:pt x="1919" y="835"/>
                </a:cubicBezTo>
                <a:cubicBezTo>
                  <a:pt x="1951" y="783"/>
                  <a:pt x="1963" y="720"/>
                  <a:pt x="1969" y="660"/>
                </a:cubicBezTo>
                <a:cubicBezTo>
                  <a:pt x="1971" y="641"/>
                  <a:pt x="1970" y="627"/>
                  <a:pt x="1971" y="609"/>
                </a:cubicBezTo>
                <a:cubicBezTo>
                  <a:pt x="1959" y="644"/>
                  <a:pt x="1948" y="681"/>
                  <a:pt x="1946" y="721"/>
                </a:cubicBezTo>
                <a:cubicBezTo>
                  <a:pt x="1943" y="772"/>
                  <a:pt x="1935" y="833"/>
                  <a:pt x="1975" y="872"/>
                </a:cubicBezTo>
                <a:cubicBezTo>
                  <a:pt x="2005" y="901"/>
                  <a:pt x="2067" y="910"/>
                  <a:pt x="2107" y="900"/>
                </a:cubicBezTo>
                <a:cubicBezTo>
                  <a:pt x="2150" y="889"/>
                  <a:pt x="2167" y="831"/>
                  <a:pt x="2157" y="792"/>
                </a:cubicBezTo>
                <a:cubicBezTo>
                  <a:pt x="2143" y="739"/>
                  <a:pt x="2050" y="621"/>
                  <a:pt x="1994" y="605"/>
                </a:cubicBezTo>
                <a:cubicBezTo>
                  <a:pt x="1952" y="593"/>
                  <a:pt x="1978" y="606"/>
                  <a:pt x="1971" y="644"/>
                </a:cubicBezTo>
                <a:moveTo>
                  <a:pt x="2284" y="856"/>
                </a:moveTo>
                <a:cubicBezTo>
                  <a:pt x="2290" y="829"/>
                  <a:pt x="2296" y="816"/>
                  <a:pt x="2308" y="789"/>
                </a:cubicBezTo>
                <a:cubicBezTo>
                  <a:pt x="2329" y="740"/>
                  <a:pt x="2340" y="694"/>
                  <a:pt x="2342" y="640"/>
                </a:cubicBezTo>
                <a:cubicBezTo>
                  <a:pt x="2344" y="599"/>
                  <a:pt x="2329" y="537"/>
                  <a:pt x="2348" y="497"/>
                </a:cubicBezTo>
                <a:cubicBezTo>
                  <a:pt x="2360" y="472"/>
                  <a:pt x="2414" y="469"/>
                  <a:pt x="2435" y="481"/>
                </a:cubicBezTo>
                <a:cubicBezTo>
                  <a:pt x="2494" y="516"/>
                  <a:pt x="2518" y="596"/>
                  <a:pt x="2530" y="657"/>
                </a:cubicBezTo>
                <a:cubicBezTo>
                  <a:pt x="2544" y="726"/>
                  <a:pt x="2540" y="793"/>
                  <a:pt x="2542" y="862"/>
                </a:cubicBezTo>
                <a:cubicBezTo>
                  <a:pt x="2543" y="905"/>
                  <a:pt x="2548" y="926"/>
                  <a:pt x="2592" y="933"/>
                </a:cubicBezTo>
                <a:cubicBezTo>
                  <a:pt x="2672" y="946"/>
                  <a:pt x="2759" y="903"/>
                  <a:pt x="2827" y="868"/>
                </a:cubicBezTo>
                <a:cubicBezTo>
                  <a:pt x="2943" y="809"/>
                  <a:pt x="3031" y="725"/>
                  <a:pt x="3048" y="592"/>
                </a:cubicBezTo>
                <a:cubicBezTo>
                  <a:pt x="3057" y="523"/>
                  <a:pt x="3059" y="436"/>
                  <a:pt x="3016" y="379"/>
                </a:cubicBezTo>
                <a:cubicBezTo>
                  <a:pt x="2994" y="349"/>
                  <a:pt x="2973" y="351"/>
                  <a:pt x="2940" y="349"/>
                </a:cubicBezTo>
                <a:cubicBezTo>
                  <a:pt x="2901" y="396"/>
                  <a:pt x="2902" y="443"/>
                  <a:pt x="2903" y="506"/>
                </a:cubicBezTo>
                <a:cubicBezTo>
                  <a:pt x="2905" y="596"/>
                  <a:pt x="2941" y="677"/>
                  <a:pt x="2980" y="756"/>
                </a:cubicBezTo>
                <a:cubicBezTo>
                  <a:pt x="3017" y="832"/>
                  <a:pt x="3060" y="903"/>
                  <a:pt x="3088" y="983"/>
                </a:cubicBezTo>
                <a:cubicBezTo>
                  <a:pt x="3089" y="988"/>
                  <a:pt x="3091" y="992"/>
                  <a:pt x="3092" y="997"/>
                </a:cubicBezTo>
                <a:moveTo>
                  <a:pt x="2938" y="719"/>
                </a:moveTo>
                <a:cubicBezTo>
                  <a:pt x="2943" y="669"/>
                  <a:pt x="2968" y="672"/>
                  <a:pt x="3016" y="663"/>
                </a:cubicBezTo>
                <a:cubicBezTo>
                  <a:pt x="3122" y="644"/>
                  <a:pt x="3227" y="644"/>
                  <a:pt x="3334" y="644"/>
                </a:cubicBezTo>
                <a:cubicBezTo>
                  <a:pt x="3384" y="644"/>
                  <a:pt x="3400" y="644"/>
                  <a:pt x="3432" y="639"/>
                </a:cubicBezTo>
                <a:moveTo>
                  <a:pt x="3525" y="62"/>
                </a:moveTo>
                <a:cubicBezTo>
                  <a:pt x="3525" y="54"/>
                  <a:pt x="3525" y="47"/>
                  <a:pt x="3525" y="39"/>
                </a:cubicBezTo>
                <a:cubicBezTo>
                  <a:pt x="3527" y="19"/>
                  <a:pt x="3535" y="139"/>
                  <a:pt x="3537" y="152"/>
                </a:cubicBezTo>
                <a:cubicBezTo>
                  <a:pt x="3548" y="239"/>
                  <a:pt x="3568" y="315"/>
                  <a:pt x="3601" y="396"/>
                </a:cubicBezTo>
                <a:moveTo>
                  <a:pt x="3830" y="90"/>
                </a:moveTo>
                <a:cubicBezTo>
                  <a:pt x="3851" y="51"/>
                  <a:pt x="3844" y="94"/>
                  <a:pt x="3844" y="126"/>
                </a:cubicBezTo>
                <a:cubicBezTo>
                  <a:pt x="3844" y="249"/>
                  <a:pt x="3835" y="360"/>
                  <a:pt x="3808" y="481"/>
                </a:cubicBezTo>
                <a:cubicBezTo>
                  <a:pt x="3800" y="516"/>
                  <a:pt x="3791" y="550"/>
                  <a:pt x="3783" y="58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0" name="Freeform 18"/>
          <p:cNvSpPr/>
          <p:nvPr/>
        </p:nvSpPr>
        <p:spPr>
          <a:xfrm>
            <a:off x="7675560" y="5219640"/>
            <a:ext cx="23760" cy="14760"/>
          </a:xfrm>
          <a:custGeom>
            <a:avLst/>
            <a:gdLst/>
            <a:ahLst/>
            <a:rect l="0" t="0" r="r" b="b"/>
            <a:pathLst>
              <a:path w="66" h="41">
                <a:moveTo>
                  <a:pt x="50" y="0"/>
                </a:moveTo>
                <a:cubicBezTo>
                  <a:pt x="65" y="0"/>
                  <a:pt x="51" y="22"/>
                  <a:pt x="44" y="26"/>
                </a:cubicBezTo>
                <a:cubicBezTo>
                  <a:pt x="30" y="31"/>
                  <a:pt x="14" y="35"/>
                  <a:pt x="0" y="4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1" name="Freeform 19"/>
          <p:cNvSpPr/>
          <p:nvPr/>
        </p:nvSpPr>
        <p:spPr>
          <a:xfrm>
            <a:off x="4454640" y="4336920"/>
            <a:ext cx="5331240" cy="1078920"/>
          </a:xfrm>
          <a:custGeom>
            <a:avLst/>
            <a:gdLst/>
            <a:ahLst/>
            <a:rect l="0" t="0" r="r" b="b"/>
            <a:pathLst>
              <a:path w="14809" h="2997">
                <a:moveTo>
                  <a:pt x="1821" y="97"/>
                </a:moveTo>
                <a:cubicBezTo>
                  <a:pt x="1812" y="78"/>
                  <a:pt x="1804" y="59"/>
                  <a:pt x="1794" y="40"/>
                </a:cubicBezTo>
                <a:cubicBezTo>
                  <a:pt x="1793" y="47"/>
                  <a:pt x="1790" y="91"/>
                  <a:pt x="1792" y="106"/>
                </a:cubicBezTo>
                <a:cubicBezTo>
                  <a:pt x="1799" y="155"/>
                  <a:pt x="1812" y="211"/>
                  <a:pt x="1834" y="255"/>
                </a:cubicBezTo>
                <a:cubicBezTo>
                  <a:pt x="1850" y="288"/>
                  <a:pt x="1860" y="293"/>
                  <a:pt x="1892" y="303"/>
                </a:cubicBezTo>
                <a:moveTo>
                  <a:pt x="2145" y="0"/>
                </a:moveTo>
                <a:cubicBezTo>
                  <a:pt x="2154" y="3"/>
                  <a:pt x="2154" y="26"/>
                  <a:pt x="2155" y="50"/>
                </a:cubicBezTo>
                <a:cubicBezTo>
                  <a:pt x="2159" y="154"/>
                  <a:pt x="2153" y="258"/>
                  <a:pt x="2162" y="363"/>
                </a:cubicBezTo>
                <a:cubicBezTo>
                  <a:pt x="2165" y="385"/>
                  <a:pt x="2167" y="408"/>
                  <a:pt x="2170" y="430"/>
                </a:cubicBezTo>
                <a:moveTo>
                  <a:pt x="2649" y="487"/>
                </a:moveTo>
                <a:cubicBezTo>
                  <a:pt x="2640" y="465"/>
                  <a:pt x="2628" y="417"/>
                  <a:pt x="2605" y="404"/>
                </a:cubicBezTo>
                <a:cubicBezTo>
                  <a:pt x="2572" y="386"/>
                  <a:pt x="2520" y="403"/>
                  <a:pt x="2492" y="420"/>
                </a:cubicBezTo>
                <a:cubicBezTo>
                  <a:pt x="2443" y="451"/>
                  <a:pt x="2410" y="496"/>
                  <a:pt x="2404" y="553"/>
                </a:cubicBezTo>
                <a:cubicBezTo>
                  <a:pt x="2396" y="624"/>
                  <a:pt x="2491" y="637"/>
                  <a:pt x="2543" y="653"/>
                </a:cubicBezTo>
                <a:cubicBezTo>
                  <a:pt x="2620" y="676"/>
                  <a:pt x="2752" y="693"/>
                  <a:pt x="2801" y="766"/>
                </a:cubicBezTo>
                <a:cubicBezTo>
                  <a:pt x="2842" y="827"/>
                  <a:pt x="2764" y="861"/>
                  <a:pt x="2720" y="877"/>
                </a:cubicBezTo>
                <a:cubicBezTo>
                  <a:pt x="2602" y="922"/>
                  <a:pt x="2450" y="912"/>
                  <a:pt x="2327" y="897"/>
                </a:cubicBezTo>
                <a:cubicBezTo>
                  <a:pt x="2322" y="896"/>
                  <a:pt x="2159" y="880"/>
                  <a:pt x="2197" y="832"/>
                </a:cubicBezTo>
                <a:cubicBezTo>
                  <a:pt x="2210" y="822"/>
                  <a:pt x="2224" y="811"/>
                  <a:pt x="2237" y="801"/>
                </a:cubicBezTo>
                <a:moveTo>
                  <a:pt x="2923" y="289"/>
                </a:moveTo>
                <a:cubicBezTo>
                  <a:pt x="2909" y="316"/>
                  <a:pt x="2909" y="319"/>
                  <a:pt x="2908" y="348"/>
                </a:cubicBezTo>
                <a:cubicBezTo>
                  <a:pt x="2905" y="455"/>
                  <a:pt x="2930" y="560"/>
                  <a:pt x="2962" y="662"/>
                </a:cubicBezTo>
                <a:cubicBezTo>
                  <a:pt x="2989" y="745"/>
                  <a:pt x="3024" y="851"/>
                  <a:pt x="3090" y="914"/>
                </a:cubicBezTo>
                <a:cubicBezTo>
                  <a:pt x="3092" y="914"/>
                  <a:pt x="3094" y="914"/>
                  <a:pt x="3096" y="914"/>
                </a:cubicBezTo>
                <a:cubicBezTo>
                  <a:pt x="3114" y="863"/>
                  <a:pt x="3130" y="815"/>
                  <a:pt x="3160" y="770"/>
                </a:cubicBezTo>
                <a:cubicBezTo>
                  <a:pt x="3202" y="709"/>
                  <a:pt x="3249" y="657"/>
                  <a:pt x="3326" y="647"/>
                </a:cubicBezTo>
                <a:cubicBezTo>
                  <a:pt x="3400" y="637"/>
                  <a:pt x="3421" y="713"/>
                  <a:pt x="3445" y="767"/>
                </a:cubicBezTo>
                <a:cubicBezTo>
                  <a:pt x="3471" y="827"/>
                  <a:pt x="3495" y="890"/>
                  <a:pt x="3549" y="932"/>
                </a:cubicBezTo>
                <a:cubicBezTo>
                  <a:pt x="3587" y="961"/>
                  <a:pt x="3649" y="964"/>
                  <a:pt x="3690" y="940"/>
                </a:cubicBezTo>
                <a:cubicBezTo>
                  <a:pt x="3743" y="909"/>
                  <a:pt x="3769" y="851"/>
                  <a:pt x="3788" y="796"/>
                </a:cubicBezTo>
                <a:cubicBezTo>
                  <a:pt x="3798" y="766"/>
                  <a:pt x="3814" y="732"/>
                  <a:pt x="3824" y="711"/>
                </a:cubicBezTo>
                <a:cubicBezTo>
                  <a:pt x="3846" y="740"/>
                  <a:pt x="3871" y="787"/>
                  <a:pt x="3893" y="825"/>
                </a:cubicBezTo>
                <a:cubicBezTo>
                  <a:pt x="3928" y="885"/>
                  <a:pt x="3990" y="981"/>
                  <a:pt x="4067" y="990"/>
                </a:cubicBezTo>
                <a:cubicBezTo>
                  <a:pt x="4092" y="990"/>
                  <a:pt x="4099" y="990"/>
                  <a:pt x="4114" y="987"/>
                </a:cubicBezTo>
                <a:cubicBezTo>
                  <a:pt x="4125" y="929"/>
                  <a:pt x="4141" y="903"/>
                  <a:pt x="4097" y="847"/>
                </a:cubicBezTo>
                <a:cubicBezTo>
                  <a:pt x="4036" y="771"/>
                  <a:pt x="3940" y="717"/>
                  <a:pt x="3855" y="678"/>
                </a:cubicBezTo>
                <a:cubicBezTo>
                  <a:pt x="3877" y="722"/>
                  <a:pt x="3876" y="747"/>
                  <a:pt x="3924" y="787"/>
                </a:cubicBezTo>
                <a:cubicBezTo>
                  <a:pt x="3943" y="801"/>
                  <a:pt x="3962" y="814"/>
                  <a:pt x="3981" y="828"/>
                </a:cubicBezTo>
                <a:moveTo>
                  <a:pt x="0" y="946"/>
                </a:moveTo>
                <a:cubicBezTo>
                  <a:pt x="14808" y="887"/>
                  <a:pt x="2855" y="995"/>
                  <a:pt x="4263" y="949"/>
                </a:cubicBezTo>
                <a:cubicBezTo>
                  <a:pt x="4284" y="948"/>
                  <a:pt x="4290" y="919"/>
                  <a:pt x="4300" y="919"/>
                </a:cubicBezTo>
                <a:cubicBezTo>
                  <a:pt x="4370" y="916"/>
                  <a:pt x="4346" y="648"/>
                  <a:pt x="4499" y="681"/>
                </a:cubicBezTo>
                <a:cubicBezTo>
                  <a:pt x="4567" y="696"/>
                  <a:pt x="4565" y="745"/>
                  <a:pt x="4585" y="808"/>
                </a:cubicBezTo>
                <a:cubicBezTo>
                  <a:pt x="4616" y="911"/>
                  <a:pt x="4592" y="981"/>
                  <a:pt x="4706" y="1025"/>
                </a:cubicBezTo>
                <a:cubicBezTo>
                  <a:pt x="4851" y="1081"/>
                  <a:pt x="5068" y="979"/>
                  <a:pt x="5116" y="835"/>
                </a:cubicBezTo>
                <a:cubicBezTo>
                  <a:pt x="5165" y="690"/>
                  <a:pt x="5077" y="535"/>
                  <a:pt x="5021" y="421"/>
                </a:cubicBezTo>
                <a:cubicBezTo>
                  <a:pt x="5020" y="476"/>
                  <a:pt x="5007" y="537"/>
                  <a:pt x="5015" y="593"/>
                </a:cubicBezTo>
                <a:cubicBezTo>
                  <a:pt x="5035" y="736"/>
                  <a:pt x="5103" y="857"/>
                  <a:pt x="5170" y="982"/>
                </a:cubicBezTo>
                <a:moveTo>
                  <a:pt x="4966" y="794"/>
                </a:moveTo>
                <a:cubicBezTo>
                  <a:pt x="5018" y="773"/>
                  <a:pt x="5080" y="781"/>
                  <a:pt x="5137" y="781"/>
                </a:cubicBezTo>
                <a:cubicBezTo>
                  <a:pt x="5217" y="781"/>
                  <a:pt x="5291" y="796"/>
                  <a:pt x="5370" y="808"/>
                </a:cubicBezTo>
                <a:moveTo>
                  <a:pt x="5310" y="265"/>
                </a:moveTo>
                <a:cubicBezTo>
                  <a:pt x="5292" y="235"/>
                  <a:pt x="5277" y="212"/>
                  <a:pt x="5267" y="179"/>
                </a:cubicBezTo>
                <a:cubicBezTo>
                  <a:pt x="5280" y="241"/>
                  <a:pt x="5309" y="297"/>
                  <a:pt x="5346" y="351"/>
                </a:cubicBezTo>
                <a:cubicBezTo>
                  <a:pt x="5378" y="390"/>
                  <a:pt x="5386" y="402"/>
                  <a:pt x="5416" y="418"/>
                </a:cubicBezTo>
                <a:moveTo>
                  <a:pt x="5548" y="179"/>
                </a:moveTo>
                <a:cubicBezTo>
                  <a:pt x="5557" y="118"/>
                  <a:pt x="5593" y="272"/>
                  <a:pt x="5594" y="276"/>
                </a:cubicBezTo>
                <a:cubicBezTo>
                  <a:pt x="5624" y="372"/>
                  <a:pt x="5658" y="460"/>
                  <a:pt x="5698" y="551"/>
                </a:cubicBezTo>
                <a:moveTo>
                  <a:pt x="7112" y="604"/>
                </a:moveTo>
                <a:cubicBezTo>
                  <a:pt x="7123" y="580"/>
                  <a:pt x="7115" y="652"/>
                  <a:pt x="7115" y="664"/>
                </a:cubicBezTo>
                <a:cubicBezTo>
                  <a:pt x="7115" y="718"/>
                  <a:pt x="7114" y="764"/>
                  <a:pt x="7133" y="815"/>
                </a:cubicBezTo>
                <a:cubicBezTo>
                  <a:pt x="7147" y="845"/>
                  <a:pt x="7151" y="855"/>
                  <a:pt x="7170" y="867"/>
                </a:cubicBezTo>
                <a:moveTo>
                  <a:pt x="7286" y="272"/>
                </a:moveTo>
                <a:cubicBezTo>
                  <a:pt x="7286" y="244"/>
                  <a:pt x="7286" y="217"/>
                  <a:pt x="7286" y="189"/>
                </a:cubicBezTo>
                <a:cubicBezTo>
                  <a:pt x="7300" y="237"/>
                  <a:pt x="7314" y="298"/>
                  <a:pt x="7339" y="345"/>
                </a:cubicBezTo>
                <a:cubicBezTo>
                  <a:pt x="7354" y="367"/>
                  <a:pt x="7368" y="390"/>
                  <a:pt x="7383" y="412"/>
                </a:cubicBezTo>
                <a:moveTo>
                  <a:pt x="7831" y="450"/>
                </a:moveTo>
                <a:cubicBezTo>
                  <a:pt x="7816" y="417"/>
                  <a:pt x="7792" y="375"/>
                  <a:pt x="7747" y="414"/>
                </a:cubicBezTo>
                <a:cubicBezTo>
                  <a:pt x="7699" y="456"/>
                  <a:pt x="7688" y="558"/>
                  <a:pt x="7701" y="616"/>
                </a:cubicBezTo>
                <a:cubicBezTo>
                  <a:pt x="7721" y="705"/>
                  <a:pt x="7798" y="765"/>
                  <a:pt x="7854" y="831"/>
                </a:cubicBezTo>
                <a:cubicBezTo>
                  <a:pt x="7896" y="880"/>
                  <a:pt x="7914" y="915"/>
                  <a:pt x="7852" y="952"/>
                </a:cubicBezTo>
                <a:cubicBezTo>
                  <a:pt x="7788" y="982"/>
                  <a:pt x="7763" y="993"/>
                  <a:pt x="7715" y="1005"/>
                </a:cubicBezTo>
                <a:moveTo>
                  <a:pt x="6524" y="2132"/>
                </a:moveTo>
                <a:cubicBezTo>
                  <a:pt x="6484" y="2137"/>
                  <a:pt x="6425" y="2138"/>
                  <a:pt x="6390" y="2163"/>
                </a:cubicBezTo>
                <a:cubicBezTo>
                  <a:pt x="6380" y="2170"/>
                  <a:pt x="6381" y="2178"/>
                  <a:pt x="6375" y="2184"/>
                </a:cubicBezTo>
                <a:cubicBezTo>
                  <a:pt x="6409" y="2153"/>
                  <a:pt x="6445" y="2117"/>
                  <a:pt x="6468" y="2070"/>
                </a:cubicBezTo>
                <a:cubicBezTo>
                  <a:pt x="6521" y="1965"/>
                  <a:pt x="6543" y="1849"/>
                  <a:pt x="6554" y="1733"/>
                </a:cubicBezTo>
                <a:cubicBezTo>
                  <a:pt x="6563" y="1637"/>
                  <a:pt x="6584" y="1500"/>
                  <a:pt x="6542" y="1408"/>
                </a:cubicBezTo>
                <a:cubicBezTo>
                  <a:pt x="6521" y="1383"/>
                  <a:pt x="6517" y="1374"/>
                  <a:pt x="6493" y="1376"/>
                </a:cubicBezTo>
                <a:cubicBezTo>
                  <a:pt x="6420" y="1415"/>
                  <a:pt x="6404" y="1498"/>
                  <a:pt x="6392" y="1582"/>
                </a:cubicBezTo>
                <a:cubicBezTo>
                  <a:pt x="6374" y="1703"/>
                  <a:pt x="6376" y="1830"/>
                  <a:pt x="6418" y="1945"/>
                </a:cubicBezTo>
                <a:cubicBezTo>
                  <a:pt x="6472" y="2092"/>
                  <a:pt x="6582" y="2181"/>
                  <a:pt x="6739" y="2180"/>
                </a:cubicBezTo>
                <a:cubicBezTo>
                  <a:pt x="6828" y="2179"/>
                  <a:pt x="6882" y="2117"/>
                  <a:pt x="6922" y="2041"/>
                </a:cubicBezTo>
                <a:cubicBezTo>
                  <a:pt x="6955" y="1979"/>
                  <a:pt x="6961" y="1921"/>
                  <a:pt x="6961" y="1853"/>
                </a:cubicBezTo>
                <a:cubicBezTo>
                  <a:pt x="6960" y="1852"/>
                  <a:pt x="6959" y="1850"/>
                  <a:pt x="6958" y="1849"/>
                </a:cubicBezTo>
                <a:cubicBezTo>
                  <a:pt x="6936" y="1891"/>
                  <a:pt x="6921" y="1933"/>
                  <a:pt x="6927" y="1995"/>
                </a:cubicBezTo>
                <a:cubicBezTo>
                  <a:pt x="6935" y="2086"/>
                  <a:pt x="6990" y="2149"/>
                  <a:pt x="7069" y="2191"/>
                </a:cubicBezTo>
                <a:cubicBezTo>
                  <a:pt x="7112" y="2214"/>
                  <a:pt x="7149" y="2212"/>
                  <a:pt x="7195" y="2213"/>
                </a:cubicBezTo>
                <a:cubicBezTo>
                  <a:pt x="7226" y="2165"/>
                  <a:pt x="7236" y="2112"/>
                  <a:pt x="7217" y="2052"/>
                </a:cubicBezTo>
                <a:cubicBezTo>
                  <a:pt x="7193" y="1975"/>
                  <a:pt x="7136" y="1901"/>
                  <a:pt x="7088" y="1837"/>
                </a:cubicBezTo>
                <a:cubicBezTo>
                  <a:pt x="7077" y="1822"/>
                  <a:pt x="7072" y="1822"/>
                  <a:pt x="7060" y="1808"/>
                </a:cubicBezTo>
                <a:moveTo>
                  <a:pt x="7464" y="1878"/>
                </a:moveTo>
                <a:cubicBezTo>
                  <a:pt x="7475" y="1896"/>
                  <a:pt x="7482" y="1926"/>
                  <a:pt x="7488" y="1953"/>
                </a:cubicBezTo>
                <a:cubicBezTo>
                  <a:pt x="7500" y="2003"/>
                  <a:pt x="7516" y="2088"/>
                  <a:pt x="7574" y="2107"/>
                </a:cubicBezTo>
                <a:cubicBezTo>
                  <a:pt x="7627" y="2123"/>
                  <a:pt x="7643" y="2074"/>
                  <a:pt x="7659" y="2034"/>
                </a:cubicBezTo>
                <a:cubicBezTo>
                  <a:pt x="7685" y="1967"/>
                  <a:pt x="7695" y="1897"/>
                  <a:pt x="7711" y="1827"/>
                </a:cubicBezTo>
                <a:cubicBezTo>
                  <a:pt x="7712" y="1823"/>
                  <a:pt x="7714" y="1820"/>
                  <a:pt x="7715" y="1816"/>
                </a:cubicBezTo>
                <a:cubicBezTo>
                  <a:pt x="7726" y="1837"/>
                  <a:pt x="7744" y="1875"/>
                  <a:pt x="7758" y="1897"/>
                </a:cubicBezTo>
                <a:cubicBezTo>
                  <a:pt x="7821" y="1994"/>
                  <a:pt x="7907" y="2042"/>
                  <a:pt x="8006" y="2098"/>
                </a:cubicBezTo>
                <a:moveTo>
                  <a:pt x="8347" y="2080"/>
                </a:moveTo>
                <a:cubicBezTo>
                  <a:pt x="8375" y="2014"/>
                  <a:pt x="8398" y="1946"/>
                  <a:pt x="8371" y="1873"/>
                </a:cubicBezTo>
                <a:cubicBezTo>
                  <a:pt x="8345" y="1801"/>
                  <a:pt x="8260" y="1712"/>
                  <a:pt x="8174" y="1736"/>
                </a:cubicBezTo>
                <a:cubicBezTo>
                  <a:pt x="8099" y="1757"/>
                  <a:pt x="8105" y="1861"/>
                  <a:pt x="8104" y="1919"/>
                </a:cubicBezTo>
                <a:cubicBezTo>
                  <a:pt x="8102" y="2002"/>
                  <a:pt x="8123" y="2059"/>
                  <a:pt x="8177" y="2122"/>
                </a:cubicBezTo>
                <a:cubicBezTo>
                  <a:pt x="8206" y="2156"/>
                  <a:pt x="8219" y="2151"/>
                  <a:pt x="8244" y="2128"/>
                </a:cubicBezTo>
                <a:cubicBezTo>
                  <a:pt x="8269" y="2105"/>
                  <a:pt x="8284" y="2079"/>
                  <a:pt x="8319" y="2069"/>
                </a:cubicBezTo>
                <a:cubicBezTo>
                  <a:pt x="8340" y="2069"/>
                  <a:pt x="8348" y="2069"/>
                  <a:pt x="8362" y="2069"/>
                </a:cubicBezTo>
                <a:cubicBezTo>
                  <a:pt x="8387" y="2129"/>
                  <a:pt x="8399" y="2180"/>
                  <a:pt x="8408" y="2249"/>
                </a:cubicBezTo>
                <a:cubicBezTo>
                  <a:pt x="8434" y="2448"/>
                  <a:pt x="8536" y="2722"/>
                  <a:pt x="8486" y="2921"/>
                </a:cubicBezTo>
                <a:cubicBezTo>
                  <a:pt x="8467" y="2996"/>
                  <a:pt x="8379" y="2996"/>
                  <a:pt x="8319" y="2993"/>
                </a:cubicBezTo>
                <a:cubicBezTo>
                  <a:pt x="8262" y="2990"/>
                  <a:pt x="8172" y="2971"/>
                  <a:pt x="8137" y="2918"/>
                </a:cubicBezTo>
                <a:cubicBezTo>
                  <a:pt x="8102" y="2864"/>
                  <a:pt x="8164" y="2797"/>
                  <a:pt x="8196" y="2764"/>
                </a:cubicBezTo>
                <a:cubicBezTo>
                  <a:pt x="8289" y="2666"/>
                  <a:pt x="8402" y="2594"/>
                  <a:pt x="8523" y="2537"/>
                </a:cubicBezTo>
                <a:cubicBezTo>
                  <a:pt x="8556" y="2523"/>
                  <a:pt x="8588" y="2510"/>
                  <a:pt x="8621" y="249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2" name="Freeform 20"/>
          <p:cNvSpPr/>
          <p:nvPr/>
        </p:nvSpPr>
        <p:spPr>
          <a:xfrm>
            <a:off x="1621080" y="5202360"/>
            <a:ext cx="1147680" cy="309600"/>
          </a:xfrm>
          <a:custGeom>
            <a:avLst/>
            <a:gdLst/>
            <a:ahLst/>
            <a:rect l="0" t="0" r="r" b="b"/>
            <a:pathLst>
              <a:path w="3188" h="860">
                <a:moveTo>
                  <a:pt x="664" y="490"/>
                </a:moveTo>
                <a:cubicBezTo>
                  <a:pt x="700" y="467"/>
                  <a:pt x="714" y="451"/>
                  <a:pt x="723" y="407"/>
                </a:cubicBezTo>
                <a:cubicBezTo>
                  <a:pt x="726" y="391"/>
                  <a:pt x="725" y="376"/>
                  <a:pt x="726" y="360"/>
                </a:cubicBezTo>
                <a:cubicBezTo>
                  <a:pt x="697" y="343"/>
                  <a:pt x="685" y="341"/>
                  <a:pt x="647" y="341"/>
                </a:cubicBezTo>
                <a:cubicBezTo>
                  <a:pt x="570" y="340"/>
                  <a:pt x="505" y="352"/>
                  <a:pt x="432" y="375"/>
                </a:cubicBezTo>
                <a:cubicBezTo>
                  <a:pt x="391" y="389"/>
                  <a:pt x="299" y="410"/>
                  <a:pt x="273" y="449"/>
                </a:cubicBezTo>
                <a:cubicBezTo>
                  <a:pt x="267" y="462"/>
                  <a:pt x="265" y="466"/>
                  <a:pt x="267" y="475"/>
                </a:cubicBezTo>
                <a:cubicBezTo>
                  <a:pt x="322" y="495"/>
                  <a:pt x="378" y="505"/>
                  <a:pt x="440" y="516"/>
                </a:cubicBezTo>
                <a:cubicBezTo>
                  <a:pt x="532" y="532"/>
                  <a:pt x="634" y="554"/>
                  <a:pt x="705" y="620"/>
                </a:cubicBezTo>
                <a:cubicBezTo>
                  <a:pt x="748" y="660"/>
                  <a:pt x="752" y="718"/>
                  <a:pt x="703" y="751"/>
                </a:cubicBezTo>
                <a:cubicBezTo>
                  <a:pt x="615" y="809"/>
                  <a:pt x="484" y="816"/>
                  <a:pt x="383" y="821"/>
                </a:cubicBezTo>
                <a:cubicBezTo>
                  <a:pt x="320" y="824"/>
                  <a:pt x="92" y="859"/>
                  <a:pt x="38" y="818"/>
                </a:cubicBezTo>
                <a:cubicBezTo>
                  <a:pt x="0" y="790"/>
                  <a:pt x="108" y="767"/>
                  <a:pt x="150" y="747"/>
                </a:cubicBezTo>
                <a:moveTo>
                  <a:pt x="797" y="43"/>
                </a:moveTo>
                <a:cubicBezTo>
                  <a:pt x="788" y="71"/>
                  <a:pt x="787" y="77"/>
                  <a:pt x="787" y="105"/>
                </a:cubicBezTo>
                <a:cubicBezTo>
                  <a:pt x="789" y="318"/>
                  <a:pt x="838" y="562"/>
                  <a:pt x="904" y="766"/>
                </a:cubicBezTo>
                <a:cubicBezTo>
                  <a:pt x="908" y="773"/>
                  <a:pt x="908" y="776"/>
                  <a:pt x="913" y="775"/>
                </a:cubicBezTo>
                <a:cubicBezTo>
                  <a:pt x="948" y="721"/>
                  <a:pt x="985" y="668"/>
                  <a:pt x="1025" y="616"/>
                </a:cubicBezTo>
                <a:cubicBezTo>
                  <a:pt x="1083" y="542"/>
                  <a:pt x="1158" y="433"/>
                  <a:pt x="1259" y="422"/>
                </a:cubicBezTo>
                <a:cubicBezTo>
                  <a:pt x="1322" y="416"/>
                  <a:pt x="1338" y="514"/>
                  <a:pt x="1356" y="557"/>
                </a:cubicBezTo>
                <a:cubicBezTo>
                  <a:pt x="1381" y="619"/>
                  <a:pt x="1407" y="682"/>
                  <a:pt x="1467" y="717"/>
                </a:cubicBezTo>
                <a:cubicBezTo>
                  <a:pt x="1513" y="745"/>
                  <a:pt x="1580" y="742"/>
                  <a:pt x="1618" y="707"/>
                </a:cubicBezTo>
                <a:cubicBezTo>
                  <a:pt x="1665" y="666"/>
                  <a:pt x="1686" y="590"/>
                  <a:pt x="1706" y="534"/>
                </a:cubicBezTo>
                <a:cubicBezTo>
                  <a:pt x="1719" y="497"/>
                  <a:pt x="1734" y="465"/>
                  <a:pt x="1751" y="429"/>
                </a:cubicBezTo>
                <a:cubicBezTo>
                  <a:pt x="1755" y="441"/>
                  <a:pt x="1771" y="486"/>
                  <a:pt x="1773" y="514"/>
                </a:cubicBezTo>
                <a:cubicBezTo>
                  <a:pt x="1782" y="630"/>
                  <a:pt x="1802" y="756"/>
                  <a:pt x="1931" y="798"/>
                </a:cubicBezTo>
                <a:cubicBezTo>
                  <a:pt x="1976" y="812"/>
                  <a:pt x="2008" y="807"/>
                  <a:pt x="2025" y="763"/>
                </a:cubicBezTo>
                <a:cubicBezTo>
                  <a:pt x="2048" y="705"/>
                  <a:pt x="2028" y="635"/>
                  <a:pt x="1997" y="585"/>
                </a:cubicBezTo>
                <a:cubicBezTo>
                  <a:pt x="1965" y="532"/>
                  <a:pt x="1875" y="409"/>
                  <a:pt x="1803" y="406"/>
                </a:cubicBezTo>
                <a:cubicBezTo>
                  <a:pt x="1757" y="404"/>
                  <a:pt x="1807" y="507"/>
                  <a:pt x="1812" y="521"/>
                </a:cubicBezTo>
                <a:moveTo>
                  <a:pt x="2148" y="785"/>
                </a:moveTo>
                <a:cubicBezTo>
                  <a:pt x="2165" y="787"/>
                  <a:pt x="2206" y="804"/>
                  <a:pt x="2221" y="792"/>
                </a:cubicBezTo>
                <a:cubicBezTo>
                  <a:pt x="2279" y="748"/>
                  <a:pt x="2279" y="631"/>
                  <a:pt x="2294" y="567"/>
                </a:cubicBezTo>
                <a:cubicBezTo>
                  <a:pt x="2313" y="485"/>
                  <a:pt x="2333" y="405"/>
                  <a:pt x="2407" y="358"/>
                </a:cubicBezTo>
                <a:cubicBezTo>
                  <a:pt x="2413" y="358"/>
                  <a:pt x="2419" y="358"/>
                  <a:pt x="2425" y="358"/>
                </a:cubicBezTo>
                <a:cubicBezTo>
                  <a:pt x="2452" y="427"/>
                  <a:pt x="2463" y="499"/>
                  <a:pt x="2482" y="571"/>
                </a:cubicBezTo>
                <a:cubicBezTo>
                  <a:pt x="2503" y="648"/>
                  <a:pt x="2529" y="728"/>
                  <a:pt x="2592" y="782"/>
                </a:cubicBezTo>
                <a:cubicBezTo>
                  <a:pt x="2638" y="821"/>
                  <a:pt x="2705" y="831"/>
                  <a:pt x="2763" y="821"/>
                </a:cubicBezTo>
                <a:cubicBezTo>
                  <a:pt x="2918" y="795"/>
                  <a:pt x="2959" y="645"/>
                  <a:pt x="2961" y="513"/>
                </a:cubicBezTo>
                <a:cubicBezTo>
                  <a:pt x="2963" y="344"/>
                  <a:pt x="2969" y="168"/>
                  <a:pt x="2952" y="0"/>
                </a:cubicBezTo>
                <a:cubicBezTo>
                  <a:pt x="2951" y="0"/>
                  <a:pt x="2951" y="0"/>
                  <a:pt x="2950" y="0"/>
                </a:cubicBezTo>
                <a:cubicBezTo>
                  <a:pt x="2943" y="72"/>
                  <a:pt x="2940" y="144"/>
                  <a:pt x="2939" y="218"/>
                </a:cubicBezTo>
                <a:cubicBezTo>
                  <a:pt x="2938" y="364"/>
                  <a:pt x="2933" y="509"/>
                  <a:pt x="2979" y="650"/>
                </a:cubicBezTo>
                <a:cubicBezTo>
                  <a:pt x="2999" y="711"/>
                  <a:pt x="3029" y="787"/>
                  <a:pt x="3097" y="809"/>
                </a:cubicBezTo>
                <a:cubicBezTo>
                  <a:pt x="3119" y="809"/>
                  <a:pt x="3125" y="809"/>
                  <a:pt x="3139" y="809"/>
                </a:cubicBezTo>
                <a:moveTo>
                  <a:pt x="2967" y="451"/>
                </a:moveTo>
                <a:cubicBezTo>
                  <a:pt x="2976" y="434"/>
                  <a:pt x="2986" y="434"/>
                  <a:pt x="3019" y="442"/>
                </a:cubicBezTo>
                <a:cubicBezTo>
                  <a:pt x="3076" y="456"/>
                  <a:pt x="3132" y="485"/>
                  <a:pt x="3187" y="50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3" name="Freeform 21"/>
          <p:cNvSpPr/>
          <p:nvPr/>
        </p:nvSpPr>
        <p:spPr>
          <a:xfrm>
            <a:off x="3013920" y="5456160"/>
            <a:ext cx="2520" cy="11520"/>
          </a:xfrm>
          <a:custGeom>
            <a:avLst/>
            <a:gdLst/>
            <a:ahLst/>
            <a:rect l="0" t="0" r="r" b="b"/>
            <a:pathLst>
              <a:path w="7" h="32">
                <a:moveTo>
                  <a:pt x="4" y="31"/>
                </a:moveTo>
                <a:cubicBezTo>
                  <a:pt x="4" y="21"/>
                  <a:pt x="0" y="4"/>
                  <a:pt x="4" y="2"/>
                </a:cubicBezTo>
                <a:cubicBezTo>
                  <a:pt x="6" y="1"/>
                  <a:pt x="5" y="3"/>
                  <a:pt x="6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Freeform 1"/>
          <p:cNvSpPr/>
          <p:nvPr/>
        </p:nvSpPr>
        <p:spPr>
          <a:xfrm>
            <a:off x="293760" y="345600"/>
            <a:ext cx="520920" cy="448560"/>
          </a:xfrm>
          <a:custGeom>
            <a:avLst/>
            <a:gdLst/>
            <a:ahLst/>
            <a:rect l="0" t="0" r="r" b="b"/>
            <a:pathLst>
              <a:path w="1447" h="1246">
                <a:moveTo>
                  <a:pt x="185" y="246"/>
                </a:moveTo>
                <a:cubicBezTo>
                  <a:pt x="188" y="225"/>
                  <a:pt x="189" y="206"/>
                  <a:pt x="189" y="185"/>
                </a:cubicBezTo>
                <a:cubicBezTo>
                  <a:pt x="189" y="170"/>
                  <a:pt x="189" y="197"/>
                  <a:pt x="189" y="212"/>
                </a:cubicBezTo>
                <a:cubicBezTo>
                  <a:pt x="189" y="340"/>
                  <a:pt x="167" y="485"/>
                  <a:pt x="188" y="611"/>
                </a:cubicBezTo>
                <a:cubicBezTo>
                  <a:pt x="193" y="642"/>
                  <a:pt x="204" y="659"/>
                  <a:pt x="234" y="663"/>
                </a:cubicBezTo>
                <a:moveTo>
                  <a:pt x="342" y="9"/>
                </a:moveTo>
                <a:cubicBezTo>
                  <a:pt x="329" y="3"/>
                  <a:pt x="326" y="0"/>
                  <a:pt x="317" y="2"/>
                </a:cubicBezTo>
                <a:cubicBezTo>
                  <a:pt x="306" y="66"/>
                  <a:pt x="301" y="126"/>
                  <a:pt x="327" y="188"/>
                </a:cubicBezTo>
                <a:cubicBezTo>
                  <a:pt x="339" y="210"/>
                  <a:pt x="352" y="232"/>
                  <a:pt x="364" y="254"/>
                </a:cubicBezTo>
                <a:moveTo>
                  <a:pt x="628" y="578"/>
                </a:moveTo>
                <a:cubicBezTo>
                  <a:pt x="614" y="555"/>
                  <a:pt x="602" y="538"/>
                  <a:pt x="601" y="511"/>
                </a:cubicBezTo>
                <a:cubicBezTo>
                  <a:pt x="601" y="509"/>
                  <a:pt x="601" y="506"/>
                  <a:pt x="601" y="504"/>
                </a:cubicBezTo>
                <a:cubicBezTo>
                  <a:pt x="647" y="498"/>
                  <a:pt x="693" y="499"/>
                  <a:pt x="739" y="499"/>
                </a:cubicBezTo>
                <a:moveTo>
                  <a:pt x="1073" y="259"/>
                </a:moveTo>
                <a:cubicBezTo>
                  <a:pt x="1079" y="237"/>
                  <a:pt x="1066" y="244"/>
                  <a:pt x="1080" y="237"/>
                </a:cubicBezTo>
                <a:cubicBezTo>
                  <a:pt x="1123" y="216"/>
                  <a:pt x="1204" y="244"/>
                  <a:pt x="1246" y="229"/>
                </a:cubicBezTo>
                <a:cubicBezTo>
                  <a:pt x="1241" y="193"/>
                  <a:pt x="1245" y="177"/>
                  <a:pt x="1202" y="164"/>
                </a:cubicBezTo>
                <a:cubicBezTo>
                  <a:pt x="1131" y="143"/>
                  <a:pt x="1070" y="169"/>
                  <a:pt x="1020" y="220"/>
                </a:cubicBezTo>
                <a:cubicBezTo>
                  <a:pt x="959" y="282"/>
                  <a:pt x="920" y="387"/>
                  <a:pt x="943" y="475"/>
                </a:cubicBezTo>
                <a:cubicBezTo>
                  <a:pt x="965" y="559"/>
                  <a:pt x="1054" y="608"/>
                  <a:pt x="1131" y="627"/>
                </a:cubicBezTo>
                <a:cubicBezTo>
                  <a:pt x="1193" y="643"/>
                  <a:pt x="1276" y="644"/>
                  <a:pt x="1340" y="636"/>
                </a:cubicBezTo>
                <a:cubicBezTo>
                  <a:pt x="1377" y="632"/>
                  <a:pt x="1415" y="618"/>
                  <a:pt x="1446" y="600"/>
                </a:cubicBezTo>
                <a:moveTo>
                  <a:pt x="0" y="1153"/>
                </a:moveTo>
                <a:cubicBezTo>
                  <a:pt x="45" y="1163"/>
                  <a:pt x="120" y="1166"/>
                  <a:pt x="176" y="1155"/>
                </a:cubicBezTo>
                <a:cubicBezTo>
                  <a:pt x="396" y="1111"/>
                  <a:pt x="610" y="1040"/>
                  <a:pt x="833" y="999"/>
                </a:cubicBezTo>
                <a:cubicBezTo>
                  <a:pt x="957" y="976"/>
                  <a:pt x="1079" y="964"/>
                  <a:pt x="1204" y="954"/>
                </a:cubicBezTo>
                <a:moveTo>
                  <a:pt x="506" y="1216"/>
                </a:moveTo>
                <a:cubicBezTo>
                  <a:pt x="449" y="1245"/>
                  <a:pt x="659" y="1208"/>
                  <a:pt x="676" y="1205"/>
                </a:cubicBezTo>
                <a:cubicBezTo>
                  <a:pt x="824" y="1181"/>
                  <a:pt x="967" y="1165"/>
                  <a:pt x="1116" y="1157"/>
                </a:cubicBezTo>
                <a:cubicBezTo>
                  <a:pt x="1138" y="1156"/>
                  <a:pt x="1160" y="1154"/>
                  <a:pt x="1182" y="115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5" name="Freeform 2"/>
          <p:cNvSpPr/>
          <p:nvPr/>
        </p:nvSpPr>
        <p:spPr>
          <a:xfrm>
            <a:off x="1632960" y="338040"/>
            <a:ext cx="733680" cy="311760"/>
          </a:xfrm>
          <a:custGeom>
            <a:avLst/>
            <a:gdLst/>
            <a:ahLst/>
            <a:rect l="0" t="0" r="r" b="b"/>
            <a:pathLst>
              <a:path w="2038" h="866">
                <a:moveTo>
                  <a:pt x="170" y="233"/>
                </a:moveTo>
                <a:cubicBezTo>
                  <a:pt x="122" y="209"/>
                  <a:pt x="78" y="181"/>
                  <a:pt x="37" y="146"/>
                </a:cubicBezTo>
                <a:cubicBezTo>
                  <a:pt x="26" y="136"/>
                  <a:pt x="0" y="98"/>
                  <a:pt x="15" y="81"/>
                </a:cubicBezTo>
                <a:cubicBezTo>
                  <a:pt x="69" y="21"/>
                  <a:pt x="192" y="16"/>
                  <a:pt x="263" y="11"/>
                </a:cubicBezTo>
                <a:cubicBezTo>
                  <a:pt x="404" y="0"/>
                  <a:pt x="549" y="7"/>
                  <a:pt x="691" y="7"/>
                </a:cubicBezTo>
                <a:cubicBezTo>
                  <a:pt x="719" y="7"/>
                  <a:pt x="746" y="7"/>
                  <a:pt x="774" y="7"/>
                </a:cubicBezTo>
                <a:moveTo>
                  <a:pt x="475" y="21"/>
                </a:moveTo>
                <a:cubicBezTo>
                  <a:pt x="461" y="44"/>
                  <a:pt x="461" y="68"/>
                  <a:pt x="459" y="111"/>
                </a:cubicBezTo>
                <a:cubicBezTo>
                  <a:pt x="455" y="217"/>
                  <a:pt x="450" y="322"/>
                  <a:pt x="450" y="428"/>
                </a:cubicBezTo>
                <a:cubicBezTo>
                  <a:pt x="450" y="535"/>
                  <a:pt x="438" y="649"/>
                  <a:pt x="459" y="754"/>
                </a:cubicBezTo>
                <a:cubicBezTo>
                  <a:pt x="470" y="808"/>
                  <a:pt x="486" y="830"/>
                  <a:pt x="523" y="865"/>
                </a:cubicBezTo>
                <a:moveTo>
                  <a:pt x="737" y="447"/>
                </a:moveTo>
                <a:cubicBezTo>
                  <a:pt x="753" y="403"/>
                  <a:pt x="759" y="398"/>
                  <a:pt x="780" y="368"/>
                </a:cubicBezTo>
                <a:cubicBezTo>
                  <a:pt x="800" y="416"/>
                  <a:pt x="820" y="479"/>
                  <a:pt x="842" y="532"/>
                </a:cubicBezTo>
                <a:cubicBezTo>
                  <a:pt x="877" y="614"/>
                  <a:pt x="923" y="677"/>
                  <a:pt x="992" y="734"/>
                </a:cubicBezTo>
                <a:cubicBezTo>
                  <a:pt x="1025" y="763"/>
                  <a:pt x="1050" y="772"/>
                  <a:pt x="1091" y="781"/>
                </a:cubicBezTo>
                <a:cubicBezTo>
                  <a:pt x="1099" y="733"/>
                  <a:pt x="1095" y="594"/>
                  <a:pt x="1141" y="564"/>
                </a:cubicBezTo>
                <a:cubicBezTo>
                  <a:pt x="1186" y="535"/>
                  <a:pt x="1221" y="561"/>
                  <a:pt x="1255" y="592"/>
                </a:cubicBezTo>
                <a:cubicBezTo>
                  <a:pt x="1305" y="636"/>
                  <a:pt x="1350" y="684"/>
                  <a:pt x="1408" y="718"/>
                </a:cubicBezTo>
                <a:cubicBezTo>
                  <a:pt x="1429" y="730"/>
                  <a:pt x="1437" y="727"/>
                  <a:pt x="1456" y="734"/>
                </a:cubicBezTo>
                <a:cubicBezTo>
                  <a:pt x="1443" y="670"/>
                  <a:pt x="1412" y="612"/>
                  <a:pt x="1399" y="547"/>
                </a:cubicBezTo>
                <a:cubicBezTo>
                  <a:pt x="1386" y="485"/>
                  <a:pt x="1377" y="394"/>
                  <a:pt x="1413" y="338"/>
                </a:cubicBezTo>
                <a:cubicBezTo>
                  <a:pt x="1449" y="283"/>
                  <a:pt x="1517" y="273"/>
                  <a:pt x="1577" y="281"/>
                </a:cubicBezTo>
                <a:cubicBezTo>
                  <a:pt x="1644" y="290"/>
                  <a:pt x="1666" y="350"/>
                  <a:pt x="1677" y="408"/>
                </a:cubicBezTo>
                <a:cubicBezTo>
                  <a:pt x="1689" y="476"/>
                  <a:pt x="1683" y="549"/>
                  <a:pt x="1712" y="613"/>
                </a:cubicBezTo>
                <a:cubicBezTo>
                  <a:pt x="1733" y="658"/>
                  <a:pt x="1773" y="698"/>
                  <a:pt x="1824" y="706"/>
                </a:cubicBezTo>
                <a:cubicBezTo>
                  <a:pt x="1890" y="716"/>
                  <a:pt x="1941" y="696"/>
                  <a:pt x="1984" y="645"/>
                </a:cubicBezTo>
                <a:cubicBezTo>
                  <a:pt x="2022" y="601"/>
                  <a:pt x="2037" y="517"/>
                  <a:pt x="2014" y="461"/>
                </a:cubicBezTo>
                <a:cubicBezTo>
                  <a:pt x="1994" y="411"/>
                  <a:pt x="1904" y="317"/>
                  <a:pt x="1839" y="350"/>
                </a:cubicBezTo>
                <a:cubicBezTo>
                  <a:pt x="1803" y="368"/>
                  <a:pt x="1812" y="422"/>
                  <a:pt x="1811" y="45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6" name="Freeform 3"/>
          <p:cNvSpPr/>
          <p:nvPr/>
        </p:nvSpPr>
        <p:spPr>
          <a:xfrm>
            <a:off x="2711880" y="371520"/>
            <a:ext cx="1587960" cy="357480"/>
          </a:xfrm>
          <a:custGeom>
            <a:avLst/>
            <a:gdLst/>
            <a:ahLst/>
            <a:rect l="0" t="0" r="r" b="b"/>
            <a:pathLst>
              <a:path w="4411" h="993">
                <a:moveTo>
                  <a:pt x="284" y="144"/>
                </a:moveTo>
                <a:cubicBezTo>
                  <a:pt x="216" y="134"/>
                  <a:pt x="162" y="121"/>
                  <a:pt x="101" y="163"/>
                </a:cubicBezTo>
                <a:cubicBezTo>
                  <a:pt x="26" y="214"/>
                  <a:pt x="6" y="283"/>
                  <a:pt x="3" y="368"/>
                </a:cubicBezTo>
                <a:cubicBezTo>
                  <a:pt x="0" y="470"/>
                  <a:pt x="80" y="524"/>
                  <a:pt x="165" y="565"/>
                </a:cubicBezTo>
                <a:cubicBezTo>
                  <a:pt x="189" y="574"/>
                  <a:pt x="214" y="584"/>
                  <a:pt x="238" y="593"/>
                </a:cubicBezTo>
                <a:moveTo>
                  <a:pt x="499" y="506"/>
                </a:moveTo>
                <a:cubicBezTo>
                  <a:pt x="495" y="504"/>
                  <a:pt x="476" y="505"/>
                  <a:pt x="475" y="501"/>
                </a:cubicBezTo>
                <a:cubicBezTo>
                  <a:pt x="470" y="484"/>
                  <a:pt x="485" y="460"/>
                  <a:pt x="490" y="448"/>
                </a:cubicBezTo>
                <a:cubicBezTo>
                  <a:pt x="522" y="365"/>
                  <a:pt x="562" y="210"/>
                  <a:pt x="659" y="181"/>
                </a:cubicBezTo>
                <a:cubicBezTo>
                  <a:pt x="719" y="163"/>
                  <a:pt x="737" y="231"/>
                  <a:pt x="751" y="273"/>
                </a:cubicBezTo>
                <a:cubicBezTo>
                  <a:pt x="775" y="344"/>
                  <a:pt x="774" y="436"/>
                  <a:pt x="840" y="485"/>
                </a:cubicBezTo>
                <a:cubicBezTo>
                  <a:pt x="871" y="510"/>
                  <a:pt x="931" y="513"/>
                  <a:pt x="964" y="491"/>
                </a:cubicBezTo>
                <a:cubicBezTo>
                  <a:pt x="1017" y="459"/>
                  <a:pt x="1057" y="394"/>
                  <a:pt x="1082" y="340"/>
                </a:cubicBezTo>
                <a:cubicBezTo>
                  <a:pt x="1102" y="296"/>
                  <a:pt x="1113" y="249"/>
                  <a:pt x="1121" y="201"/>
                </a:cubicBezTo>
                <a:cubicBezTo>
                  <a:pt x="1107" y="222"/>
                  <a:pt x="1103" y="224"/>
                  <a:pt x="1095" y="248"/>
                </a:cubicBezTo>
                <a:cubicBezTo>
                  <a:pt x="1081" y="289"/>
                  <a:pt x="1078" y="331"/>
                  <a:pt x="1080" y="373"/>
                </a:cubicBezTo>
                <a:cubicBezTo>
                  <a:pt x="1081" y="386"/>
                  <a:pt x="1086" y="389"/>
                  <a:pt x="1088" y="395"/>
                </a:cubicBezTo>
                <a:cubicBezTo>
                  <a:pt x="1090" y="363"/>
                  <a:pt x="1092" y="331"/>
                  <a:pt x="1095" y="299"/>
                </a:cubicBezTo>
                <a:cubicBezTo>
                  <a:pt x="1099" y="254"/>
                  <a:pt x="1104" y="211"/>
                  <a:pt x="1105" y="166"/>
                </a:cubicBezTo>
                <a:cubicBezTo>
                  <a:pt x="1105" y="163"/>
                  <a:pt x="1105" y="163"/>
                  <a:pt x="1105" y="161"/>
                </a:cubicBezTo>
                <a:cubicBezTo>
                  <a:pt x="1075" y="161"/>
                  <a:pt x="1029" y="152"/>
                  <a:pt x="1001" y="169"/>
                </a:cubicBezTo>
                <a:cubicBezTo>
                  <a:pt x="951" y="199"/>
                  <a:pt x="924" y="272"/>
                  <a:pt x="915" y="326"/>
                </a:cubicBezTo>
                <a:cubicBezTo>
                  <a:pt x="906" y="382"/>
                  <a:pt x="901" y="455"/>
                  <a:pt x="945" y="499"/>
                </a:cubicBezTo>
                <a:cubicBezTo>
                  <a:pt x="993" y="544"/>
                  <a:pt x="1103" y="549"/>
                  <a:pt x="1161" y="525"/>
                </a:cubicBezTo>
                <a:cubicBezTo>
                  <a:pt x="1225" y="499"/>
                  <a:pt x="1247" y="439"/>
                  <a:pt x="1251" y="376"/>
                </a:cubicBezTo>
                <a:cubicBezTo>
                  <a:pt x="1255" y="310"/>
                  <a:pt x="1242" y="251"/>
                  <a:pt x="1217" y="191"/>
                </a:cubicBezTo>
                <a:cubicBezTo>
                  <a:pt x="1210" y="177"/>
                  <a:pt x="1212" y="172"/>
                  <a:pt x="1202" y="172"/>
                </a:cubicBezTo>
                <a:cubicBezTo>
                  <a:pt x="1195" y="209"/>
                  <a:pt x="1191" y="259"/>
                  <a:pt x="1191" y="303"/>
                </a:cubicBezTo>
                <a:cubicBezTo>
                  <a:pt x="1191" y="375"/>
                  <a:pt x="1195" y="440"/>
                  <a:pt x="1236" y="504"/>
                </a:cubicBezTo>
                <a:cubicBezTo>
                  <a:pt x="1262" y="543"/>
                  <a:pt x="1286" y="555"/>
                  <a:pt x="1325" y="573"/>
                </a:cubicBezTo>
                <a:moveTo>
                  <a:pt x="1576" y="203"/>
                </a:moveTo>
                <a:cubicBezTo>
                  <a:pt x="1583" y="174"/>
                  <a:pt x="1614" y="97"/>
                  <a:pt x="1598" y="65"/>
                </a:cubicBezTo>
                <a:cubicBezTo>
                  <a:pt x="1595" y="52"/>
                  <a:pt x="1593" y="48"/>
                  <a:pt x="1581" y="48"/>
                </a:cubicBezTo>
                <a:cubicBezTo>
                  <a:pt x="1545" y="58"/>
                  <a:pt x="1538" y="63"/>
                  <a:pt x="1521" y="104"/>
                </a:cubicBezTo>
                <a:cubicBezTo>
                  <a:pt x="1480" y="204"/>
                  <a:pt x="1490" y="340"/>
                  <a:pt x="1506" y="444"/>
                </a:cubicBezTo>
                <a:cubicBezTo>
                  <a:pt x="1523" y="555"/>
                  <a:pt x="1550" y="663"/>
                  <a:pt x="1570" y="771"/>
                </a:cubicBezTo>
                <a:cubicBezTo>
                  <a:pt x="1581" y="832"/>
                  <a:pt x="1602" y="909"/>
                  <a:pt x="1591" y="972"/>
                </a:cubicBezTo>
                <a:cubicBezTo>
                  <a:pt x="1588" y="979"/>
                  <a:pt x="1585" y="985"/>
                  <a:pt x="1582" y="992"/>
                </a:cubicBezTo>
                <a:moveTo>
                  <a:pt x="1515" y="645"/>
                </a:moveTo>
                <a:cubicBezTo>
                  <a:pt x="1569" y="588"/>
                  <a:pt x="1619" y="560"/>
                  <a:pt x="1695" y="536"/>
                </a:cubicBezTo>
                <a:cubicBezTo>
                  <a:pt x="1762" y="515"/>
                  <a:pt x="1833" y="505"/>
                  <a:pt x="1901" y="488"/>
                </a:cubicBezTo>
                <a:moveTo>
                  <a:pt x="1894" y="0"/>
                </a:moveTo>
                <a:cubicBezTo>
                  <a:pt x="1915" y="45"/>
                  <a:pt x="1940" y="92"/>
                  <a:pt x="1955" y="141"/>
                </a:cubicBezTo>
                <a:cubicBezTo>
                  <a:pt x="1986" y="242"/>
                  <a:pt x="1996" y="347"/>
                  <a:pt x="2014" y="450"/>
                </a:cubicBezTo>
                <a:cubicBezTo>
                  <a:pt x="2024" y="509"/>
                  <a:pt x="2034" y="565"/>
                  <a:pt x="2044" y="622"/>
                </a:cubicBezTo>
                <a:moveTo>
                  <a:pt x="1815" y="441"/>
                </a:moveTo>
                <a:cubicBezTo>
                  <a:pt x="1852" y="400"/>
                  <a:pt x="1936" y="395"/>
                  <a:pt x="1994" y="389"/>
                </a:cubicBezTo>
                <a:cubicBezTo>
                  <a:pt x="2101" y="377"/>
                  <a:pt x="2211" y="383"/>
                  <a:pt x="2318" y="383"/>
                </a:cubicBezTo>
                <a:moveTo>
                  <a:pt x="2274" y="294"/>
                </a:moveTo>
                <a:cubicBezTo>
                  <a:pt x="2266" y="277"/>
                  <a:pt x="2265" y="270"/>
                  <a:pt x="2260" y="256"/>
                </a:cubicBezTo>
                <a:cubicBezTo>
                  <a:pt x="2303" y="266"/>
                  <a:pt x="2322" y="279"/>
                  <a:pt x="2356" y="312"/>
                </a:cubicBezTo>
                <a:cubicBezTo>
                  <a:pt x="2406" y="361"/>
                  <a:pt x="2449" y="422"/>
                  <a:pt x="2485" y="482"/>
                </a:cubicBezTo>
                <a:cubicBezTo>
                  <a:pt x="2503" y="514"/>
                  <a:pt x="2508" y="520"/>
                  <a:pt x="2514" y="555"/>
                </a:cubicBezTo>
                <a:cubicBezTo>
                  <a:pt x="2511" y="505"/>
                  <a:pt x="2506" y="463"/>
                  <a:pt x="2531" y="418"/>
                </a:cubicBezTo>
                <a:cubicBezTo>
                  <a:pt x="2555" y="375"/>
                  <a:pt x="2598" y="330"/>
                  <a:pt x="2649" y="320"/>
                </a:cubicBezTo>
                <a:cubicBezTo>
                  <a:pt x="2702" y="310"/>
                  <a:pt x="2716" y="350"/>
                  <a:pt x="2730" y="393"/>
                </a:cubicBezTo>
                <a:cubicBezTo>
                  <a:pt x="2742" y="431"/>
                  <a:pt x="2757" y="491"/>
                  <a:pt x="2746" y="533"/>
                </a:cubicBezTo>
                <a:cubicBezTo>
                  <a:pt x="2746" y="550"/>
                  <a:pt x="2746" y="555"/>
                  <a:pt x="2733" y="559"/>
                </a:cubicBezTo>
                <a:cubicBezTo>
                  <a:pt x="2729" y="550"/>
                  <a:pt x="2713" y="542"/>
                  <a:pt x="2721" y="510"/>
                </a:cubicBezTo>
                <a:cubicBezTo>
                  <a:pt x="2740" y="436"/>
                  <a:pt x="2799" y="354"/>
                  <a:pt x="2848" y="300"/>
                </a:cubicBezTo>
                <a:cubicBezTo>
                  <a:pt x="2880" y="265"/>
                  <a:pt x="2941" y="219"/>
                  <a:pt x="2994" y="238"/>
                </a:cubicBezTo>
                <a:cubicBezTo>
                  <a:pt x="3057" y="260"/>
                  <a:pt x="3071" y="353"/>
                  <a:pt x="3085" y="408"/>
                </a:cubicBezTo>
                <a:cubicBezTo>
                  <a:pt x="3100" y="466"/>
                  <a:pt x="3111" y="495"/>
                  <a:pt x="3145" y="545"/>
                </a:cubicBezTo>
                <a:moveTo>
                  <a:pt x="3645" y="193"/>
                </a:moveTo>
                <a:cubicBezTo>
                  <a:pt x="3569" y="122"/>
                  <a:pt x="3507" y="96"/>
                  <a:pt x="3396" y="112"/>
                </a:cubicBezTo>
                <a:cubicBezTo>
                  <a:pt x="3267" y="131"/>
                  <a:pt x="3151" y="223"/>
                  <a:pt x="3131" y="356"/>
                </a:cubicBezTo>
                <a:cubicBezTo>
                  <a:pt x="3117" y="447"/>
                  <a:pt x="3176" y="495"/>
                  <a:pt x="3256" y="522"/>
                </a:cubicBezTo>
                <a:cubicBezTo>
                  <a:pt x="3333" y="546"/>
                  <a:pt x="3436" y="548"/>
                  <a:pt x="3508" y="507"/>
                </a:cubicBezTo>
                <a:cubicBezTo>
                  <a:pt x="3575" y="467"/>
                  <a:pt x="3608" y="398"/>
                  <a:pt x="3627" y="327"/>
                </a:cubicBezTo>
                <a:cubicBezTo>
                  <a:pt x="3638" y="286"/>
                  <a:pt x="3642" y="242"/>
                  <a:pt x="3649" y="201"/>
                </a:cubicBezTo>
                <a:cubicBezTo>
                  <a:pt x="3649" y="291"/>
                  <a:pt x="3642" y="385"/>
                  <a:pt x="3658" y="474"/>
                </a:cubicBezTo>
                <a:cubicBezTo>
                  <a:pt x="3665" y="513"/>
                  <a:pt x="3678" y="539"/>
                  <a:pt x="3698" y="570"/>
                </a:cubicBezTo>
                <a:moveTo>
                  <a:pt x="3822" y="268"/>
                </a:moveTo>
                <a:cubicBezTo>
                  <a:pt x="3843" y="224"/>
                  <a:pt x="3849" y="197"/>
                  <a:pt x="3901" y="193"/>
                </a:cubicBezTo>
                <a:cubicBezTo>
                  <a:pt x="3952" y="189"/>
                  <a:pt x="3978" y="251"/>
                  <a:pt x="3998" y="290"/>
                </a:cubicBezTo>
                <a:cubicBezTo>
                  <a:pt x="4030" y="353"/>
                  <a:pt x="4057" y="421"/>
                  <a:pt x="4083" y="487"/>
                </a:cubicBezTo>
                <a:cubicBezTo>
                  <a:pt x="4092" y="511"/>
                  <a:pt x="4097" y="530"/>
                  <a:pt x="4101" y="553"/>
                </a:cubicBezTo>
                <a:cubicBezTo>
                  <a:pt x="4075" y="553"/>
                  <a:pt x="4064" y="557"/>
                  <a:pt x="4043" y="538"/>
                </a:cubicBezTo>
                <a:cubicBezTo>
                  <a:pt x="4012" y="510"/>
                  <a:pt x="4003" y="465"/>
                  <a:pt x="4001" y="426"/>
                </a:cubicBezTo>
                <a:cubicBezTo>
                  <a:pt x="3997" y="360"/>
                  <a:pt x="4014" y="316"/>
                  <a:pt x="4054" y="263"/>
                </a:cubicBezTo>
                <a:cubicBezTo>
                  <a:pt x="4093" y="211"/>
                  <a:pt x="4137" y="174"/>
                  <a:pt x="4202" y="161"/>
                </a:cubicBezTo>
                <a:cubicBezTo>
                  <a:pt x="4268" y="148"/>
                  <a:pt x="4331" y="146"/>
                  <a:pt x="4360" y="217"/>
                </a:cubicBezTo>
                <a:cubicBezTo>
                  <a:pt x="4394" y="300"/>
                  <a:pt x="4383" y="407"/>
                  <a:pt x="4390" y="495"/>
                </a:cubicBezTo>
                <a:cubicBezTo>
                  <a:pt x="4394" y="551"/>
                  <a:pt x="4410" y="612"/>
                  <a:pt x="4401" y="666"/>
                </a:cubicBezTo>
                <a:cubicBezTo>
                  <a:pt x="4399" y="671"/>
                  <a:pt x="4397" y="676"/>
                  <a:pt x="4395" y="68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7" name="Freeform 4"/>
          <p:cNvSpPr/>
          <p:nvPr/>
        </p:nvSpPr>
        <p:spPr>
          <a:xfrm>
            <a:off x="6075360" y="765720"/>
            <a:ext cx="1497240" cy="374760"/>
          </a:xfrm>
          <a:custGeom>
            <a:avLst/>
            <a:gdLst/>
            <a:ahLst/>
            <a:rect l="0" t="0" r="r" b="b"/>
            <a:pathLst>
              <a:path w="4159" h="1041">
                <a:moveTo>
                  <a:pt x="1486" y="413"/>
                </a:moveTo>
                <a:cubicBezTo>
                  <a:pt x="1508" y="362"/>
                  <a:pt x="1532" y="308"/>
                  <a:pt x="1497" y="256"/>
                </a:cubicBezTo>
                <a:cubicBezTo>
                  <a:pt x="1462" y="204"/>
                  <a:pt x="1389" y="198"/>
                  <a:pt x="1334" y="196"/>
                </a:cubicBezTo>
                <a:cubicBezTo>
                  <a:pt x="1213" y="191"/>
                  <a:pt x="1110" y="253"/>
                  <a:pt x="1021" y="331"/>
                </a:cubicBezTo>
                <a:cubicBezTo>
                  <a:pt x="936" y="407"/>
                  <a:pt x="873" y="507"/>
                  <a:pt x="859" y="622"/>
                </a:cubicBezTo>
                <a:cubicBezTo>
                  <a:pt x="847" y="725"/>
                  <a:pt x="877" y="796"/>
                  <a:pt x="971" y="843"/>
                </a:cubicBezTo>
                <a:cubicBezTo>
                  <a:pt x="1078" y="897"/>
                  <a:pt x="1207" y="892"/>
                  <a:pt x="1322" y="893"/>
                </a:cubicBezTo>
                <a:cubicBezTo>
                  <a:pt x="1350" y="893"/>
                  <a:pt x="1378" y="893"/>
                  <a:pt x="1406" y="893"/>
                </a:cubicBezTo>
                <a:moveTo>
                  <a:pt x="1567" y="621"/>
                </a:moveTo>
                <a:cubicBezTo>
                  <a:pt x="1561" y="645"/>
                  <a:pt x="1564" y="614"/>
                  <a:pt x="1565" y="638"/>
                </a:cubicBezTo>
                <a:cubicBezTo>
                  <a:pt x="1566" y="694"/>
                  <a:pt x="1566" y="738"/>
                  <a:pt x="1606" y="782"/>
                </a:cubicBezTo>
                <a:cubicBezTo>
                  <a:pt x="1662" y="845"/>
                  <a:pt x="1837" y="883"/>
                  <a:pt x="1908" y="830"/>
                </a:cubicBezTo>
                <a:cubicBezTo>
                  <a:pt x="1961" y="791"/>
                  <a:pt x="1946" y="715"/>
                  <a:pt x="1911" y="672"/>
                </a:cubicBezTo>
                <a:cubicBezTo>
                  <a:pt x="1875" y="627"/>
                  <a:pt x="1793" y="619"/>
                  <a:pt x="1742" y="638"/>
                </a:cubicBezTo>
                <a:cubicBezTo>
                  <a:pt x="1672" y="664"/>
                  <a:pt x="1602" y="742"/>
                  <a:pt x="1585" y="814"/>
                </a:cubicBezTo>
                <a:cubicBezTo>
                  <a:pt x="1567" y="889"/>
                  <a:pt x="1589" y="943"/>
                  <a:pt x="1656" y="981"/>
                </a:cubicBezTo>
                <a:cubicBezTo>
                  <a:pt x="1752" y="1035"/>
                  <a:pt x="1910" y="1040"/>
                  <a:pt x="2015" y="1016"/>
                </a:cubicBezTo>
                <a:cubicBezTo>
                  <a:pt x="2140" y="988"/>
                  <a:pt x="2254" y="913"/>
                  <a:pt x="2282" y="784"/>
                </a:cubicBezTo>
                <a:cubicBezTo>
                  <a:pt x="2302" y="695"/>
                  <a:pt x="2293" y="587"/>
                  <a:pt x="2282" y="496"/>
                </a:cubicBezTo>
                <a:cubicBezTo>
                  <a:pt x="2274" y="430"/>
                  <a:pt x="2258" y="364"/>
                  <a:pt x="2251" y="298"/>
                </a:cubicBezTo>
                <a:cubicBezTo>
                  <a:pt x="2250" y="281"/>
                  <a:pt x="2250" y="278"/>
                  <a:pt x="2250" y="268"/>
                </a:cubicBezTo>
                <a:cubicBezTo>
                  <a:pt x="2238" y="303"/>
                  <a:pt x="2223" y="346"/>
                  <a:pt x="2214" y="385"/>
                </a:cubicBezTo>
                <a:cubicBezTo>
                  <a:pt x="2185" y="515"/>
                  <a:pt x="2159" y="684"/>
                  <a:pt x="2212" y="809"/>
                </a:cubicBezTo>
                <a:cubicBezTo>
                  <a:pt x="2235" y="865"/>
                  <a:pt x="2280" y="909"/>
                  <a:pt x="2341" y="916"/>
                </a:cubicBezTo>
                <a:cubicBezTo>
                  <a:pt x="2423" y="925"/>
                  <a:pt x="2501" y="899"/>
                  <a:pt x="2573" y="862"/>
                </a:cubicBezTo>
                <a:cubicBezTo>
                  <a:pt x="2685" y="805"/>
                  <a:pt x="2718" y="727"/>
                  <a:pt x="2722" y="606"/>
                </a:cubicBezTo>
                <a:cubicBezTo>
                  <a:pt x="2727" y="481"/>
                  <a:pt x="2717" y="360"/>
                  <a:pt x="2700" y="239"/>
                </a:cubicBezTo>
                <a:cubicBezTo>
                  <a:pt x="2695" y="204"/>
                  <a:pt x="2690" y="168"/>
                  <a:pt x="2681" y="135"/>
                </a:cubicBezTo>
                <a:cubicBezTo>
                  <a:pt x="2680" y="135"/>
                  <a:pt x="2679" y="135"/>
                  <a:pt x="2678" y="135"/>
                </a:cubicBezTo>
                <a:cubicBezTo>
                  <a:pt x="2641" y="300"/>
                  <a:pt x="2620" y="460"/>
                  <a:pt x="2628" y="632"/>
                </a:cubicBezTo>
                <a:cubicBezTo>
                  <a:pt x="2634" y="750"/>
                  <a:pt x="2682" y="874"/>
                  <a:pt x="2810" y="902"/>
                </a:cubicBezTo>
                <a:cubicBezTo>
                  <a:pt x="2868" y="915"/>
                  <a:pt x="2955" y="918"/>
                  <a:pt x="3010" y="892"/>
                </a:cubicBezTo>
                <a:cubicBezTo>
                  <a:pt x="3074" y="862"/>
                  <a:pt x="3091" y="802"/>
                  <a:pt x="3095" y="739"/>
                </a:cubicBezTo>
                <a:cubicBezTo>
                  <a:pt x="3098" y="692"/>
                  <a:pt x="3094" y="645"/>
                  <a:pt x="3091" y="599"/>
                </a:cubicBezTo>
                <a:cubicBezTo>
                  <a:pt x="3091" y="598"/>
                  <a:pt x="3091" y="596"/>
                  <a:pt x="3091" y="595"/>
                </a:cubicBezTo>
                <a:cubicBezTo>
                  <a:pt x="3091" y="608"/>
                  <a:pt x="3089" y="642"/>
                  <a:pt x="3089" y="657"/>
                </a:cubicBezTo>
                <a:cubicBezTo>
                  <a:pt x="3089" y="714"/>
                  <a:pt x="3089" y="758"/>
                  <a:pt x="3113" y="809"/>
                </a:cubicBezTo>
                <a:cubicBezTo>
                  <a:pt x="3140" y="866"/>
                  <a:pt x="3174" y="885"/>
                  <a:pt x="3219" y="912"/>
                </a:cubicBezTo>
                <a:moveTo>
                  <a:pt x="3033" y="255"/>
                </a:moveTo>
                <a:cubicBezTo>
                  <a:pt x="3051" y="240"/>
                  <a:pt x="3098" y="321"/>
                  <a:pt x="3123" y="346"/>
                </a:cubicBezTo>
                <a:cubicBezTo>
                  <a:pt x="3138" y="360"/>
                  <a:pt x="3153" y="374"/>
                  <a:pt x="3168" y="388"/>
                </a:cubicBezTo>
                <a:moveTo>
                  <a:pt x="3465" y="527"/>
                </a:moveTo>
                <a:cubicBezTo>
                  <a:pt x="3479" y="572"/>
                  <a:pt x="3497" y="619"/>
                  <a:pt x="3508" y="665"/>
                </a:cubicBezTo>
                <a:cubicBezTo>
                  <a:pt x="3524" y="730"/>
                  <a:pt x="3541" y="797"/>
                  <a:pt x="3551" y="863"/>
                </a:cubicBezTo>
                <a:cubicBezTo>
                  <a:pt x="3554" y="884"/>
                  <a:pt x="3553" y="903"/>
                  <a:pt x="3554" y="923"/>
                </a:cubicBezTo>
                <a:cubicBezTo>
                  <a:pt x="3516" y="914"/>
                  <a:pt x="3515" y="881"/>
                  <a:pt x="3512" y="843"/>
                </a:cubicBezTo>
                <a:cubicBezTo>
                  <a:pt x="3507" y="772"/>
                  <a:pt x="3513" y="712"/>
                  <a:pt x="3545" y="647"/>
                </a:cubicBezTo>
                <a:cubicBezTo>
                  <a:pt x="3574" y="587"/>
                  <a:pt x="3620" y="531"/>
                  <a:pt x="3686" y="509"/>
                </a:cubicBezTo>
                <a:cubicBezTo>
                  <a:pt x="3737" y="492"/>
                  <a:pt x="3803" y="492"/>
                  <a:pt x="3838" y="537"/>
                </a:cubicBezTo>
                <a:cubicBezTo>
                  <a:pt x="3885" y="594"/>
                  <a:pt x="3884" y="693"/>
                  <a:pt x="3878" y="763"/>
                </a:cubicBezTo>
                <a:cubicBezTo>
                  <a:pt x="3875" y="799"/>
                  <a:pt x="3854" y="827"/>
                  <a:pt x="3846" y="862"/>
                </a:cubicBezTo>
                <a:cubicBezTo>
                  <a:pt x="3846" y="864"/>
                  <a:pt x="3846" y="866"/>
                  <a:pt x="3846" y="868"/>
                </a:cubicBezTo>
                <a:moveTo>
                  <a:pt x="4108" y="511"/>
                </a:moveTo>
                <a:cubicBezTo>
                  <a:pt x="4112" y="543"/>
                  <a:pt x="4117" y="562"/>
                  <a:pt x="4121" y="593"/>
                </a:cubicBezTo>
                <a:cubicBezTo>
                  <a:pt x="4130" y="656"/>
                  <a:pt x="4141" y="718"/>
                  <a:pt x="4151" y="779"/>
                </a:cubicBezTo>
                <a:cubicBezTo>
                  <a:pt x="4155" y="805"/>
                  <a:pt x="4157" y="831"/>
                  <a:pt x="4158" y="858"/>
                </a:cubicBezTo>
                <a:moveTo>
                  <a:pt x="3957" y="63"/>
                </a:moveTo>
                <a:cubicBezTo>
                  <a:pt x="3954" y="41"/>
                  <a:pt x="3951" y="0"/>
                  <a:pt x="3951" y="22"/>
                </a:cubicBezTo>
                <a:cubicBezTo>
                  <a:pt x="3951" y="57"/>
                  <a:pt x="3951" y="68"/>
                  <a:pt x="3957" y="91"/>
                </a:cubicBezTo>
                <a:moveTo>
                  <a:pt x="143" y="231"/>
                </a:moveTo>
                <a:cubicBezTo>
                  <a:pt x="131" y="216"/>
                  <a:pt x="120" y="199"/>
                  <a:pt x="108" y="187"/>
                </a:cubicBezTo>
                <a:lnTo>
                  <a:pt x="107" y="187"/>
                </a:lnTo>
                <a:cubicBezTo>
                  <a:pt x="101" y="225"/>
                  <a:pt x="98" y="260"/>
                  <a:pt x="98" y="298"/>
                </a:cubicBezTo>
                <a:cubicBezTo>
                  <a:pt x="97" y="462"/>
                  <a:pt x="115" y="635"/>
                  <a:pt x="95" y="797"/>
                </a:cubicBezTo>
                <a:cubicBezTo>
                  <a:pt x="90" y="835"/>
                  <a:pt x="78" y="870"/>
                  <a:pt x="58" y="902"/>
                </a:cubicBezTo>
                <a:cubicBezTo>
                  <a:pt x="50" y="915"/>
                  <a:pt x="46" y="919"/>
                  <a:pt x="33" y="921"/>
                </a:cubicBezTo>
                <a:cubicBezTo>
                  <a:pt x="31" y="920"/>
                  <a:pt x="30" y="918"/>
                  <a:pt x="28" y="917"/>
                </a:cubicBezTo>
                <a:moveTo>
                  <a:pt x="43" y="228"/>
                </a:moveTo>
                <a:cubicBezTo>
                  <a:pt x="51" y="209"/>
                  <a:pt x="30" y="215"/>
                  <a:pt x="62" y="206"/>
                </a:cubicBezTo>
                <a:cubicBezTo>
                  <a:pt x="122" y="189"/>
                  <a:pt x="192" y="189"/>
                  <a:pt x="253" y="182"/>
                </a:cubicBezTo>
                <a:cubicBezTo>
                  <a:pt x="401" y="164"/>
                  <a:pt x="549" y="153"/>
                  <a:pt x="698" y="147"/>
                </a:cubicBezTo>
                <a:cubicBezTo>
                  <a:pt x="729" y="146"/>
                  <a:pt x="756" y="145"/>
                  <a:pt x="786" y="140"/>
                </a:cubicBezTo>
                <a:cubicBezTo>
                  <a:pt x="747" y="144"/>
                  <a:pt x="727" y="152"/>
                  <a:pt x="690" y="169"/>
                </a:cubicBezTo>
                <a:moveTo>
                  <a:pt x="39" y="632"/>
                </a:moveTo>
                <a:cubicBezTo>
                  <a:pt x="27" y="635"/>
                  <a:pt x="15" y="638"/>
                  <a:pt x="3" y="640"/>
                </a:cubicBezTo>
                <a:cubicBezTo>
                  <a:pt x="2" y="640"/>
                  <a:pt x="1" y="640"/>
                  <a:pt x="0" y="640"/>
                </a:cubicBezTo>
                <a:cubicBezTo>
                  <a:pt x="2" y="640"/>
                  <a:pt x="21" y="642"/>
                  <a:pt x="25" y="642"/>
                </a:cubicBezTo>
                <a:cubicBezTo>
                  <a:pt x="153" y="644"/>
                  <a:pt x="282" y="634"/>
                  <a:pt x="410" y="646"/>
                </a:cubicBezTo>
                <a:cubicBezTo>
                  <a:pt x="445" y="649"/>
                  <a:pt x="482" y="654"/>
                  <a:pt x="516" y="664"/>
                </a:cubicBezTo>
                <a:cubicBezTo>
                  <a:pt x="523" y="666"/>
                  <a:pt x="530" y="669"/>
                  <a:pt x="537" y="672"/>
                </a:cubicBezTo>
                <a:cubicBezTo>
                  <a:pt x="564" y="684"/>
                  <a:pt x="583" y="693"/>
                  <a:pt x="613" y="69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8" name="Freeform 5"/>
          <p:cNvSpPr/>
          <p:nvPr/>
        </p:nvSpPr>
        <p:spPr>
          <a:xfrm>
            <a:off x="879480" y="957240"/>
            <a:ext cx="7656480" cy="811440"/>
          </a:xfrm>
          <a:custGeom>
            <a:avLst/>
            <a:gdLst/>
            <a:ahLst/>
            <a:rect l="0" t="0" r="r" b="b"/>
            <a:pathLst>
              <a:path w="21268" h="2254">
                <a:moveTo>
                  <a:pt x="1756" y="2252"/>
                </a:moveTo>
                <a:cubicBezTo>
                  <a:pt x="1762" y="2252"/>
                  <a:pt x="1769" y="2253"/>
                  <a:pt x="1775" y="2253"/>
                </a:cubicBezTo>
                <a:moveTo>
                  <a:pt x="0" y="146"/>
                </a:moveTo>
                <a:cubicBezTo>
                  <a:pt x="72" y="77"/>
                  <a:pt x="116" y="41"/>
                  <a:pt x="205" y="0"/>
                </a:cubicBezTo>
                <a:moveTo>
                  <a:pt x="9131" y="1047"/>
                </a:moveTo>
                <a:cubicBezTo>
                  <a:pt x="9104" y="1002"/>
                  <a:pt x="9058" y="1002"/>
                  <a:pt x="9005" y="1000"/>
                </a:cubicBezTo>
                <a:cubicBezTo>
                  <a:pt x="8898" y="996"/>
                  <a:pt x="8823" y="1026"/>
                  <a:pt x="8736" y="1088"/>
                </a:cubicBezTo>
                <a:cubicBezTo>
                  <a:pt x="8659" y="1143"/>
                  <a:pt x="8593" y="1205"/>
                  <a:pt x="8582" y="1302"/>
                </a:cubicBezTo>
                <a:cubicBezTo>
                  <a:pt x="8573" y="1381"/>
                  <a:pt x="8642" y="1426"/>
                  <a:pt x="8713" y="1438"/>
                </a:cubicBezTo>
                <a:cubicBezTo>
                  <a:pt x="8809" y="1455"/>
                  <a:pt x="8900" y="1435"/>
                  <a:pt x="8995" y="1421"/>
                </a:cubicBezTo>
                <a:moveTo>
                  <a:pt x="9648" y="554"/>
                </a:moveTo>
                <a:cubicBezTo>
                  <a:pt x="9713" y="467"/>
                  <a:pt x="9848" y="445"/>
                  <a:pt x="9953" y="416"/>
                </a:cubicBezTo>
                <a:cubicBezTo>
                  <a:pt x="10130" y="367"/>
                  <a:pt x="10308" y="340"/>
                  <a:pt x="10490" y="320"/>
                </a:cubicBezTo>
                <a:moveTo>
                  <a:pt x="21017" y="1024"/>
                </a:moveTo>
                <a:cubicBezTo>
                  <a:pt x="21102" y="1042"/>
                  <a:pt x="21152" y="1107"/>
                  <a:pt x="21191" y="1185"/>
                </a:cubicBezTo>
                <a:cubicBezTo>
                  <a:pt x="21267" y="1340"/>
                  <a:pt x="21260" y="1520"/>
                  <a:pt x="21258" y="1688"/>
                </a:cubicBezTo>
                <a:cubicBezTo>
                  <a:pt x="21256" y="1826"/>
                  <a:pt x="21237" y="1977"/>
                  <a:pt x="21151" y="2092"/>
                </a:cubicBezTo>
                <a:cubicBezTo>
                  <a:pt x="21097" y="2145"/>
                  <a:pt x="21081" y="2162"/>
                  <a:pt x="21034" y="218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9" name="Freeform 6"/>
          <p:cNvSpPr/>
          <p:nvPr/>
        </p:nvSpPr>
        <p:spPr>
          <a:xfrm>
            <a:off x="1582560" y="880920"/>
            <a:ext cx="4691520" cy="681480"/>
          </a:xfrm>
          <a:custGeom>
            <a:avLst/>
            <a:gdLst/>
            <a:ahLst/>
            <a:rect l="0" t="0" r="r" b="b"/>
            <a:pathLst>
              <a:path w="13032" h="1893">
                <a:moveTo>
                  <a:pt x="951" y="572"/>
                </a:moveTo>
                <a:cubicBezTo>
                  <a:pt x="955" y="557"/>
                  <a:pt x="959" y="540"/>
                  <a:pt x="960" y="524"/>
                </a:cubicBezTo>
                <a:cubicBezTo>
                  <a:pt x="961" y="506"/>
                  <a:pt x="960" y="487"/>
                  <a:pt x="960" y="469"/>
                </a:cubicBezTo>
                <a:cubicBezTo>
                  <a:pt x="953" y="485"/>
                  <a:pt x="948" y="528"/>
                  <a:pt x="947" y="552"/>
                </a:cubicBezTo>
                <a:cubicBezTo>
                  <a:pt x="942" y="641"/>
                  <a:pt x="945" y="731"/>
                  <a:pt x="945" y="820"/>
                </a:cubicBezTo>
                <a:cubicBezTo>
                  <a:pt x="945" y="899"/>
                  <a:pt x="957" y="973"/>
                  <a:pt x="975" y="1050"/>
                </a:cubicBezTo>
                <a:cubicBezTo>
                  <a:pt x="983" y="1085"/>
                  <a:pt x="993" y="1121"/>
                  <a:pt x="1002" y="1156"/>
                </a:cubicBezTo>
                <a:moveTo>
                  <a:pt x="897" y="606"/>
                </a:moveTo>
                <a:cubicBezTo>
                  <a:pt x="907" y="523"/>
                  <a:pt x="928" y="487"/>
                  <a:pt x="1011" y="451"/>
                </a:cubicBezTo>
                <a:cubicBezTo>
                  <a:pt x="1068" y="426"/>
                  <a:pt x="1146" y="417"/>
                  <a:pt x="1193" y="463"/>
                </a:cubicBezTo>
                <a:cubicBezTo>
                  <a:pt x="1254" y="522"/>
                  <a:pt x="1279" y="640"/>
                  <a:pt x="1263" y="722"/>
                </a:cubicBezTo>
                <a:cubicBezTo>
                  <a:pt x="1251" y="786"/>
                  <a:pt x="1197" y="812"/>
                  <a:pt x="1142" y="830"/>
                </a:cubicBezTo>
                <a:cubicBezTo>
                  <a:pt x="1118" y="838"/>
                  <a:pt x="1101" y="837"/>
                  <a:pt x="1077" y="839"/>
                </a:cubicBezTo>
                <a:cubicBezTo>
                  <a:pt x="1119" y="821"/>
                  <a:pt x="1157" y="809"/>
                  <a:pt x="1205" y="805"/>
                </a:cubicBezTo>
                <a:cubicBezTo>
                  <a:pt x="1268" y="800"/>
                  <a:pt x="1341" y="796"/>
                  <a:pt x="1369" y="867"/>
                </a:cubicBezTo>
                <a:cubicBezTo>
                  <a:pt x="1394" y="931"/>
                  <a:pt x="1373" y="1016"/>
                  <a:pt x="1339" y="1070"/>
                </a:cubicBezTo>
                <a:cubicBezTo>
                  <a:pt x="1297" y="1136"/>
                  <a:pt x="1230" y="1176"/>
                  <a:pt x="1156" y="1197"/>
                </a:cubicBezTo>
                <a:cubicBezTo>
                  <a:pt x="1105" y="1211"/>
                  <a:pt x="1050" y="1215"/>
                  <a:pt x="997" y="1218"/>
                </a:cubicBezTo>
                <a:moveTo>
                  <a:pt x="1645" y="892"/>
                </a:moveTo>
                <a:cubicBezTo>
                  <a:pt x="1659" y="890"/>
                  <a:pt x="1707" y="884"/>
                  <a:pt x="1733" y="885"/>
                </a:cubicBezTo>
                <a:cubicBezTo>
                  <a:pt x="1821" y="889"/>
                  <a:pt x="1904" y="923"/>
                  <a:pt x="1992" y="931"/>
                </a:cubicBezTo>
                <a:cubicBezTo>
                  <a:pt x="2043" y="936"/>
                  <a:pt x="2105" y="942"/>
                  <a:pt x="2155" y="928"/>
                </a:cubicBezTo>
                <a:cubicBezTo>
                  <a:pt x="2160" y="923"/>
                  <a:pt x="2164" y="919"/>
                  <a:pt x="2169" y="914"/>
                </a:cubicBezTo>
                <a:cubicBezTo>
                  <a:pt x="2158" y="866"/>
                  <a:pt x="2172" y="851"/>
                  <a:pt x="2124" y="813"/>
                </a:cubicBezTo>
                <a:cubicBezTo>
                  <a:pt x="2042" y="748"/>
                  <a:pt x="1887" y="734"/>
                  <a:pt x="1805" y="803"/>
                </a:cubicBezTo>
                <a:cubicBezTo>
                  <a:pt x="1726" y="869"/>
                  <a:pt x="1716" y="1006"/>
                  <a:pt x="1775" y="1087"/>
                </a:cubicBezTo>
                <a:cubicBezTo>
                  <a:pt x="1818" y="1145"/>
                  <a:pt x="1886" y="1162"/>
                  <a:pt x="1954" y="1167"/>
                </a:cubicBezTo>
                <a:cubicBezTo>
                  <a:pt x="2032" y="1172"/>
                  <a:pt x="2106" y="1173"/>
                  <a:pt x="2167" y="1119"/>
                </a:cubicBezTo>
                <a:cubicBezTo>
                  <a:pt x="2223" y="1069"/>
                  <a:pt x="2251" y="985"/>
                  <a:pt x="2273" y="915"/>
                </a:cubicBezTo>
                <a:cubicBezTo>
                  <a:pt x="2308" y="804"/>
                  <a:pt x="2344" y="688"/>
                  <a:pt x="2352" y="571"/>
                </a:cubicBezTo>
                <a:cubicBezTo>
                  <a:pt x="2356" y="518"/>
                  <a:pt x="2362" y="449"/>
                  <a:pt x="2337" y="402"/>
                </a:cubicBezTo>
                <a:cubicBezTo>
                  <a:pt x="2321" y="372"/>
                  <a:pt x="2307" y="391"/>
                  <a:pt x="2291" y="377"/>
                </a:cubicBezTo>
                <a:cubicBezTo>
                  <a:pt x="2259" y="408"/>
                  <a:pt x="2241" y="434"/>
                  <a:pt x="2230" y="490"/>
                </a:cubicBezTo>
                <a:cubicBezTo>
                  <a:pt x="2214" y="575"/>
                  <a:pt x="2209" y="686"/>
                  <a:pt x="2231" y="770"/>
                </a:cubicBezTo>
                <a:cubicBezTo>
                  <a:pt x="2264" y="897"/>
                  <a:pt x="2381" y="1066"/>
                  <a:pt x="2519" y="1091"/>
                </a:cubicBezTo>
                <a:cubicBezTo>
                  <a:pt x="2586" y="1103"/>
                  <a:pt x="2623" y="1066"/>
                  <a:pt x="2649" y="1008"/>
                </a:cubicBezTo>
                <a:cubicBezTo>
                  <a:pt x="2696" y="904"/>
                  <a:pt x="2709" y="776"/>
                  <a:pt x="2722" y="665"/>
                </a:cubicBezTo>
                <a:cubicBezTo>
                  <a:pt x="2730" y="594"/>
                  <a:pt x="2732" y="523"/>
                  <a:pt x="2734" y="452"/>
                </a:cubicBezTo>
                <a:cubicBezTo>
                  <a:pt x="2734" y="439"/>
                  <a:pt x="2734" y="437"/>
                  <a:pt x="2734" y="429"/>
                </a:cubicBezTo>
                <a:cubicBezTo>
                  <a:pt x="2715" y="469"/>
                  <a:pt x="2692" y="509"/>
                  <a:pt x="2679" y="557"/>
                </a:cubicBezTo>
                <a:cubicBezTo>
                  <a:pt x="2654" y="648"/>
                  <a:pt x="2644" y="767"/>
                  <a:pt x="2662" y="860"/>
                </a:cubicBezTo>
                <a:cubicBezTo>
                  <a:pt x="2694" y="1028"/>
                  <a:pt x="2846" y="1149"/>
                  <a:pt x="3016" y="1132"/>
                </a:cubicBezTo>
                <a:cubicBezTo>
                  <a:pt x="3104" y="1123"/>
                  <a:pt x="3189" y="1061"/>
                  <a:pt x="3232" y="984"/>
                </a:cubicBezTo>
                <a:cubicBezTo>
                  <a:pt x="3267" y="921"/>
                  <a:pt x="3265" y="822"/>
                  <a:pt x="3257" y="753"/>
                </a:cubicBezTo>
                <a:cubicBezTo>
                  <a:pt x="3253" y="718"/>
                  <a:pt x="3237" y="704"/>
                  <a:pt x="3225" y="684"/>
                </a:cubicBezTo>
                <a:cubicBezTo>
                  <a:pt x="3213" y="729"/>
                  <a:pt x="3208" y="770"/>
                  <a:pt x="3208" y="820"/>
                </a:cubicBezTo>
                <a:cubicBezTo>
                  <a:pt x="3207" y="900"/>
                  <a:pt x="3222" y="1005"/>
                  <a:pt x="3269" y="1074"/>
                </a:cubicBezTo>
                <a:cubicBezTo>
                  <a:pt x="3275" y="1082"/>
                  <a:pt x="3275" y="1065"/>
                  <a:pt x="3281" y="1074"/>
                </a:cubicBezTo>
                <a:moveTo>
                  <a:pt x="3089" y="417"/>
                </a:moveTo>
                <a:cubicBezTo>
                  <a:pt x="3113" y="409"/>
                  <a:pt x="3182" y="486"/>
                  <a:pt x="3208" y="509"/>
                </a:cubicBezTo>
                <a:cubicBezTo>
                  <a:pt x="3227" y="526"/>
                  <a:pt x="3247" y="542"/>
                  <a:pt x="3266" y="559"/>
                </a:cubicBezTo>
                <a:moveTo>
                  <a:pt x="3530" y="707"/>
                </a:moveTo>
                <a:cubicBezTo>
                  <a:pt x="3553" y="697"/>
                  <a:pt x="3583" y="686"/>
                  <a:pt x="3599" y="716"/>
                </a:cubicBezTo>
                <a:cubicBezTo>
                  <a:pt x="3622" y="760"/>
                  <a:pt x="3624" y="822"/>
                  <a:pt x="3636" y="870"/>
                </a:cubicBezTo>
                <a:cubicBezTo>
                  <a:pt x="3644" y="902"/>
                  <a:pt x="3655" y="929"/>
                  <a:pt x="3669" y="960"/>
                </a:cubicBezTo>
                <a:cubicBezTo>
                  <a:pt x="3676" y="950"/>
                  <a:pt x="3688" y="932"/>
                  <a:pt x="3696" y="915"/>
                </a:cubicBezTo>
                <a:cubicBezTo>
                  <a:pt x="3723" y="857"/>
                  <a:pt x="3754" y="803"/>
                  <a:pt x="3796" y="754"/>
                </a:cubicBezTo>
                <a:cubicBezTo>
                  <a:pt x="3835" y="708"/>
                  <a:pt x="3872" y="676"/>
                  <a:pt x="3933" y="671"/>
                </a:cubicBezTo>
                <a:cubicBezTo>
                  <a:pt x="3989" y="666"/>
                  <a:pt x="3992" y="743"/>
                  <a:pt x="4004" y="782"/>
                </a:cubicBezTo>
                <a:cubicBezTo>
                  <a:pt x="4026" y="856"/>
                  <a:pt x="4048" y="926"/>
                  <a:pt x="4091" y="992"/>
                </a:cubicBezTo>
                <a:cubicBezTo>
                  <a:pt x="4118" y="1028"/>
                  <a:pt x="4124" y="1039"/>
                  <a:pt x="4149" y="1054"/>
                </a:cubicBezTo>
                <a:moveTo>
                  <a:pt x="4376" y="671"/>
                </a:moveTo>
                <a:cubicBezTo>
                  <a:pt x="4372" y="671"/>
                  <a:pt x="4373" y="745"/>
                  <a:pt x="4373" y="768"/>
                </a:cubicBezTo>
                <a:cubicBezTo>
                  <a:pt x="4373" y="848"/>
                  <a:pt x="4374" y="928"/>
                  <a:pt x="4376" y="1009"/>
                </a:cubicBezTo>
                <a:cubicBezTo>
                  <a:pt x="4376" y="1035"/>
                  <a:pt x="4375" y="1040"/>
                  <a:pt x="4379" y="1055"/>
                </a:cubicBezTo>
                <a:moveTo>
                  <a:pt x="4183" y="435"/>
                </a:moveTo>
                <a:cubicBezTo>
                  <a:pt x="4170" y="405"/>
                  <a:pt x="4166" y="399"/>
                  <a:pt x="4160" y="380"/>
                </a:cubicBezTo>
                <a:cubicBezTo>
                  <a:pt x="4173" y="396"/>
                  <a:pt x="4197" y="453"/>
                  <a:pt x="4209" y="480"/>
                </a:cubicBezTo>
                <a:cubicBezTo>
                  <a:pt x="4213" y="490"/>
                  <a:pt x="4217" y="500"/>
                  <a:pt x="4221" y="510"/>
                </a:cubicBezTo>
                <a:moveTo>
                  <a:pt x="17" y="525"/>
                </a:moveTo>
                <a:cubicBezTo>
                  <a:pt x="13" y="521"/>
                  <a:pt x="14" y="524"/>
                  <a:pt x="9" y="518"/>
                </a:cubicBezTo>
                <a:cubicBezTo>
                  <a:pt x="6" y="514"/>
                  <a:pt x="3" y="510"/>
                  <a:pt x="0" y="506"/>
                </a:cubicBezTo>
                <a:cubicBezTo>
                  <a:pt x="27" y="507"/>
                  <a:pt x="53" y="509"/>
                  <a:pt x="80" y="511"/>
                </a:cubicBezTo>
                <a:cubicBezTo>
                  <a:pt x="199" y="518"/>
                  <a:pt x="319" y="514"/>
                  <a:pt x="438" y="514"/>
                </a:cubicBezTo>
                <a:cubicBezTo>
                  <a:pt x="509" y="514"/>
                  <a:pt x="581" y="511"/>
                  <a:pt x="652" y="511"/>
                </a:cubicBezTo>
                <a:cubicBezTo>
                  <a:pt x="681" y="511"/>
                  <a:pt x="711" y="513"/>
                  <a:pt x="740" y="510"/>
                </a:cubicBezTo>
                <a:cubicBezTo>
                  <a:pt x="779" y="505"/>
                  <a:pt x="818" y="506"/>
                  <a:pt x="857" y="506"/>
                </a:cubicBezTo>
                <a:cubicBezTo>
                  <a:pt x="906" y="506"/>
                  <a:pt x="956" y="508"/>
                  <a:pt x="1005" y="504"/>
                </a:cubicBezTo>
                <a:cubicBezTo>
                  <a:pt x="1006" y="504"/>
                  <a:pt x="1029" y="504"/>
                  <a:pt x="1023" y="495"/>
                </a:cubicBezTo>
                <a:cubicBezTo>
                  <a:pt x="1019" y="489"/>
                  <a:pt x="1008" y="494"/>
                  <a:pt x="999" y="492"/>
                </a:cubicBezTo>
                <a:moveTo>
                  <a:pt x="456" y="513"/>
                </a:moveTo>
                <a:cubicBezTo>
                  <a:pt x="452" y="514"/>
                  <a:pt x="448" y="508"/>
                  <a:pt x="445" y="511"/>
                </a:cubicBezTo>
                <a:cubicBezTo>
                  <a:pt x="438" y="518"/>
                  <a:pt x="436" y="532"/>
                  <a:pt x="434" y="542"/>
                </a:cubicBezTo>
                <a:cubicBezTo>
                  <a:pt x="411" y="636"/>
                  <a:pt x="419" y="736"/>
                  <a:pt x="419" y="832"/>
                </a:cubicBezTo>
                <a:cubicBezTo>
                  <a:pt x="419" y="958"/>
                  <a:pt x="434" y="1094"/>
                  <a:pt x="416" y="1218"/>
                </a:cubicBezTo>
                <a:cubicBezTo>
                  <a:pt x="412" y="1250"/>
                  <a:pt x="402" y="1281"/>
                  <a:pt x="395" y="1312"/>
                </a:cubicBezTo>
                <a:cubicBezTo>
                  <a:pt x="392" y="1326"/>
                  <a:pt x="390" y="1338"/>
                  <a:pt x="389" y="1352"/>
                </a:cubicBezTo>
                <a:cubicBezTo>
                  <a:pt x="389" y="1353"/>
                  <a:pt x="389" y="1354"/>
                  <a:pt x="389" y="1355"/>
                </a:cubicBezTo>
                <a:moveTo>
                  <a:pt x="5268" y="66"/>
                </a:moveTo>
                <a:cubicBezTo>
                  <a:pt x="5225" y="67"/>
                  <a:pt x="5175" y="64"/>
                  <a:pt x="5135" y="83"/>
                </a:cubicBezTo>
                <a:cubicBezTo>
                  <a:pt x="5085" y="107"/>
                  <a:pt x="5046" y="233"/>
                  <a:pt x="5026" y="277"/>
                </a:cubicBezTo>
                <a:cubicBezTo>
                  <a:pt x="4950" y="442"/>
                  <a:pt x="4875" y="620"/>
                  <a:pt x="4846" y="800"/>
                </a:cubicBezTo>
                <a:cubicBezTo>
                  <a:pt x="4823" y="944"/>
                  <a:pt x="4823" y="1088"/>
                  <a:pt x="4911" y="1211"/>
                </a:cubicBezTo>
                <a:cubicBezTo>
                  <a:pt x="4984" y="1313"/>
                  <a:pt x="5090" y="1346"/>
                  <a:pt x="5208" y="1352"/>
                </a:cubicBezTo>
                <a:cubicBezTo>
                  <a:pt x="5238" y="1352"/>
                  <a:pt x="5269" y="1352"/>
                  <a:pt x="5299" y="1352"/>
                </a:cubicBezTo>
                <a:moveTo>
                  <a:pt x="6051" y="69"/>
                </a:moveTo>
                <a:cubicBezTo>
                  <a:pt x="6028" y="15"/>
                  <a:pt x="5984" y="9"/>
                  <a:pt x="5923" y="6"/>
                </a:cubicBezTo>
                <a:cubicBezTo>
                  <a:pt x="5806" y="0"/>
                  <a:pt x="5645" y="21"/>
                  <a:pt x="5553" y="102"/>
                </a:cubicBezTo>
                <a:cubicBezTo>
                  <a:pt x="5534" y="131"/>
                  <a:pt x="5527" y="139"/>
                  <a:pt x="5532" y="163"/>
                </a:cubicBezTo>
                <a:cubicBezTo>
                  <a:pt x="5603" y="235"/>
                  <a:pt x="5688" y="247"/>
                  <a:pt x="5788" y="263"/>
                </a:cubicBezTo>
                <a:cubicBezTo>
                  <a:pt x="5884" y="278"/>
                  <a:pt x="6016" y="268"/>
                  <a:pt x="6105" y="313"/>
                </a:cubicBezTo>
                <a:cubicBezTo>
                  <a:pt x="6107" y="317"/>
                  <a:pt x="6109" y="323"/>
                  <a:pt x="6111" y="327"/>
                </a:cubicBezTo>
                <a:cubicBezTo>
                  <a:pt x="6047" y="368"/>
                  <a:pt x="5950" y="374"/>
                  <a:pt x="5874" y="384"/>
                </a:cubicBezTo>
                <a:cubicBezTo>
                  <a:pt x="5772" y="397"/>
                  <a:pt x="5484" y="407"/>
                  <a:pt x="5586" y="397"/>
                </a:cubicBezTo>
                <a:cubicBezTo>
                  <a:pt x="5604" y="395"/>
                  <a:pt x="5621" y="394"/>
                  <a:pt x="5639" y="392"/>
                </a:cubicBezTo>
                <a:moveTo>
                  <a:pt x="6260" y="183"/>
                </a:moveTo>
                <a:cubicBezTo>
                  <a:pt x="6197" y="183"/>
                  <a:pt x="6144" y="181"/>
                  <a:pt x="6090" y="221"/>
                </a:cubicBezTo>
                <a:cubicBezTo>
                  <a:pt x="6034" y="263"/>
                  <a:pt x="6089" y="302"/>
                  <a:pt x="6133" y="321"/>
                </a:cubicBezTo>
                <a:cubicBezTo>
                  <a:pt x="6199" y="348"/>
                  <a:pt x="6398" y="393"/>
                  <a:pt x="6461" y="343"/>
                </a:cubicBezTo>
                <a:cubicBezTo>
                  <a:pt x="6487" y="322"/>
                  <a:pt x="6464" y="274"/>
                  <a:pt x="6449" y="258"/>
                </a:cubicBezTo>
                <a:cubicBezTo>
                  <a:pt x="6437" y="246"/>
                  <a:pt x="6426" y="242"/>
                  <a:pt x="6412" y="235"/>
                </a:cubicBezTo>
                <a:cubicBezTo>
                  <a:pt x="6412" y="277"/>
                  <a:pt x="6400" y="329"/>
                  <a:pt x="6431" y="362"/>
                </a:cubicBezTo>
                <a:cubicBezTo>
                  <a:pt x="6467" y="401"/>
                  <a:pt x="6526" y="413"/>
                  <a:pt x="6576" y="423"/>
                </a:cubicBezTo>
                <a:moveTo>
                  <a:pt x="6614" y="270"/>
                </a:moveTo>
                <a:cubicBezTo>
                  <a:pt x="6614" y="253"/>
                  <a:pt x="6614" y="237"/>
                  <a:pt x="6614" y="220"/>
                </a:cubicBezTo>
                <a:cubicBezTo>
                  <a:pt x="6646" y="216"/>
                  <a:pt x="6648" y="229"/>
                  <a:pt x="6672" y="252"/>
                </a:cubicBezTo>
                <a:cubicBezTo>
                  <a:pt x="6707" y="285"/>
                  <a:pt x="6747" y="323"/>
                  <a:pt x="6791" y="345"/>
                </a:cubicBezTo>
                <a:cubicBezTo>
                  <a:pt x="6816" y="357"/>
                  <a:pt x="6837" y="360"/>
                  <a:pt x="6863" y="362"/>
                </a:cubicBezTo>
                <a:cubicBezTo>
                  <a:pt x="6863" y="330"/>
                  <a:pt x="6858" y="313"/>
                  <a:pt x="6842" y="285"/>
                </a:cubicBezTo>
                <a:cubicBezTo>
                  <a:pt x="6834" y="272"/>
                  <a:pt x="6833" y="269"/>
                  <a:pt x="6827" y="262"/>
                </a:cubicBezTo>
                <a:cubicBezTo>
                  <a:pt x="6824" y="281"/>
                  <a:pt x="6826" y="324"/>
                  <a:pt x="6824" y="348"/>
                </a:cubicBezTo>
                <a:cubicBezTo>
                  <a:pt x="6820" y="396"/>
                  <a:pt x="6800" y="464"/>
                  <a:pt x="6821" y="511"/>
                </a:cubicBezTo>
                <a:cubicBezTo>
                  <a:pt x="6842" y="538"/>
                  <a:pt x="6848" y="546"/>
                  <a:pt x="6870" y="555"/>
                </a:cubicBezTo>
                <a:moveTo>
                  <a:pt x="7365" y="173"/>
                </a:moveTo>
                <a:cubicBezTo>
                  <a:pt x="7369" y="136"/>
                  <a:pt x="7371" y="127"/>
                  <a:pt x="7370" y="104"/>
                </a:cubicBezTo>
                <a:cubicBezTo>
                  <a:pt x="7294" y="86"/>
                  <a:pt x="7232" y="114"/>
                  <a:pt x="7164" y="154"/>
                </a:cubicBezTo>
                <a:cubicBezTo>
                  <a:pt x="7110" y="186"/>
                  <a:pt x="7026" y="251"/>
                  <a:pt x="7063" y="328"/>
                </a:cubicBezTo>
                <a:cubicBezTo>
                  <a:pt x="7099" y="403"/>
                  <a:pt x="7206" y="422"/>
                  <a:pt x="7277" y="442"/>
                </a:cubicBezTo>
                <a:cubicBezTo>
                  <a:pt x="7324" y="454"/>
                  <a:pt x="7335" y="457"/>
                  <a:pt x="7363" y="468"/>
                </a:cubicBezTo>
                <a:cubicBezTo>
                  <a:pt x="7381" y="519"/>
                  <a:pt x="7319" y="537"/>
                  <a:pt x="7279" y="561"/>
                </a:cubicBezTo>
                <a:cubicBezTo>
                  <a:pt x="7254" y="575"/>
                  <a:pt x="7230" y="588"/>
                  <a:pt x="7205" y="602"/>
                </a:cubicBezTo>
                <a:moveTo>
                  <a:pt x="5897" y="1586"/>
                </a:moveTo>
                <a:cubicBezTo>
                  <a:pt x="5901" y="1556"/>
                  <a:pt x="5900" y="1541"/>
                  <a:pt x="5924" y="1518"/>
                </a:cubicBezTo>
                <a:cubicBezTo>
                  <a:pt x="5953" y="1490"/>
                  <a:pt x="5987" y="1468"/>
                  <a:pt x="6015" y="1440"/>
                </a:cubicBezTo>
                <a:cubicBezTo>
                  <a:pt x="6042" y="1414"/>
                  <a:pt x="6049" y="1398"/>
                  <a:pt x="6050" y="1361"/>
                </a:cubicBezTo>
                <a:cubicBezTo>
                  <a:pt x="6051" y="1315"/>
                  <a:pt x="6037" y="1284"/>
                  <a:pt x="6014" y="1245"/>
                </a:cubicBezTo>
                <a:cubicBezTo>
                  <a:pt x="5991" y="1206"/>
                  <a:pt x="5961" y="1167"/>
                  <a:pt x="5923" y="1143"/>
                </a:cubicBezTo>
                <a:cubicBezTo>
                  <a:pt x="5891" y="1123"/>
                  <a:pt x="5855" y="1116"/>
                  <a:pt x="5820" y="1104"/>
                </a:cubicBezTo>
                <a:cubicBezTo>
                  <a:pt x="5819" y="1103"/>
                  <a:pt x="5818" y="1103"/>
                  <a:pt x="5817" y="1102"/>
                </a:cubicBezTo>
                <a:cubicBezTo>
                  <a:pt x="5818" y="1102"/>
                  <a:pt x="5834" y="1102"/>
                  <a:pt x="5835" y="1101"/>
                </a:cubicBezTo>
                <a:cubicBezTo>
                  <a:pt x="5839" y="1096"/>
                  <a:pt x="5836" y="1099"/>
                  <a:pt x="5839" y="1090"/>
                </a:cubicBezTo>
                <a:cubicBezTo>
                  <a:pt x="5842" y="1079"/>
                  <a:pt x="5840" y="1062"/>
                  <a:pt x="5833" y="1054"/>
                </a:cubicBezTo>
                <a:cubicBezTo>
                  <a:pt x="5828" y="1048"/>
                  <a:pt x="5826" y="1050"/>
                  <a:pt x="5820" y="1048"/>
                </a:cubicBezTo>
                <a:cubicBezTo>
                  <a:pt x="5819" y="1048"/>
                  <a:pt x="5815" y="1046"/>
                  <a:pt x="5813" y="1046"/>
                </a:cubicBezTo>
                <a:cubicBezTo>
                  <a:pt x="5785" y="1040"/>
                  <a:pt x="5750" y="1047"/>
                  <a:pt x="5722" y="1048"/>
                </a:cubicBezTo>
                <a:cubicBezTo>
                  <a:pt x="5721" y="1067"/>
                  <a:pt x="5719" y="1087"/>
                  <a:pt x="5719" y="1107"/>
                </a:cubicBezTo>
                <a:cubicBezTo>
                  <a:pt x="5719" y="1244"/>
                  <a:pt x="5718" y="1380"/>
                  <a:pt x="5726" y="1516"/>
                </a:cubicBezTo>
                <a:cubicBezTo>
                  <a:pt x="5732" y="1610"/>
                  <a:pt x="5744" y="1714"/>
                  <a:pt x="5727" y="1806"/>
                </a:cubicBezTo>
                <a:cubicBezTo>
                  <a:pt x="5720" y="1843"/>
                  <a:pt x="5704" y="1865"/>
                  <a:pt x="5684" y="1892"/>
                </a:cubicBezTo>
                <a:moveTo>
                  <a:pt x="5544" y="1637"/>
                </a:moveTo>
                <a:cubicBezTo>
                  <a:pt x="5645" y="1587"/>
                  <a:pt x="5753" y="1577"/>
                  <a:pt x="5865" y="1565"/>
                </a:cubicBezTo>
                <a:cubicBezTo>
                  <a:pt x="6044" y="1547"/>
                  <a:pt x="6224" y="1533"/>
                  <a:pt x="6403" y="1516"/>
                </a:cubicBezTo>
                <a:moveTo>
                  <a:pt x="6460" y="1308"/>
                </a:moveTo>
                <a:cubicBezTo>
                  <a:pt x="6369" y="1310"/>
                  <a:pt x="6314" y="1314"/>
                  <a:pt x="6240" y="1373"/>
                </a:cubicBezTo>
                <a:cubicBezTo>
                  <a:pt x="6200" y="1405"/>
                  <a:pt x="6173" y="1450"/>
                  <a:pt x="6212" y="1494"/>
                </a:cubicBezTo>
                <a:cubicBezTo>
                  <a:pt x="6254" y="1541"/>
                  <a:pt x="6316" y="1550"/>
                  <a:pt x="6375" y="1547"/>
                </a:cubicBezTo>
                <a:cubicBezTo>
                  <a:pt x="6423" y="1545"/>
                  <a:pt x="6457" y="1520"/>
                  <a:pt x="6472" y="1473"/>
                </a:cubicBezTo>
                <a:cubicBezTo>
                  <a:pt x="6482" y="1442"/>
                  <a:pt x="6473" y="1408"/>
                  <a:pt x="6476" y="1376"/>
                </a:cubicBezTo>
                <a:cubicBezTo>
                  <a:pt x="6476" y="1373"/>
                  <a:pt x="6475" y="1371"/>
                  <a:pt x="6478" y="1372"/>
                </a:cubicBezTo>
                <a:cubicBezTo>
                  <a:pt x="6483" y="1409"/>
                  <a:pt x="6484" y="1450"/>
                  <a:pt x="6495" y="1486"/>
                </a:cubicBezTo>
                <a:cubicBezTo>
                  <a:pt x="6508" y="1527"/>
                  <a:pt x="6536" y="1554"/>
                  <a:pt x="6578" y="1561"/>
                </a:cubicBezTo>
                <a:cubicBezTo>
                  <a:pt x="6622" y="1569"/>
                  <a:pt x="6668" y="1562"/>
                  <a:pt x="6703" y="1533"/>
                </a:cubicBezTo>
                <a:cubicBezTo>
                  <a:pt x="6764" y="1482"/>
                  <a:pt x="6758" y="1408"/>
                  <a:pt x="6758" y="1336"/>
                </a:cubicBezTo>
                <a:cubicBezTo>
                  <a:pt x="6758" y="1275"/>
                  <a:pt x="6751" y="1215"/>
                  <a:pt x="6748" y="1154"/>
                </a:cubicBezTo>
                <a:cubicBezTo>
                  <a:pt x="6748" y="1129"/>
                  <a:pt x="6748" y="1123"/>
                  <a:pt x="6748" y="1108"/>
                </a:cubicBezTo>
                <a:cubicBezTo>
                  <a:pt x="6748" y="1129"/>
                  <a:pt x="6748" y="1142"/>
                  <a:pt x="6748" y="1163"/>
                </a:cubicBezTo>
                <a:cubicBezTo>
                  <a:pt x="6748" y="1203"/>
                  <a:pt x="6752" y="1237"/>
                  <a:pt x="6760" y="1276"/>
                </a:cubicBezTo>
                <a:moveTo>
                  <a:pt x="7376" y="879"/>
                </a:moveTo>
                <a:cubicBezTo>
                  <a:pt x="7367" y="933"/>
                  <a:pt x="7370" y="971"/>
                  <a:pt x="7370" y="1026"/>
                </a:cubicBezTo>
                <a:cubicBezTo>
                  <a:pt x="7370" y="1154"/>
                  <a:pt x="7391" y="1229"/>
                  <a:pt x="7458" y="1338"/>
                </a:cubicBezTo>
                <a:cubicBezTo>
                  <a:pt x="7495" y="1398"/>
                  <a:pt x="7529" y="1447"/>
                  <a:pt x="7542" y="1516"/>
                </a:cubicBezTo>
                <a:moveTo>
                  <a:pt x="7130" y="1432"/>
                </a:moveTo>
                <a:cubicBezTo>
                  <a:pt x="7148" y="1367"/>
                  <a:pt x="7249" y="1368"/>
                  <a:pt x="7309" y="1356"/>
                </a:cubicBezTo>
                <a:cubicBezTo>
                  <a:pt x="7497" y="1319"/>
                  <a:pt x="7688" y="1301"/>
                  <a:pt x="7877" y="1276"/>
                </a:cubicBezTo>
                <a:moveTo>
                  <a:pt x="5576" y="1808"/>
                </a:moveTo>
                <a:cubicBezTo>
                  <a:pt x="5565" y="1808"/>
                  <a:pt x="5555" y="1808"/>
                  <a:pt x="5544" y="1808"/>
                </a:cubicBezTo>
                <a:cubicBezTo>
                  <a:pt x="5563" y="1768"/>
                  <a:pt x="5525" y="1768"/>
                  <a:pt x="5609" y="1730"/>
                </a:cubicBezTo>
                <a:cubicBezTo>
                  <a:pt x="5888" y="1604"/>
                  <a:pt x="6227" y="1564"/>
                  <a:pt x="6527" y="1504"/>
                </a:cubicBezTo>
                <a:cubicBezTo>
                  <a:pt x="6890" y="1431"/>
                  <a:pt x="7952" y="1369"/>
                  <a:pt x="7582" y="1369"/>
                </a:cubicBezTo>
                <a:cubicBezTo>
                  <a:pt x="7545" y="1369"/>
                  <a:pt x="7507" y="1369"/>
                  <a:pt x="7470" y="1369"/>
                </a:cubicBezTo>
                <a:moveTo>
                  <a:pt x="8010" y="637"/>
                </a:moveTo>
                <a:cubicBezTo>
                  <a:pt x="8019" y="652"/>
                  <a:pt x="8036" y="668"/>
                  <a:pt x="8044" y="684"/>
                </a:cubicBezTo>
                <a:cubicBezTo>
                  <a:pt x="8070" y="735"/>
                  <a:pt x="8067" y="816"/>
                  <a:pt x="8059" y="871"/>
                </a:cubicBezTo>
                <a:cubicBezTo>
                  <a:pt x="8047" y="956"/>
                  <a:pt x="8018" y="1033"/>
                  <a:pt x="8014" y="1119"/>
                </a:cubicBezTo>
                <a:cubicBezTo>
                  <a:pt x="8011" y="1178"/>
                  <a:pt x="8011" y="1236"/>
                  <a:pt x="8025" y="1292"/>
                </a:cubicBezTo>
                <a:moveTo>
                  <a:pt x="8274" y="1266"/>
                </a:moveTo>
                <a:cubicBezTo>
                  <a:pt x="8245" y="1266"/>
                  <a:pt x="8241" y="1269"/>
                  <a:pt x="8226" y="1262"/>
                </a:cubicBezTo>
                <a:cubicBezTo>
                  <a:pt x="8226" y="1230"/>
                  <a:pt x="8225" y="1215"/>
                  <a:pt x="8243" y="1186"/>
                </a:cubicBezTo>
                <a:cubicBezTo>
                  <a:pt x="8294" y="1101"/>
                  <a:pt x="8353" y="990"/>
                  <a:pt x="8429" y="925"/>
                </a:cubicBezTo>
                <a:cubicBezTo>
                  <a:pt x="8451" y="906"/>
                  <a:pt x="8457" y="914"/>
                  <a:pt x="8480" y="911"/>
                </a:cubicBezTo>
                <a:cubicBezTo>
                  <a:pt x="8506" y="969"/>
                  <a:pt x="8513" y="1021"/>
                  <a:pt x="8516" y="1084"/>
                </a:cubicBezTo>
                <a:cubicBezTo>
                  <a:pt x="8519" y="1139"/>
                  <a:pt x="8507" y="1208"/>
                  <a:pt x="8547" y="1253"/>
                </a:cubicBezTo>
                <a:cubicBezTo>
                  <a:pt x="8575" y="1284"/>
                  <a:pt x="8648" y="1290"/>
                  <a:pt x="8686" y="1277"/>
                </a:cubicBezTo>
                <a:cubicBezTo>
                  <a:pt x="8698" y="1270"/>
                  <a:pt x="8711" y="1262"/>
                  <a:pt x="8723" y="1255"/>
                </a:cubicBezTo>
                <a:moveTo>
                  <a:pt x="13031" y="1057"/>
                </a:moveTo>
                <a:cubicBezTo>
                  <a:pt x="11618" y="1043"/>
                  <a:pt x="10204" y="1028"/>
                  <a:pt x="8791" y="1014"/>
                </a:cubicBezTo>
                <a:cubicBezTo>
                  <a:pt x="8809" y="1013"/>
                  <a:pt x="8800" y="945"/>
                  <a:pt x="8802" y="964"/>
                </a:cubicBezTo>
                <a:cubicBezTo>
                  <a:pt x="8813" y="1052"/>
                  <a:pt x="8795" y="1183"/>
                  <a:pt x="8900" y="1222"/>
                </a:cubicBezTo>
                <a:cubicBezTo>
                  <a:pt x="8935" y="1235"/>
                  <a:pt x="8942" y="1225"/>
                  <a:pt x="8964" y="1205"/>
                </a:cubicBezTo>
                <a:cubicBezTo>
                  <a:pt x="8994" y="1178"/>
                  <a:pt x="9008" y="1100"/>
                  <a:pt x="9025" y="1062"/>
                </a:cubicBezTo>
                <a:cubicBezTo>
                  <a:pt x="9026" y="1065"/>
                  <a:pt x="9036" y="1096"/>
                  <a:pt x="9039" y="1105"/>
                </a:cubicBezTo>
                <a:cubicBezTo>
                  <a:pt x="9050" y="1142"/>
                  <a:pt x="9062" y="1220"/>
                  <a:pt x="9121" y="1203"/>
                </a:cubicBezTo>
                <a:cubicBezTo>
                  <a:pt x="9199" y="1181"/>
                  <a:pt x="9229" y="874"/>
                  <a:pt x="9233" y="813"/>
                </a:cubicBezTo>
                <a:cubicBezTo>
                  <a:pt x="9238" y="743"/>
                  <a:pt x="9221" y="703"/>
                  <a:pt x="9203" y="641"/>
                </a:cubicBezTo>
                <a:cubicBezTo>
                  <a:pt x="9205" y="652"/>
                  <a:pt x="9194" y="622"/>
                  <a:pt x="9196" y="633"/>
                </a:cubicBezTo>
                <a:cubicBezTo>
                  <a:pt x="9208" y="693"/>
                  <a:pt x="9220" y="753"/>
                  <a:pt x="9236" y="813"/>
                </a:cubicBezTo>
                <a:cubicBezTo>
                  <a:pt x="9269" y="941"/>
                  <a:pt x="9320" y="1040"/>
                  <a:pt x="9386" y="1150"/>
                </a:cubicBezTo>
                <a:moveTo>
                  <a:pt x="9053" y="1030"/>
                </a:moveTo>
                <a:cubicBezTo>
                  <a:pt x="9063" y="959"/>
                  <a:pt x="9136" y="968"/>
                  <a:pt x="9200" y="951"/>
                </a:cubicBezTo>
                <a:cubicBezTo>
                  <a:pt x="9346" y="910"/>
                  <a:pt x="9612" y="906"/>
                  <a:pt x="9727" y="800"/>
                </a:cubicBezTo>
                <a:cubicBezTo>
                  <a:pt x="9769" y="761"/>
                  <a:pt x="9719" y="716"/>
                  <a:pt x="9685" y="702"/>
                </a:cubicBezTo>
                <a:cubicBezTo>
                  <a:pt x="9644" y="685"/>
                  <a:pt x="9585" y="683"/>
                  <a:pt x="9552" y="714"/>
                </a:cubicBezTo>
                <a:cubicBezTo>
                  <a:pt x="9481" y="782"/>
                  <a:pt x="9455" y="906"/>
                  <a:pt x="9476" y="1001"/>
                </a:cubicBezTo>
                <a:cubicBezTo>
                  <a:pt x="9486" y="1047"/>
                  <a:pt x="9516" y="1104"/>
                  <a:pt x="9557" y="1130"/>
                </a:cubicBezTo>
                <a:cubicBezTo>
                  <a:pt x="9562" y="1132"/>
                  <a:pt x="9567" y="1133"/>
                  <a:pt x="9572" y="1135"/>
                </a:cubicBezTo>
                <a:cubicBezTo>
                  <a:pt x="9601" y="1118"/>
                  <a:pt x="9605" y="1108"/>
                  <a:pt x="9624" y="1071"/>
                </a:cubicBezTo>
                <a:cubicBezTo>
                  <a:pt x="9641" y="1038"/>
                  <a:pt x="9655" y="1006"/>
                  <a:pt x="9688" y="988"/>
                </a:cubicBezTo>
                <a:cubicBezTo>
                  <a:pt x="9693" y="988"/>
                  <a:pt x="9698" y="988"/>
                  <a:pt x="9703" y="988"/>
                </a:cubicBezTo>
                <a:cubicBezTo>
                  <a:pt x="9720" y="1019"/>
                  <a:pt x="9730" y="1048"/>
                  <a:pt x="9734" y="1092"/>
                </a:cubicBezTo>
                <a:cubicBezTo>
                  <a:pt x="9738" y="1134"/>
                  <a:pt x="9741" y="1147"/>
                  <a:pt x="9764" y="1180"/>
                </a:cubicBezTo>
                <a:moveTo>
                  <a:pt x="9881" y="547"/>
                </a:moveTo>
                <a:cubicBezTo>
                  <a:pt x="9927" y="551"/>
                  <a:pt x="9928" y="571"/>
                  <a:pt x="9969" y="616"/>
                </a:cubicBezTo>
                <a:cubicBezTo>
                  <a:pt x="10067" y="722"/>
                  <a:pt x="10143" y="833"/>
                  <a:pt x="10164" y="981"/>
                </a:cubicBezTo>
                <a:cubicBezTo>
                  <a:pt x="10186" y="1135"/>
                  <a:pt x="10170" y="1277"/>
                  <a:pt x="10064" y="1397"/>
                </a:cubicBezTo>
                <a:cubicBezTo>
                  <a:pt x="10034" y="1424"/>
                  <a:pt x="10003" y="1451"/>
                  <a:pt x="9973" y="147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0" name="Freeform 7"/>
          <p:cNvSpPr/>
          <p:nvPr/>
        </p:nvSpPr>
        <p:spPr>
          <a:xfrm>
            <a:off x="7096320" y="1190160"/>
            <a:ext cx="1211760" cy="451440"/>
          </a:xfrm>
          <a:custGeom>
            <a:avLst/>
            <a:gdLst/>
            <a:ahLst/>
            <a:rect l="0" t="0" r="r" b="b"/>
            <a:pathLst>
              <a:path w="3366" h="1254">
                <a:moveTo>
                  <a:pt x="781" y="136"/>
                </a:moveTo>
                <a:cubicBezTo>
                  <a:pt x="761" y="109"/>
                  <a:pt x="758" y="94"/>
                  <a:pt x="717" y="76"/>
                </a:cubicBezTo>
                <a:cubicBezTo>
                  <a:pt x="641" y="43"/>
                  <a:pt x="564" y="48"/>
                  <a:pt x="493" y="91"/>
                </a:cubicBezTo>
                <a:cubicBezTo>
                  <a:pt x="314" y="201"/>
                  <a:pt x="142" y="403"/>
                  <a:pt x="62" y="597"/>
                </a:cubicBezTo>
                <a:cubicBezTo>
                  <a:pt x="14" y="714"/>
                  <a:pt x="0" y="876"/>
                  <a:pt x="73" y="986"/>
                </a:cubicBezTo>
                <a:cubicBezTo>
                  <a:pt x="135" y="1078"/>
                  <a:pt x="219" y="1083"/>
                  <a:pt x="316" y="1108"/>
                </a:cubicBezTo>
                <a:moveTo>
                  <a:pt x="1207" y="101"/>
                </a:moveTo>
                <a:cubicBezTo>
                  <a:pt x="1178" y="44"/>
                  <a:pt x="1135" y="0"/>
                  <a:pt x="1067" y="1"/>
                </a:cubicBezTo>
                <a:cubicBezTo>
                  <a:pt x="1027" y="2"/>
                  <a:pt x="1026" y="49"/>
                  <a:pt x="1025" y="79"/>
                </a:cubicBezTo>
                <a:cubicBezTo>
                  <a:pt x="1022" y="148"/>
                  <a:pt x="1067" y="199"/>
                  <a:pt x="1117" y="243"/>
                </a:cubicBezTo>
                <a:cubicBezTo>
                  <a:pt x="1157" y="278"/>
                  <a:pt x="1215" y="300"/>
                  <a:pt x="1250" y="342"/>
                </a:cubicBezTo>
                <a:cubicBezTo>
                  <a:pt x="1256" y="354"/>
                  <a:pt x="1258" y="357"/>
                  <a:pt x="1256" y="366"/>
                </a:cubicBezTo>
                <a:cubicBezTo>
                  <a:pt x="1221" y="390"/>
                  <a:pt x="1178" y="389"/>
                  <a:pt x="1135" y="390"/>
                </a:cubicBezTo>
                <a:cubicBezTo>
                  <a:pt x="1122" y="390"/>
                  <a:pt x="964" y="390"/>
                  <a:pt x="964" y="393"/>
                </a:cubicBezTo>
                <a:cubicBezTo>
                  <a:pt x="968" y="395"/>
                  <a:pt x="972" y="398"/>
                  <a:pt x="976" y="400"/>
                </a:cubicBezTo>
                <a:moveTo>
                  <a:pt x="1498" y="230"/>
                </a:moveTo>
                <a:cubicBezTo>
                  <a:pt x="1504" y="212"/>
                  <a:pt x="1505" y="207"/>
                  <a:pt x="1512" y="198"/>
                </a:cubicBezTo>
                <a:cubicBezTo>
                  <a:pt x="1534" y="189"/>
                  <a:pt x="1492" y="223"/>
                  <a:pt x="1491" y="224"/>
                </a:cubicBezTo>
                <a:cubicBezTo>
                  <a:pt x="1462" y="259"/>
                  <a:pt x="1445" y="289"/>
                  <a:pt x="1443" y="335"/>
                </a:cubicBezTo>
                <a:cubicBezTo>
                  <a:pt x="1441" y="379"/>
                  <a:pt x="1481" y="387"/>
                  <a:pt x="1519" y="390"/>
                </a:cubicBezTo>
                <a:cubicBezTo>
                  <a:pt x="1551" y="393"/>
                  <a:pt x="1603" y="399"/>
                  <a:pt x="1628" y="376"/>
                </a:cubicBezTo>
                <a:cubicBezTo>
                  <a:pt x="1643" y="362"/>
                  <a:pt x="1646" y="335"/>
                  <a:pt x="1647" y="316"/>
                </a:cubicBezTo>
                <a:cubicBezTo>
                  <a:pt x="1647" y="310"/>
                  <a:pt x="1645" y="306"/>
                  <a:pt x="1649" y="307"/>
                </a:cubicBezTo>
                <a:cubicBezTo>
                  <a:pt x="1657" y="316"/>
                  <a:pt x="1672" y="333"/>
                  <a:pt x="1682" y="344"/>
                </a:cubicBezTo>
                <a:cubicBezTo>
                  <a:pt x="1703" y="368"/>
                  <a:pt x="1726" y="382"/>
                  <a:pt x="1753" y="399"/>
                </a:cubicBezTo>
                <a:moveTo>
                  <a:pt x="1937" y="155"/>
                </a:moveTo>
                <a:cubicBezTo>
                  <a:pt x="1937" y="155"/>
                  <a:pt x="1986" y="224"/>
                  <a:pt x="2000" y="243"/>
                </a:cubicBezTo>
                <a:cubicBezTo>
                  <a:pt x="2037" y="292"/>
                  <a:pt x="2079" y="338"/>
                  <a:pt x="2140" y="351"/>
                </a:cubicBezTo>
                <a:cubicBezTo>
                  <a:pt x="2181" y="359"/>
                  <a:pt x="2200" y="356"/>
                  <a:pt x="2203" y="314"/>
                </a:cubicBezTo>
                <a:cubicBezTo>
                  <a:pt x="2206" y="266"/>
                  <a:pt x="2203" y="218"/>
                  <a:pt x="2203" y="171"/>
                </a:cubicBezTo>
                <a:cubicBezTo>
                  <a:pt x="2210" y="205"/>
                  <a:pt x="2213" y="254"/>
                  <a:pt x="2213" y="293"/>
                </a:cubicBezTo>
                <a:cubicBezTo>
                  <a:pt x="2214" y="371"/>
                  <a:pt x="2213" y="449"/>
                  <a:pt x="2213" y="525"/>
                </a:cubicBezTo>
                <a:moveTo>
                  <a:pt x="1976" y="1191"/>
                </a:moveTo>
                <a:cubicBezTo>
                  <a:pt x="2042" y="1190"/>
                  <a:pt x="2091" y="1186"/>
                  <a:pt x="2142" y="1139"/>
                </a:cubicBezTo>
                <a:cubicBezTo>
                  <a:pt x="2218" y="1071"/>
                  <a:pt x="2239" y="955"/>
                  <a:pt x="2255" y="858"/>
                </a:cubicBezTo>
                <a:cubicBezTo>
                  <a:pt x="2266" y="793"/>
                  <a:pt x="2274" y="729"/>
                  <a:pt x="2282" y="664"/>
                </a:cubicBezTo>
                <a:cubicBezTo>
                  <a:pt x="2282" y="801"/>
                  <a:pt x="2254" y="969"/>
                  <a:pt x="2289" y="1101"/>
                </a:cubicBezTo>
                <a:cubicBezTo>
                  <a:pt x="2316" y="1203"/>
                  <a:pt x="2428" y="1253"/>
                  <a:pt x="2526" y="1231"/>
                </a:cubicBezTo>
                <a:cubicBezTo>
                  <a:pt x="2598" y="1215"/>
                  <a:pt x="2664" y="1155"/>
                  <a:pt x="2705" y="1098"/>
                </a:cubicBezTo>
                <a:cubicBezTo>
                  <a:pt x="2751" y="1035"/>
                  <a:pt x="2770" y="955"/>
                  <a:pt x="2802" y="883"/>
                </a:cubicBezTo>
                <a:cubicBezTo>
                  <a:pt x="2802" y="948"/>
                  <a:pt x="2776" y="1077"/>
                  <a:pt x="2814" y="1129"/>
                </a:cubicBezTo>
                <a:cubicBezTo>
                  <a:pt x="2822" y="1132"/>
                  <a:pt x="2824" y="1134"/>
                  <a:pt x="2829" y="1133"/>
                </a:cubicBezTo>
                <a:moveTo>
                  <a:pt x="2748" y="682"/>
                </a:moveTo>
                <a:cubicBezTo>
                  <a:pt x="2748" y="668"/>
                  <a:pt x="2748" y="667"/>
                  <a:pt x="2748" y="659"/>
                </a:cubicBezTo>
                <a:cubicBezTo>
                  <a:pt x="2794" y="676"/>
                  <a:pt x="2837" y="730"/>
                  <a:pt x="2874" y="765"/>
                </a:cubicBezTo>
                <a:moveTo>
                  <a:pt x="3114" y="971"/>
                </a:moveTo>
                <a:cubicBezTo>
                  <a:pt x="3124" y="977"/>
                  <a:pt x="3139" y="988"/>
                  <a:pt x="3152" y="993"/>
                </a:cubicBezTo>
                <a:cubicBezTo>
                  <a:pt x="3185" y="1005"/>
                  <a:pt x="3281" y="1034"/>
                  <a:pt x="3315" y="1014"/>
                </a:cubicBezTo>
                <a:cubicBezTo>
                  <a:pt x="3339" y="1000"/>
                  <a:pt x="3333" y="934"/>
                  <a:pt x="3330" y="912"/>
                </a:cubicBezTo>
                <a:cubicBezTo>
                  <a:pt x="3324" y="872"/>
                  <a:pt x="3295" y="835"/>
                  <a:pt x="3254" y="827"/>
                </a:cubicBezTo>
                <a:cubicBezTo>
                  <a:pt x="3202" y="816"/>
                  <a:pt x="3182" y="875"/>
                  <a:pt x="3166" y="913"/>
                </a:cubicBezTo>
                <a:cubicBezTo>
                  <a:pt x="3144" y="968"/>
                  <a:pt x="3132" y="1026"/>
                  <a:pt x="3138" y="1084"/>
                </a:cubicBezTo>
                <a:cubicBezTo>
                  <a:pt x="3144" y="1138"/>
                  <a:pt x="3201" y="1152"/>
                  <a:pt x="3247" y="1160"/>
                </a:cubicBezTo>
                <a:cubicBezTo>
                  <a:pt x="3305" y="1166"/>
                  <a:pt x="3325" y="1168"/>
                  <a:pt x="3365" y="116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1" name="Freeform 8"/>
          <p:cNvSpPr/>
          <p:nvPr/>
        </p:nvSpPr>
        <p:spPr>
          <a:xfrm>
            <a:off x="2391480" y="1851120"/>
            <a:ext cx="7560" cy="41760"/>
          </a:xfrm>
          <a:custGeom>
            <a:avLst/>
            <a:gdLst/>
            <a:ahLst/>
            <a:rect l="0" t="0" r="r" b="b"/>
            <a:pathLst>
              <a:path w="21" h="116">
                <a:moveTo>
                  <a:pt x="3" y="0"/>
                </a:moveTo>
                <a:cubicBezTo>
                  <a:pt x="2" y="46"/>
                  <a:pt x="0" y="73"/>
                  <a:pt x="20" y="11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2" name="Freeform 9"/>
          <p:cNvSpPr/>
          <p:nvPr/>
        </p:nvSpPr>
        <p:spPr>
          <a:xfrm>
            <a:off x="2802600" y="1819440"/>
            <a:ext cx="879480" cy="743400"/>
          </a:xfrm>
          <a:custGeom>
            <a:avLst/>
            <a:gdLst/>
            <a:ahLst/>
            <a:rect l="0" t="0" r="r" b="b"/>
            <a:pathLst>
              <a:path w="2443" h="2065">
                <a:moveTo>
                  <a:pt x="77" y="107"/>
                </a:moveTo>
                <a:cubicBezTo>
                  <a:pt x="56" y="69"/>
                  <a:pt x="49" y="41"/>
                  <a:pt x="37" y="0"/>
                </a:cubicBezTo>
                <a:cubicBezTo>
                  <a:pt x="46" y="75"/>
                  <a:pt x="59" y="150"/>
                  <a:pt x="66" y="226"/>
                </a:cubicBezTo>
                <a:cubicBezTo>
                  <a:pt x="97" y="552"/>
                  <a:pt x="99" y="893"/>
                  <a:pt x="66" y="1218"/>
                </a:cubicBezTo>
                <a:cubicBezTo>
                  <a:pt x="50" y="1376"/>
                  <a:pt x="21" y="1534"/>
                  <a:pt x="13" y="1693"/>
                </a:cubicBezTo>
                <a:cubicBezTo>
                  <a:pt x="8" y="1792"/>
                  <a:pt x="0" y="1903"/>
                  <a:pt x="22" y="2000"/>
                </a:cubicBezTo>
                <a:cubicBezTo>
                  <a:pt x="26" y="2017"/>
                  <a:pt x="45" y="2051"/>
                  <a:pt x="50" y="2064"/>
                </a:cubicBezTo>
                <a:moveTo>
                  <a:pt x="394" y="340"/>
                </a:moveTo>
                <a:cubicBezTo>
                  <a:pt x="380" y="340"/>
                  <a:pt x="366" y="340"/>
                  <a:pt x="352" y="340"/>
                </a:cubicBezTo>
                <a:cubicBezTo>
                  <a:pt x="363" y="337"/>
                  <a:pt x="331" y="336"/>
                  <a:pt x="370" y="333"/>
                </a:cubicBezTo>
                <a:cubicBezTo>
                  <a:pt x="524" y="322"/>
                  <a:pt x="674" y="307"/>
                  <a:pt x="827" y="286"/>
                </a:cubicBezTo>
                <a:cubicBezTo>
                  <a:pt x="894" y="276"/>
                  <a:pt x="960" y="270"/>
                  <a:pt x="1026" y="251"/>
                </a:cubicBezTo>
                <a:moveTo>
                  <a:pt x="701" y="251"/>
                </a:moveTo>
                <a:cubicBezTo>
                  <a:pt x="680" y="259"/>
                  <a:pt x="682" y="257"/>
                  <a:pt x="681" y="289"/>
                </a:cubicBezTo>
                <a:cubicBezTo>
                  <a:pt x="679" y="351"/>
                  <a:pt x="677" y="415"/>
                  <a:pt x="691" y="475"/>
                </a:cubicBezTo>
                <a:cubicBezTo>
                  <a:pt x="712" y="567"/>
                  <a:pt x="747" y="656"/>
                  <a:pt x="775" y="746"/>
                </a:cubicBezTo>
                <a:cubicBezTo>
                  <a:pt x="782" y="768"/>
                  <a:pt x="788" y="836"/>
                  <a:pt x="814" y="848"/>
                </a:cubicBezTo>
                <a:cubicBezTo>
                  <a:pt x="818" y="848"/>
                  <a:pt x="823" y="848"/>
                  <a:pt x="827" y="848"/>
                </a:cubicBezTo>
                <a:moveTo>
                  <a:pt x="1054" y="263"/>
                </a:moveTo>
                <a:cubicBezTo>
                  <a:pt x="1057" y="319"/>
                  <a:pt x="1065" y="366"/>
                  <a:pt x="1081" y="421"/>
                </a:cubicBezTo>
                <a:cubicBezTo>
                  <a:pt x="1112" y="528"/>
                  <a:pt x="1163" y="649"/>
                  <a:pt x="1243" y="728"/>
                </a:cubicBezTo>
                <a:cubicBezTo>
                  <a:pt x="1263" y="747"/>
                  <a:pt x="1312" y="779"/>
                  <a:pt x="1343" y="761"/>
                </a:cubicBezTo>
                <a:cubicBezTo>
                  <a:pt x="1376" y="743"/>
                  <a:pt x="1374" y="646"/>
                  <a:pt x="1377" y="617"/>
                </a:cubicBezTo>
                <a:cubicBezTo>
                  <a:pt x="1381" y="578"/>
                  <a:pt x="1380" y="536"/>
                  <a:pt x="1412" y="511"/>
                </a:cubicBezTo>
                <a:cubicBezTo>
                  <a:pt x="1417" y="511"/>
                  <a:pt x="1423" y="511"/>
                  <a:pt x="1428" y="511"/>
                </a:cubicBezTo>
                <a:cubicBezTo>
                  <a:pt x="1474" y="551"/>
                  <a:pt x="1504" y="606"/>
                  <a:pt x="1558" y="639"/>
                </a:cubicBezTo>
                <a:cubicBezTo>
                  <a:pt x="1596" y="662"/>
                  <a:pt x="1659" y="679"/>
                  <a:pt x="1704" y="666"/>
                </a:cubicBezTo>
                <a:cubicBezTo>
                  <a:pt x="1771" y="647"/>
                  <a:pt x="1782" y="573"/>
                  <a:pt x="1784" y="515"/>
                </a:cubicBezTo>
                <a:cubicBezTo>
                  <a:pt x="1785" y="485"/>
                  <a:pt x="1784" y="456"/>
                  <a:pt x="1784" y="426"/>
                </a:cubicBezTo>
                <a:cubicBezTo>
                  <a:pt x="1784" y="454"/>
                  <a:pt x="1781" y="463"/>
                  <a:pt x="1785" y="491"/>
                </a:cubicBezTo>
                <a:cubicBezTo>
                  <a:pt x="1795" y="551"/>
                  <a:pt x="1813" y="618"/>
                  <a:pt x="1855" y="664"/>
                </a:cubicBezTo>
                <a:cubicBezTo>
                  <a:pt x="1889" y="702"/>
                  <a:pt x="1922" y="708"/>
                  <a:pt x="1970" y="710"/>
                </a:cubicBezTo>
                <a:moveTo>
                  <a:pt x="1710" y="95"/>
                </a:moveTo>
                <a:cubicBezTo>
                  <a:pt x="1695" y="77"/>
                  <a:pt x="1691" y="75"/>
                  <a:pt x="1685" y="63"/>
                </a:cubicBezTo>
                <a:cubicBezTo>
                  <a:pt x="1720" y="106"/>
                  <a:pt x="1756" y="148"/>
                  <a:pt x="1804" y="181"/>
                </a:cubicBezTo>
                <a:cubicBezTo>
                  <a:pt x="1827" y="195"/>
                  <a:pt x="1850" y="209"/>
                  <a:pt x="1873" y="223"/>
                </a:cubicBezTo>
                <a:moveTo>
                  <a:pt x="2269" y="317"/>
                </a:moveTo>
                <a:cubicBezTo>
                  <a:pt x="2260" y="315"/>
                  <a:pt x="2257" y="314"/>
                  <a:pt x="2252" y="315"/>
                </a:cubicBezTo>
                <a:cubicBezTo>
                  <a:pt x="2247" y="339"/>
                  <a:pt x="2237" y="377"/>
                  <a:pt x="2249" y="405"/>
                </a:cubicBezTo>
                <a:cubicBezTo>
                  <a:pt x="2273" y="464"/>
                  <a:pt x="2336" y="508"/>
                  <a:pt x="2378" y="554"/>
                </a:cubicBezTo>
                <a:cubicBezTo>
                  <a:pt x="2399" y="577"/>
                  <a:pt x="2442" y="624"/>
                  <a:pt x="2424" y="662"/>
                </a:cubicBezTo>
                <a:cubicBezTo>
                  <a:pt x="2405" y="703"/>
                  <a:pt x="2332" y="714"/>
                  <a:pt x="2293" y="721"/>
                </a:cubicBezTo>
                <a:cubicBezTo>
                  <a:pt x="2272" y="725"/>
                  <a:pt x="2242" y="732"/>
                  <a:pt x="2236" y="71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3" name="Freeform 10"/>
          <p:cNvSpPr/>
          <p:nvPr/>
        </p:nvSpPr>
        <p:spPr>
          <a:xfrm>
            <a:off x="4272840" y="1641600"/>
            <a:ext cx="637560" cy="384480"/>
          </a:xfrm>
          <a:custGeom>
            <a:avLst/>
            <a:gdLst/>
            <a:ahLst/>
            <a:rect l="0" t="0" r="r" b="b"/>
            <a:pathLst>
              <a:path w="1771" h="1068">
                <a:moveTo>
                  <a:pt x="340" y="417"/>
                </a:moveTo>
                <a:cubicBezTo>
                  <a:pt x="335" y="375"/>
                  <a:pt x="315" y="343"/>
                  <a:pt x="278" y="318"/>
                </a:cubicBezTo>
                <a:cubicBezTo>
                  <a:pt x="233" y="288"/>
                  <a:pt x="173" y="285"/>
                  <a:pt x="121" y="287"/>
                </a:cubicBezTo>
                <a:cubicBezTo>
                  <a:pt x="72" y="288"/>
                  <a:pt x="24" y="310"/>
                  <a:pt x="13" y="363"/>
                </a:cubicBezTo>
                <a:cubicBezTo>
                  <a:pt x="0" y="425"/>
                  <a:pt x="42" y="469"/>
                  <a:pt x="89" y="503"/>
                </a:cubicBezTo>
                <a:cubicBezTo>
                  <a:pt x="152" y="548"/>
                  <a:pt x="229" y="574"/>
                  <a:pt x="288" y="624"/>
                </a:cubicBezTo>
                <a:cubicBezTo>
                  <a:pt x="310" y="643"/>
                  <a:pt x="359" y="705"/>
                  <a:pt x="328" y="738"/>
                </a:cubicBezTo>
                <a:cubicBezTo>
                  <a:pt x="290" y="780"/>
                  <a:pt x="200" y="782"/>
                  <a:pt x="149" y="784"/>
                </a:cubicBezTo>
                <a:cubicBezTo>
                  <a:pt x="121" y="785"/>
                  <a:pt x="39" y="799"/>
                  <a:pt x="21" y="766"/>
                </a:cubicBezTo>
                <a:cubicBezTo>
                  <a:pt x="21" y="749"/>
                  <a:pt x="23" y="742"/>
                  <a:pt x="34" y="733"/>
                </a:cubicBezTo>
                <a:moveTo>
                  <a:pt x="538" y="384"/>
                </a:moveTo>
                <a:cubicBezTo>
                  <a:pt x="551" y="408"/>
                  <a:pt x="564" y="441"/>
                  <a:pt x="573" y="470"/>
                </a:cubicBezTo>
                <a:cubicBezTo>
                  <a:pt x="594" y="532"/>
                  <a:pt x="614" y="594"/>
                  <a:pt x="637" y="656"/>
                </a:cubicBezTo>
                <a:cubicBezTo>
                  <a:pt x="646" y="680"/>
                  <a:pt x="655" y="703"/>
                  <a:pt x="662" y="728"/>
                </a:cubicBezTo>
                <a:moveTo>
                  <a:pt x="441" y="22"/>
                </a:moveTo>
                <a:cubicBezTo>
                  <a:pt x="441" y="15"/>
                  <a:pt x="441" y="7"/>
                  <a:pt x="441" y="0"/>
                </a:cubicBezTo>
                <a:cubicBezTo>
                  <a:pt x="491" y="38"/>
                  <a:pt x="532" y="105"/>
                  <a:pt x="573" y="154"/>
                </a:cubicBezTo>
                <a:moveTo>
                  <a:pt x="1000" y="374"/>
                </a:moveTo>
                <a:cubicBezTo>
                  <a:pt x="1000" y="365"/>
                  <a:pt x="1000" y="356"/>
                  <a:pt x="1000" y="347"/>
                </a:cubicBezTo>
                <a:cubicBezTo>
                  <a:pt x="962" y="362"/>
                  <a:pt x="940" y="378"/>
                  <a:pt x="912" y="411"/>
                </a:cubicBezTo>
                <a:cubicBezTo>
                  <a:pt x="872" y="462"/>
                  <a:pt x="860" y="512"/>
                  <a:pt x="858" y="575"/>
                </a:cubicBezTo>
                <a:cubicBezTo>
                  <a:pt x="857" y="604"/>
                  <a:pt x="855" y="615"/>
                  <a:pt x="868" y="637"/>
                </a:cubicBezTo>
                <a:moveTo>
                  <a:pt x="926" y="532"/>
                </a:moveTo>
                <a:cubicBezTo>
                  <a:pt x="935" y="508"/>
                  <a:pt x="937" y="498"/>
                  <a:pt x="955" y="482"/>
                </a:cubicBezTo>
                <a:cubicBezTo>
                  <a:pt x="1006" y="487"/>
                  <a:pt x="1020" y="525"/>
                  <a:pt x="1039" y="571"/>
                </a:cubicBezTo>
                <a:cubicBezTo>
                  <a:pt x="1079" y="669"/>
                  <a:pt x="1093" y="770"/>
                  <a:pt x="1096" y="875"/>
                </a:cubicBezTo>
                <a:cubicBezTo>
                  <a:pt x="1098" y="951"/>
                  <a:pt x="1093" y="1010"/>
                  <a:pt x="1021" y="1050"/>
                </a:cubicBezTo>
                <a:cubicBezTo>
                  <a:pt x="990" y="1067"/>
                  <a:pt x="955" y="1067"/>
                  <a:pt x="926" y="1052"/>
                </a:cubicBezTo>
                <a:cubicBezTo>
                  <a:pt x="923" y="1002"/>
                  <a:pt x="928" y="994"/>
                  <a:pt x="948" y="945"/>
                </a:cubicBezTo>
                <a:moveTo>
                  <a:pt x="1338" y="424"/>
                </a:moveTo>
                <a:cubicBezTo>
                  <a:pt x="1373" y="465"/>
                  <a:pt x="1386" y="519"/>
                  <a:pt x="1402" y="570"/>
                </a:cubicBezTo>
                <a:cubicBezTo>
                  <a:pt x="1422" y="636"/>
                  <a:pt x="1435" y="703"/>
                  <a:pt x="1470" y="763"/>
                </a:cubicBezTo>
                <a:cubicBezTo>
                  <a:pt x="1483" y="785"/>
                  <a:pt x="1485" y="776"/>
                  <a:pt x="1496" y="788"/>
                </a:cubicBezTo>
                <a:cubicBezTo>
                  <a:pt x="1500" y="735"/>
                  <a:pt x="1502" y="682"/>
                  <a:pt x="1512" y="630"/>
                </a:cubicBezTo>
                <a:cubicBezTo>
                  <a:pt x="1527" y="551"/>
                  <a:pt x="1554" y="468"/>
                  <a:pt x="1607" y="406"/>
                </a:cubicBezTo>
                <a:cubicBezTo>
                  <a:pt x="1640" y="368"/>
                  <a:pt x="1687" y="364"/>
                  <a:pt x="1716" y="407"/>
                </a:cubicBezTo>
                <a:cubicBezTo>
                  <a:pt x="1770" y="488"/>
                  <a:pt x="1765" y="595"/>
                  <a:pt x="1766" y="687"/>
                </a:cubicBezTo>
                <a:cubicBezTo>
                  <a:pt x="1767" y="770"/>
                  <a:pt x="1760" y="827"/>
                  <a:pt x="1737" y="90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4" name="Freeform 11"/>
          <p:cNvSpPr/>
          <p:nvPr/>
        </p:nvSpPr>
        <p:spPr>
          <a:xfrm>
            <a:off x="1866960" y="1795680"/>
            <a:ext cx="7902000" cy="648360"/>
          </a:xfrm>
          <a:custGeom>
            <a:avLst/>
            <a:gdLst/>
            <a:ahLst/>
            <a:rect l="0" t="0" r="r" b="b"/>
            <a:pathLst>
              <a:path w="21950" h="1801">
                <a:moveTo>
                  <a:pt x="670" y="1416"/>
                </a:moveTo>
                <a:cubicBezTo>
                  <a:pt x="672" y="1405"/>
                  <a:pt x="671" y="1385"/>
                  <a:pt x="671" y="1412"/>
                </a:cubicBezTo>
                <a:cubicBezTo>
                  <a:pt x="673" y="1463"/>
                  <a:pt x="676" y="1512"/>
                  <a:pt x="678" y="1562"/>
                </a:cubicBezTo>
                <a:cubicBezTo>
                  <a:pt x="680" y="1618"/>
                  <a:pt x="680" y="1674"/>
                  <a:pt x="681" y="1730"/>
                </a:cubicBezTo>
                <a:cubicBezTo>
                  <a:pt x="682" y="1744"/>
                  <a:pt x="682" y="1748"/>
                  <a:pt x="683" y="1754"/>
                </a:cubicBezTo>
                <a:cubicBezTo>
                  <a:pt x="690" y="1752"/>
                  <a:pt x="691" y="1750"/>
                  <a:pt x="695" y="1726"/>
                </a:cubicBezTo>
                <a:cubicBezTo>
                  <a:pt x="702" y="1691"/>
                  <a:pt x="708" y="1652"/>
                  <a:pt x="715" y="1619"/>
                </a:cubicBezTo>
                <a:cubicBezTo>
                  <a:pt x="719" y="1604"/>
                  <a:pt x="723" y="1596"/>
                  <a:pt x="728" y="1610"/>
                </a:cubicBezTo>
                <a:cubicBezTo>
                  <a:pt x="741" y="1655"/>
                  <a:pt x="746" y="1703"/>
                  <a:pt x="765" y="1710"/>
                </a:cubicBezTo>
                <a:cubicBezTo>
                  <a:pt x="776" y="1714"/>
                  <a:pt x="778" y="1709"/>
                  <a:pt x="779" y="1661"/>
                </a:cubicBezTo>
                <a:cubicBezTo>
                  <a:pt x="780" y="1596"/>
                  <a:pt x="769" y="1547"/>
                  <a:pt x="759" y="1500"/>
                </a:cubicBezTo>
                <a:cubicBezTo>
                  <a:pt x="751" y="1462"/>
                  <a:pt x="743" y="1425"/>
                  <a:pt x="733" y="1396"/>
                </a:cubicBezTo>
                <a:cubicBezTo>
                  <a:pt x="737" y="1442"/>
                  <a:pt x="743" y="1452"/>
                  <a:pt x="753" y="1486"/>
                </a:cubicBezTo>
                <a:moveTo>
                  <a:pt x="887" y="1558"/>
                </a:moveTo>
                <a:cubicBezTo>
                  <a:pt x="875" y="1542"/>
                  <a:pt x="862" y="1526"/>
                  <a:pt x="848" y="1535"/>
                </a:cubicBezTo>
                <a:cubicBezTo>
                  <a:pt x="838" y="1542"/>
                  <a:pt x="837" y="1583"/>
                  <a:pt x="838" y="1620"/>
                </a:cubicBezTo>
                <a:cubicBezTo>
                  <a:pt x="840" y="1663"/>
                  <a:pt x="852" y="1674"/>
                  <a:pt x="860" y="1678"/>
                </a:cubicBezTo>
                <a:cubicBezTo>
                  <a:pt x="871" y="1682"/>
                  <a:pt x="876" y="1678"/>
                  <a:pt x="882" y="1637"/>
                </a:cubicBezTo>
                <a:cubicBezTo>
                  <a:pt x="886" y="1604"/>
                  <a:pt x="888" y="1568"/>
                  <a:pt x="890" y="1533"/>
                </a:cubicBezTo>
                <a:cubicBezTo>
                  <a:pt x="891" y="1521"/>
                  <a:pt x="891" y="1519"/>
                  <a:pt x="892" y="1514"/>
                </a:cubicBezTo>
                <a:cubicBezTo>
                  <a:pt x="894" y="1526"/>
                  <a:pt x="897" y="1552"/>
                  <a:pt x="898" y="1566"/>
                </a:cubicBezTo>
                <a:cubicBezTo>
                  <a:pt x="909" y="1645"/>
                  <a:pt x="925" y="1663"/>
                  <a:pt x="945" y="1666"/>
                </a:cubicBezTo>
                <a:cubicBezTo>
                  <a:pt x="950" y="1666"/>
                  <a:pt x="955" y="1666"/>
                  <a:pt x="960" y="1666"/>
                </a:cubicBezTo>
                <a:moveTo>
                  <a:pt x="0" y="1564"/>
                </a:moveTo>
                <a:cubicBezTo>
                  <a:pt x="21949" y="0"/>
                  <a:pt x="589" y="1686"/>
                  <a:pt x="990" y="1426"/>
                </a:cubicBezTo>
                <a:cubicBezTo>
                  <a:pt x="997" y="1421"/>
                  <a:pt x="978" y="1397"/>
                  <a:pt x="973" y="1375"/>
                </a:cubicBezTo>
                <a:cubicBezTo>
                  <a:pt x="977" y="1406"/>
                  <a:pt x="977" y="1440"/>
                  <a:pt x="984" y="1475"/>
                </a:cubicBezTo>
                <a:cubicBezTo>
                  <a:pt x="998" y="1540"/>
                  <a:pt x="1042" y="1611"/>
                  <a:pt x="1044" y="1700"/>
                </a:cubicBezTo>
                <a:cubicBezTo>
                  <a:pt x="1046" y="1752"/>
                  <a:pt x="1037" y="1757"/>
                  <a:pt x="1029" y="1779"/>
                </a:cubicBezTo>
                <a:cubicBezTo>
                  <a:pt x="1020" y="1800"/>
                  <a:pt x="1009" y="1792"/>
                  <a:pt x="1000" y="1798"/>
                </a:cubicBezTo>
                <a:moveTo>
                  <a:pt x="1170" y="1356"/>
                </a:moveTo>
                <a:cubicBezTo>
                  <a:pt x="1173" y="1323"/>
                  <a:pt x="1173" y="1316"/>
                  <a:pt x="1184" y="1308"/>
                </a:cubicBezTo>
                <a:cubicBezTo>
                  <a:pt x="1198" y="1298"/>
                  <a:pt x="1207" y="1307"/>
                  <a:pt x="1218" y="1343"/>
                </a:cubicBezTo>
                <a:cubicBezTo>
                  <a:pt x="1231" y="1386"/>
                  <a:pt x="1243" y="1449"/>
                  <a:pt x="1249" y="1515"/>
                </a:cubicBezTo>
                <a:cubicBezTo>
                  <a:pt x="1252" y="1545"/>
                  <a:pt x="1255" y="1605"/>
                  <a:pt x="1249" y="1631"/>
                </a:cubicBezTo>
                <a:cubicBezTo>
                  <a:pt x="1243" y="1658"/>
                  <a:pt x="1230" y="1623"/>
                  <a:pt x="1228" y="1596"/>
                </a:cubicBezTo>
                <a:cubicBezTo>
                  <a:pt x="1225" y="1539"/>
                  <a:pt x="1227" y="1472"/>
                  <a:pt x="1234" y="1425"/>
                </a:cubicBezTo>
                <a:cubicBezTo>
                  <a:pt x="1244" y="1361"/>
                  <a:pt x="1261" y="1309"/>
                  <a:pt x="1279" y="1304"/>
                </a:cubicBezTo>
                <a:cubicBezTo>
                  <a:pt x="1291" y="1300"/>
                  <a:pt x="1294" y="1358"/>
                  <a:pt x="1296" y="1403"/>
                </a:cubicBezTo>
                <a:cubicBezTo>
                  <a:pt x="1297" y="1443"/>
                  <a:pt x="1296" y="1486"/>
                  <a:pt x="1296" y="1527"/>
                </a:cubicBezTo>
                <a:cubicBezTo>
                  <a:pt x="1298" y="1501"/>
                  <a:pt x="1299" y="1497"/>
                  <a:pt x="1302" y="1475"/>
                </a:cubicBezTo>
                <a:cubicBezTo>
                  <a:pt x="1310" y="1427"/>
                  <a:pt x="1321" y="1385"/>
                  <a:pt x="1333" y="1359"/>
                </a:cubicBezTo>
                <a:cubicBezTo>
                  <a:pt x="1341" y="1342"/>
                  <a:pt x="1362" y="1315"/>
                  <a:pt x="1370" y="1345"/>
                </a:cubicBezTo>
                <a:cubicBezTo>
                  <a:pt x="1382" y="1387"/>
                  <a:pt x="1380" y="1498"/>
                  <a:pt x="1386" y="1554"/>
                </a:cubicBezTo>
                <a:cubicBezTo>
                  <a:pt x="1388" y="1566"/>
                  <a:pt x="1390" y="1578"/>
                  <a:pt x="1391" y="1590"/>
                </a:cubicBezTo>
                <a:moveTo>
                  <a:pt x="1495" y="1253"/>
                </a:moveTo>
                <a:cubicBezTo>
                  <a:pt x="1481" y="1255"/>
                  <a:pt x="1471" y="1262"/>
                  <a:pt x="1460" y="1305"/>
                </a:cubicBezTo>
                <a:cubicBezTo>
                  <a:pt x="1453" y="1331"/>
                  <a:pt x="1443" y="1391"/>
                  <a:pt x="1448" y="1434"/>
                </a:cubicBezTo>
                <a:cubicBezTo>
                  <a:pt x="1453" y="1480"/>
                  <a:pt x="1470" y="1483"/>
                  <a:pt x="1479" y="1484"/>
                </a:cubicBezTo>
                <a:cubicBezTo>
                  <a:pt x="1491" y="1485"/>
                  <a:pt x="1495" y="1474"/>
                  <a:pt x="1501" y="1431"/>
                </a:cubicBezTo>
                <a:cubicBezTo>
                  <a:pt x="1504" y="1404"/>
                  <a:pt x="1506" y="1372"/>
                  <a:pt x="1510" y="1345"/>
                </a:cubicBezTo>
                <a:cubicBezTo>
                  <a:pt x="1515" y="1363"/>
                  <a:pt x="1515" y="1387"/>
                  <a:pt x="1519" y="1416"/>
                </a:cubicBezTo>
                <a:cubicBezTo>
                  <a:pt x="1525" y="1458"/>
                  <a:pt x="1527" y="1473"/>
                  <a:pt x="1533" y="1493"/>
                </a:cubicBezTo>
                <a:moveTo>
                  <a:pt x="1657" y="1372"/>
                </a:moveTo>
                <a:cubicBezTo>
                  <a:pt x="1657" y="1327"/>
                  <a:pt x="1659" y="1307"/>
                  <a:pt x="1650" y="1281"/>
                </a:cubicBezTo>
                <a:cubicBezTo>
                  <a:pt x="1636" y="1281"/>
                  <a:pt x="1626" y="1288"/>
                  <a:pt x="1615" y="1329"/>
                </a:cubicBezTo>
                <a:cubicBezTo>
                  <a:pt x="1603" y="1370"/>
                  <a:pt x="1597" y="1416"/>
                  <a:pt x="1596" y="1480"/>
                </a:cubicBezTo>
                <a:cubicBezTo>
                  <a:pt x="1596" y="1533"/>
                  <a:pt x="1600" y="1552"/>
                  <a:pt x="1613" y="1557"/>
                </a:cubicBezTo>
                <a:cubicBezTo>
                  <a:pt x="1629" y="1563"/>
                  <a:pt x="1642" y="1513"/>
                  <a:pt x="1650" y="1454"/>
                </a:cubicBezTo>
                <a:cubicBezTo>
                  <a:pt x="1661" y="1372"/>
                  <a:pt x="1662" y="1251"/>
                  <a:pt x="1659" y="1160"/>
                </a:cubicBezTo>
                <a:cubicBezTo>
                  <a:pt x="1656" y="1029"/>
                  <a:pt x="1644" y="902"/>
                  <a:pt x="1636" y="777"/>
                </a:cubicBezTo>
                <a:cubicBezTo>
                  <a:pt x="1634" y="745"/>
                  <a:pt x="1632" y="708"/>
                  <a:pt x="1630" y="676"/>
                </a:cubicBezTo>
                <a:cubicBezTo>
                  <a:pt x="1628" y="746"/>
                  <a:pt x="1627" y="817"/>
                  <a:pt x="1626" y="888"/>
                </a:cubicBezTo>
                <a:cubicBezTo>
                  <a:pt x="1625" y="1018"/>
                  <a:pt x="1623" y="1149"/>
                  <a:pt x="1636" y="1271"/>
                </a:cubicBezTo>
                <a:cubicBezTo>
                  <a:pt x="1645" y="1345"/>
                  <a:pt x="1648" y="1367"/>
                  <a:pt x="1657" y="1409"/>
                </a:cubicBezTo>
                <a:moveTo>
                  <a:pt x="1746" y="1190"/>
                </a:moveTo>
                <a:cubicBezTo>
                  <a:pt x="1753" y="1179"/>
                  <a:pt x="1754" y="1189"/>
                  <a:pt x="1759" y="1215"/>
                </a:cubicBezTo>
                <a:cubicBezTo>
                  <a:pt x="1765" y="1249"/>
                  <a:pt x="1770" y="1282"/>
                  <a:pt x="1779" y="1301"/>
                </a:cubicBezTo>
                <a:cubicBezTo>
                  <a:pt x="1786" y="1315"/>
                  <a:pt x="1801" y="1323"/>
                  <a:pt x="1808" y="1304"/>
                </a:cubicBezTo>
                <a:cubicBezTo>
                  <a:pt x="1817" y="1278"/>
                  <a:pt x="1816" y="1225"/>
                  <a:pt x="1816" y="1185"/>
                </a:cubicBezTo>
                <a:cubicBezTo>
                  <a:pt x="1816" y="1137"/>
                  <a:pt x="1811" y="1101"/>
                  <a:pt x="1799" y="1090"/>
                </a:cubicBezTo>
                <a:cubicBezTo>
                  <a:pt x="1783" y="1078"/>
                  <a:pt x="1772" y="1151"/>
                  <a:pt x="1765" y="1204"/>
                </a:cubicBezTo>
                <a:cubicBezTo>
                  <a:pt x="1758" y="1260"/>
                  <a:pt x="1751" y="1355"/>
                  <a:pt x="1758" y="1418"/>
                </a:cubicBezTo>
                <a:cubicBezTo>
                  <a:pt x="1765" y="1481"/>
                  <a:pt x="1785" y="1499"/>
                  <a:pt x="1799" y="1507"/>
                </a:cubicBezTo>
                <a:cubicBezTo>
                  <a:pt x="1818" y="1513"/>
                  <a:pt x="1826" y="1515"/>
                  <a:pt x="1839" y="1513"/>
                </a:cubicBezTo>
                <a:moveTo>
                  <a:pt x="2079" y="1174"/>
                </a:moveTo>
                <a:cubicBezTo>
                  <a:pt x="2086" y="1156"/>
                  <a:pt x="2092" y="1141"/>
                  <a:pt x="2097" y="1109"/>
                </a:cubicBezTo>
                <a:cubicBezTo>
                  <a:pt x="2113" y="1013"/>
                  <a:pt x="2111" y="891"/>
                  <a:pt x="2112" y="781"/>
                </a:cubicBezTo>
                <a:cubicBezTo>
                  <a:pt x="2112" y="688"/>
                  <a:pt x="2109" y="608"/>
                  <a:pt x="2101" y="520"/>
                </a:cubicBezTo>
                <a:cubicBezTo>
                  <a:pt x="2098" y="475"/>
                  <a:pt x="2093" y="425"/>
                  <a:pt x="2085" y="396"/>
                </a:cubicBezTo>
                <a:cubicBezTo>
                  <a:pt x="2080" y="457"/>
                  <a:pt x="2075" y="513"/>
                  <a:pt x="2074" y="580"/>
                </a:cubicBezTo>
                <a:cubicBezTo>
                  <a:pt x="2073" y="677"/>
                  <a:pt x="2072" y="781"/>
                  <a:pt x="2082" y="871"/>
                </a:cubicBezTo>
                <a:cubicBezTo>
                  <a:pt x="2089" y="937"/>
                  <a:pt x="2101" y="978"/>
                  <a:pt x="2117" y="980"/>
                </a:cubicBezTo>
                <a:cubicBezTo>
                  <a:pt x="2134" y="982"/>
                  <a:pt x="2147" y="941"/>
                  <a:pt x="2161" y="910"/>
                </a:cubicBezTo>
                <a:cubicBezTo>
                  <a:pt x="2172" y="886"/>
                  <a:pt x="2185" y="860"/>
                  <a:pt x="2198" y="870"/>
                </a:cubicBezTo>
                <a:cubicBezTo>
                  <a:pt x="2209" y="879"/>
                  <a:pt x="2210" y="947"/>
                  <a:pt x="2208" y="984"/>
                </a:cubicBezTo>
                <a:cubicBezTo>
                  <a:pt x="2205" y="1041"/>
                  <a:pt x="2191" y="1075"/>
                  <a:pt x="2179" y="1093"/>
                </a:cubicBezTo>
                <a:cubicBezTo>
                  <a:pt x="2176" y="1100"/>
                  <a:pt x="2153" y="1123"/>
                  <a:pt x="2152" y="1099"/>
                </a:cubicBezTo>
                <a:cubicBezTo>
                  <a:pt x="2153" y="1092"/>
                  <a:pt x="2155" y="1088"/>
                  <a:pt x="2156" y="1083"/>
                </a:cubicBezTo>
                <a:moveTo>
                  <a:pt x="2229" y="771"/>
                </a:moveTo>
                <a:cubicBezTo>
                  <a:pt x="2236" y="776"/>
                  <a:pt x="2238" y="779"/>
                  <a:pt x="2243" y="808"/>
                </a:cubicBezTo>
                <a:cubicBezTo>
                  <a:pt x="2254" y="864"/>
                  <a:pt x="2263" y="917"/>
                  <a:pt x="2280" y="942"/>
                </a:cubicBezTo>
                <a:cubicBezTo>
                  <a:pt x="2290" y="957"/>
                  <a:pt x="2303" y="962"/>
                  <a:pt x="2312" y="930"/>
                </a:cubicBezTo>
                <a:cubicBezTo>
                  <a:pt x="2323" y="888"/>
                  <a:pt x="2324" y="820"/>
                  <a:pt x="2324" y="763"/>
                </a:cubicBezTo>
                <a:cubicBezTo>
                  <a:pt x="2324" y="713"/>
                  <a:pt x="2324" y="664"/>
                  <a:pt x="2324" y="614"/>
                </a:cubicBezTo>
                <a:cubicBezTo>
                  <a:pt x="2322" y="651"/>
                  <a:pt x="2321" y="664"/>
                  <a:pt x="2319" y="701"/>
                </a:cubicBezTo>
                <a:cubicBezTo>
                  <a:pt x="2311" y="810"/>
                  <a:pt x="2304" y="920"/>
                  <a:pt x="2299" y="1032"/>
                </a:cubicBezTo>
                <a:cubicBezTo>
                  <a:pt x="2296" y="1126"/>
                  <a:pt x="2296" y="1227"/>
                  <a:pt x="2289" y="1316"/>
                </a:cubicBezTo>
                <a:cubicBezTo>
                  <a:pt x="2287" y="1332"/>
                  <a:pt x="2285" y="1349"/>
                  <a:pt x="2283" y="136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5" name="Freeform 12"/>
          <p:cNvSpPr/>
          <p:nvPr/>
        </p:nvSpPr>
        <p:spPr>
          <a:xfrm>
            <a:off x="3716640" y="2396160"/>
            <a:ext cx="1473120" cy="396720"/>
          </a:xfrm>
          <a:custGeom>
            <a:avLst/>
            <a:gdLst/>
            <a:ahLst/>
            <a:rect l="0" t="0" r="r" b="b"/>
            <a:pathLst>
              <a:path w="4092" h="1102">
                <a:moveTo>
                  <a:pt x="137" y="434"/>
                </a:moveTo>
                <a:cubicBezTo>
                  <a:pt x="136" y="430"/>
                  <a:pt x="137" y="394"/>
                  <a:pt x="134" y="398"/>
                </a:cubicBezTo>
                <a:cubicBezTo>
                  <a:pt x="73" y="478"/>
                  <a:pt x="95" y="681"/>
                  <a:pt x="94" y="773"/>
                </a:cubicBezTo>
                <a:cubicBezTo>
                  <a:pt x="93" y="870"/>
                  <a:pt x="98" y="960"/>
                  <a:pt x="129" y="1053"/>
                </a:cubicBezTo>
                <a:cubicBezTo>
                  <a:pt x="140" y="1079"/>
                  <a:pt x="142" y="1085"/>
                  <a:pt x="149" y="1101"/>
                </a:cubicBezTo>
                <a:cubicBezTo>
                  <a:pt x="151" y="1088"/>
                  <a:pt x="154" y="1091"/>
                  <a:pt x="154" y="1077"/>
                </a:cubicBezTo>
                <a:cubicBezTo>
                  <a:pt x="155" y="1006"/>
                  <a:pt x="126" y="941"/>
                  <a:pt x="106" y="873"/>
                </a:cubicBezTo>
                <a:cubicBezTo>
                  <a:pt x="79" y="779"/>
                  <a:pt x="54" y="685"/>
                  <a:pt x="32" y="590"/>
                </a:cubicBezTo>
                <a:cubicBezTo>
                  <a:pt x="21" y="541"/>
                  <a:pt x="0" y="474"/>
                  <a:pt x="12" y="424"/>
                </a:cubicBezTo>
                <a:cubicBezTo>
                  <a:pt x="26" y="366"/>
                  <a:pt x="195" y="340"/>
                  <a:pt x="234" y="328"/>
                </a:cubicBezTo>
                <a:cubicBezTo>
                  <a:pt x="422" y="269"/>
                  <a:pt x="613" y="220"/>
                  <a:pt x="807" y="188"/>
                </a:cubicBezTo>
                <a:cubicBezTo>
                  <a:pt x="856" y="180"/>
                  <a:pt x="903" y="177"/>
                  <a:pt x="952" y="173"/>
                </a:cubicBezTo>
                <a:moveTo>
                  <a:pt x="38" y="907"/>
                </a:moveTo>
                <a:cubicBezTo>
                  <a:pt x="123" y="895"/>
                  <a:pt x="200" y="856"/>
                  <a:pt x="282" y="826"/>
                </a:cubicBezTo>
                <a:cubicBezTo>
                  <a:pt x="399" y="783"/>
                  <a:pt x="519" y="746"/>
                  <a:pt x="639" y="710"/>
                </a:cubicBezTo>
                <a:moveTo>
                  <a:pt x="1301" y="602"/>
                </a:moveTo>
                <a:cubicBezTo>
                  <a:pt x="1260" y="567"/>
                  <a:pt x="1222" y="539"/>
                  <a:pt x="1168" y="527"/>
                </a:cubicBezTo>
                <a:cubicBezTo>
                  <a:pt x="1096" y="511"/>
                  <a:pt x="1020" y="513"/>
                  <a:pt x="961" y="561"/>
                </a:cubicBezTo>
                <a:cubicBezTo>
                  <a:pt x="883" y="624"/>
                  <a:pt x="845" y="746"/>
                  <a:pt x="859" y="843"/>
                </a:cubicBezTo>
                <a:cubicBezTo>
                  <a:pt x="870" y="921"/>
                  <a:pt x="950" y="952"/>
                  <a:pt x="1019" y="959"/>
                </a:cubicBezTo>
                <a:cubicBezTo>
                  <a:pt x="1090" y="959"/>
                  <a:pt x="1114" y="959"/>
                  <a:pt x="1161" y="959"/>
                </a:cubicBezTo>
                <a:moveTo>
                  <a:pt x="1543" y="660"/>
                </a:moveTo>
                <a:cubicBezTo>
                  <a:pt x="1551" y="660"/>
                  <a:pt x="1556" y="630"/>
                  <a:pt x="1570" y="644"/>
                </a:cubicBezTo>
                <a:cubicBezTo>
                  <a:pt x="1629" y="701"/>
                  <a:pt x="1611" y="742"/>
                  <a:pt x="1709" y="760"/>
                </a:cubicBezTo>
                <a:cubicBezTo>
                  <a:pt x="1759" y="769"/>
                  <a:pt x="1786" y="756"/>
                  <a:pt x="1822" y="726"/>
                </a:cubicBezTo>
                <a:cubicBezTo>
                  <a:pt x="1825" y="719"/>
                  <a:pt x="1828" y="711"/>
                  <a:pt x="1831" y="704"/>
                </a:cubicBezTo>
                <a:cubicBezTo>
                  <a:pt x="1823" y="652"/>
                  <a:pt x="1826" y="634"/>
                  <a:pt x="1770" y="606"/>
                </a:cubicBezTo>
                <a:cubicBezTo>
                  <a:pt x="1731" y="586"/>
                  <a:pt x="1655" y="572"/>
                  <a:pt x="1615" y="598"/>
                </a:cubicBezTo>
                <a:cubicBezTo>
                  <a:pt x="1558" y="636"/>
                  <a:pt x="1535" y="753"/>
                  <a:pt x="1554" y="815"/>
                </a:cubicBezTo>
                <a:cubicBezTo>
                  <a:pt x="1576" y="885"/>
                  <a:pt x="1676" y="905"/>
                  <a:pt x="1737" y="910"/>
                </a:cubicBezTo>
                <a:cubicBezTo>
                  <a:pt x="1842" y="919"/>
                  <a:pt x="1946" y="911"/>
                  <a:pt x="2043" y="867"/>
                </a:cubicBezTo>
                <a:cubicBezTo>
                  <a:pt x="2182" y="803"/>
                  <a:pt x="2232" y="696"/>
                  <a:pt x="2230" y="548"/>
                </a:cubicBezTo>
                <a:cubicBezTo>
                  <a:pt x="2229" y="452"/>
                  <a:pt x="2193" y="366"/>
                  <a:pt x="2156" y="279"/>
                </a:cubicBezTo>
                <a:cubicBezTo>
                  <a:pt x="2140" y="240"/>
                  <a:pt x="2123" y="199"/>
                  <a:pt x="2096" y="166"/>
                </a:cubicBezTo>
                <a:cubicBezTo>
                  <a:pt x="2095" y="166"/>
                  <a:pt x="2093" y="166"/>
                  <a:pt x="2092" y="166"/>
                </a:cubicBezTo>
                <a:cubicBezTo>
                  <a:pt x="2085" y="216"/>
                  <a:pt x="2083" y="272"/>
                  <a:pt x="2083" y="325"/>
                </a:cubicBezTo>
                <a:cubicBezTo>
                  <a:pt x="2082" y="440"/>
                  <a:pt x="2083" y="546"/>
                  <a:pt x="2113" y="660"/>
                </a:cubicBezTo>
                <a:cubicBezTo>
                  <a:pt x="2141" y="765"/>
                  <a:pt x="2192" y="872"/>
                  <a:pt x="2304" y="905"/>
                </a:cubicBezTo>
                <a:cubicBezTo>
                  <a:pt x="2370" y="924"/>
                  <a:pt x="2442" y="916"/>
                  <a:pt x="2493" y="870"/>
                </a:cubicBezTo>
                <a:cubicBezTo>
                  <a:pt x="2580" y="791"/>
                  <a:pt x="2590" y="656"/>
                  <a:pt x="2602" y="546"/>
                </a:cubicBezTo>
                <a:cubicBezTo>
                  <a:pt x="2616" y="420"/>
                  <a:pt x="2640" y="270"/>
                  <a:pt x="2616" y="143"/>
                </a:cubicBezTo>
                <a:cubicBezTo>
                  <a:pt x="2613" y="140"/>
                  <a:pt x="2609" y="138"/>
                  <a:pt x="2606" y="135"/>
                </a:cubicBezTo>
                <a:cubicBezTo>
                  <a:pt x="2582" y="173"/>
                  <a:pt x="2557" y="194"/>
                  <a:pt x="2545" y="256"/>
                </a:cubicBezTo>
                <a:cubicBezTo>
                  <a:pt x="2524" y="368"/>
                  <a:pt x="2522" y="502"/>
                  <a:pt x="2545" y="615"/>
                </a:cubicBezTo>
                <a:cubicBezTo>
                  <a:pt x="2570" y="734"/>
                  <a:pt x="2630" y="856"/>
                  <a:pt x="2754" y="892"/>
                </a:cubicBezTo>
                <a:cubicBezTo>
                  <a:pt x="2822" y="911"/>
                  <a:pt x="2902" y="908"/>
                  <a:pt x="2960" y="867"/>
                </a:cubicBezTo>
                <a:cubicBezTo>
                  <a:pt x="2998" y="831"/>
                  <a:pt x="3011" y="818"/>
                  <a:pt x="3026" y="784"/>
                </a:cubicBezTo>
                <a:moveTo>
                  <a:pt x="3078" y="476"/>
                </a:moveTo>
                <a:cubicBezTo>
                  <a:pt x="3083" y="445"/>
                  <a:pt x="3084" y="439"/>
                  <a:pt x="3087" y="421"/>
                </a:cubicBezTo>
                <a:cubicBezTo>
                  <a:pt x="3090" y="445"/>
                  <a:pt x="3090" y="497"/>
                  <a:pt x="3091" y="529"/>
                </a:cubicBezTo>
                <a:cubicBezTo>
                  <a:pt x="3093" y="599"/>
                  <a:pt x="3105" y="676"/>
                  <a:pt x="3148" y="732"/>
                </a:cubicBezTo>
                <a:cubicBezTo>
                  <a:pt x="3167" y="756"/>
                  <a:pt x="3186" y="768"/>
                  <a:pt x="3215" y="770"/>
                </a:cubicBezTo>
                <a:moveTo>
                  <a:pt x="3082" y="220"/>
                </a:moveTo>
                <a:cubicBezTo>
                  <a:pt x="3078" y="199"/>
                  <a:pt x="3114" y="290"/>
                  <a:pt x="3121" y="301"/>
                </a:cubicBezTo>
                <a:cubicBezTo>
                  <a:pt x="3132" y="318"/>
                  <a:pt x="3143" y="335"/>
                  <a:pt x="3154" y="352"/>
                </a:cubicBezTo>
                <a:moveTo>
                  <a:pt x="3420" y="496"/>
                </a:moveTo>
                <a:cubicBezTo>
                  <a:pt x="3455" y="491"/>
                  <a:pt x="3465" y="492"/>
                  <a:pt x="3481" y="527"/>
                </a:cubicBezTo>
                <a:cubicBezTo>
                  <a:pt x="3506" y="584"/>
                  <a:pt x="3507" y="647"/>
                  <a:pt x="3533" y="702"/>
                </a:cubicBezTo>
                <a:cubicBezTo>
                  <a:pt x="3539" y="714"/>
                  <a:pt x="3549" y="725"/>
                  <a:pt x="3557" y="735"/>
                </a:cubicBezTo>
                <a:cubicBezTo>
                  <a:pt x="3580" y="718"/>
                  <a:pt x="3590" y="699"/>
                  <a:pt x="3608" y="670"/>
                </a:cubicBezTo>
                <a:cubicBezTo>
                  <a:pt x="3638" y="622"/>
                  <a:pt x="3679" y="557"/>
                  <a:pt x="3738" y="542"/>
                </a:cubicBezTo>
                <a:cubicBezTo>
                  <a:pt x="3754" y="542"/>
                  <a:pt x="3757" y="542"/>
                  <a:pt x="3766" y="542"/>
                </a:cubicBezTo>
                <a:cubicBezTo>
                  <a:pt x="3769" y="582"/>
                  <a:pt x="3764" y="625"/>
                  <a:pt x="3784" y="660"/>
                </a:cubicBezTo>
                <a:cubicBezTo>
                  <a:pt x="3791" y="669"/>
                  <a:pt x="3799" y="678"/>
                  <a:pt x="3806" y="687"/>
                </a:cubicBezTo>
                <a:moveTo>
                  <a:pt x="4067" y="532"/>
                </a:moveTo>
                <a:cubicBezTo>
                  <a:pt x="4069" y="499"/>
                  <a:pt x="4074" y="467"/>
                  <a:pt x="4075" y="434"/>
                </a:cubicBezTo>
                <a:cubicBezTo>
                  <a:pt x="4075" y="432"/>
                  <a:pt x="4075" y="430"/>
                  <a:pt x="4075" y="428"/>
                </a:cubicBezTo>
                <a:cubicBezTo>
                  <a:pt x="4071" y="434"/>
                  <a:pt x="4066" y="438"/>
                  <a:pt x="4064" y="446"/>
                </a:cubicBezTo>
                <a:cubicBezTo>
                  <a:pt x="4061" y="456"/>
                  <a:pt x="4057" y="464"/>
                  <a:pt x="4054" y="474"/>
                </a:cubicBezTo>
                <a:cubicBezTo>
                  <a:pt x="4047" y="495"/>
                  <a:pt x="4049" y="518"/>
                  <a:pt x="4049" y="540"/>
                </a:cubicBezTo>
                <a:cubicBezTo>
                  <a:pt x="4049" y="601"/>
                  <a:pt x="4046" y="660"/>
                  <a:pt x="4051" y="719"/>
                </a:cubicBezTo>
                <a:cubicBezTo>
                  <a:pt x="4052" y="736"/>
                  <a:pt x="4053" y="764"/>
                  <a:pt x="4066" y="777"/>
                </a:cubicBezTo>
                <a:cubicBezTo>
                  <a:pt x="4073" y="784"/>
                  <a:pt x="4082" y="784"/>
                  <a:pt x="4091" y="784"/>
                </a:cubicBezTo>
                <a:moveTo>
                  <a:pt x="3931" y="57"/>
                </a:moveTo>
                <a:cubicBezTo>
                  <a:pt x="3936" y="33"/>
                  <a:pt x="3956" y="0"/>
                  <a:pt x="3991" y="26"/>
                </a:cubicBezTo>
                <a:cubicBezTo>
                  <a:pt x="4028" y="54"/>
                  <a:pt x="4022" y="119"/>
                  <a:pt x="4021" y="158"/>
                </a:cubicBezTo>
                <a:cubicBezTo>
                  <a:pt x="4020" y="194"/>
                  <a:pt x="4002" y="200"/>
                  <a:pt x="3969" y="202"/>
                </a:cubicBezTo>
                <a:cubicBezTo>
                  <a:pt x="3951" y="203"/>
                  <a:pt x="3945" y="176"/>
                  <a:pt x="3953" y="163"/>
                </a:cubicBezTo>
                <a:cubicBezTo>
                  <a:pt x="3959" y="156"/>
                  <a:pt x="3966" y="150"/>
                  <a:pt x="3972" y="14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6" name="Freeform 13"/>
          <p:cNvSpPr/>
          <p:nvPr/>
        </p:nvSpPr>
        <p:spPr>
          <a:xfrm>
            <a:off x="1268280" y="2992320"/>
            <a:ext cx="848160" cy="287280"/>
          </a:xfrm>
          <a:custGeom>
            <a:avLst/>
            <a:gdLst/>
            <a:ahLst/>
            <a:rect l="0" t="0" r="r" b="b"/>
            <a:pathLst>
              <a:path w="2356" h="798">
                <a:moveTo>
                  <a:pt x="213" y="396"/>
                </a:moveTo>
                <a:cubicBezTo>
                  <a:pt x="191" y="379"/>
                  <a:pt x="170" y="365"/>
                  <a:pt x="150" y="345"/>
                </a:cubicBezTo>
                <a:cubicBezTo>
                  <a:pt x="133" y="327"/>
                  <a:pt x="115" y="310"/>
                  <a:pt x="98" y="292"/>
                </a:cubicBezTo>
                <a:cubicBezTo>
                  <a:pt x="84" y="277"/>
                  <a:pt x="72" y="265"/>
                  <a:pt x="64" y="246"/>
                </a:cubicBezTo>
                <a:cubicBezTo>
                  <a:pt x="58" y="232"/>
                  <a:pt x="61" y="188"/>
                  <a:pt x="53" y="202"/>
                </a:cubicBezTo>
                <a:cubicBezTo>
                  <a:pt x="46" y="215"/>
                  <a:pt x="44" y="314"/>
                  <a:pt x="41" y="339"/>
                </a:cubicBezTo>
                <a:cubicBezTo>
                  <a:pt x="25" y="472"/>
                  <a:pt x="0" y="602"/>
                  <a:pt x="6" y="736"/>
                </a:cubicBezTo>
                <a:cubicBezTo>
                  <a:pt x="8" y="787"/>
                  <a:pt x="38" y="797"/>
                  <a:pt x="85" y="794"/>
                </a:cubicBezTo>
                <a:cubicBezTo>
                  <a:pt x="160" y="790"/>
                  <a:pt x="223" y="718"/>
                  <a:pt x="274" y="669"/>
                </a:cubicBezTo>
                <a:cubicBezTo>
                  <a:pt x="309" y="635"/>
                  <a:pt x="346" y="577"/>
                  <a:pt x="392" y="555"/>
                </a:cubicBezTo>
                <a:cubicBezTo>
                  <a:pt x="415" y="544"/>
                  <a:pt x="434" y="569"/>
                  <a:pt x="448" y="580"/>
                </a:cubicBezTo>
                <a:cubicBezTo>
                  <a:pt x="481" y="607"/>
                  <a:pt x="515" y="619"/>
                  <a:pt x="558" y="612"/>
                </a:cubicBezTo>
                <a:cubicBezTo>
                  <a:pt x="617" y="602"/>
                  <a:pt x="660" y="540"/>
                  <a:pt x="675" y="486"/>
                </a:cubicBezTo>
                <a:cubicBezTo>
                  <a:pt x="695" y="413"/>
                  <a:pt x="683" y="341"/>
                  <a:pt x="639" y="281"/>
                </a:cubicBezTo>
                <a:cubicBezTo>
                  <a:pt x="604" y="233"/>
                  <a:pt x="548" y="180"/>
                  <a:pt x="484" y="188"/>
                </a:cubicBezTo>
                <a:cubicBezTo>
                  <a:pt x="444" y="193"/>
                  <a:pt x="417" y="259"/>
                  <a:pt x="465" y="277"/>
                </a:cubicBezTo>
                <a:cubicBezTo>
                  <a:pt x="483" y="279"/>
                  <a:pt x="502" y="282"/>
                  <a:pt x="520" y="284"/>
                </a:cubicBezTo>
                <a:moveTo>
                  <a:pt x="1019" y="22"/>
                </a:moveTo>
                <a:cubicBezTo>
                  <a:pt x="989" y="7"/>
                  <a:pt x="985" y="6"/>
                  <a:pt x="955" y="0"/>
                </a:cubicBezTo>
                <a:cubicBezTo>
                  <a:pt x="922" y="67"/>
                  <a:pt x="914" y="128"/>
                  <a:pt x="912" y="204"/>
                </a:cubicBezTo>
                <a:cubicBezTo>
                  <a:pt x="909" y="300"/>
                  <a:pt x="913" y="390"/>
                  <a:pt x="976" y="470"/>
                </a:cubicBezTo>
                <a:cubicBezTo>
                  <a:pt x="1010" y="513"/>
                  <a:pt x="1107" y="572"/>
                  <a:pt x="1167" y="546"/>
                </a:cubicBezTo>
                <a:cubicBezTo>
                  <a:pt x="1215" y="526"/>
                  <a:pt x="1231" y="492"/>
                  <a:pt x="1252" y="446"/>
                </a:cubicBezTo>
                <a:cubicBezTo>
                  <a:pt x="1262" y="424"/>
                  <a:pt x="1271" y="402"/>
                  <a:pt x="1280" y="379"/>
                </a:cubicBezTo>
                <a:cubicBezTo>
                  <a:pt x="1294" y="392"/>
                  <a:pt x="1313" y="413"/>
                  <a:pt x="1332" y="432"/>
                </a:cubicBezTo>
                <a:cubicBezTo>
                  <a:pt x="1382" y="484"/>
                  <a:pt x="1439" y="513"/>
                  <a:pt x="1511" y="521"/>
                </a:cubicBezTo>
                <a:cubicBezTo>
                  <a:pt x="1591" y="530"/>
                  <a:pt x="1682" y="530"/>
                  <a:pt x="1738" y="464"/>
                </a:cubicBezTo>
                <a:cubicBezTo>
                  <a:pt x="1769" y="427"/>
                  <a:pt x="1759" y="385"/>
                  <a:pt x="1765" y="342"/>
                </a:cubicBezTo>
                <a:cubicBezTo>
                  <a:pt x="1765" y="328"/>
                  <a:pt x="1763" y="324"/>
                  <a:pt x="1771" y="318"/>
                </a:cubicBezTo>
                <a:cubicBezTo>
                  <a:pt x="1818" y="341"/>
                  <a:pt x="1861" y="374"/>
                  <a:pt x="1908" y="404"/>
                </a:cubicBezTo>
                <a:cubicBezTo>
                  <a:pt x="2021" y="474"/>
                  <a:pt x="2246" y="580"/>
                  <a:pt x="2355" y="504"/>
                </a:cubicBezTo>
                <a:cubicBezTo>
                  <a:pt x="2323" y="446"/>
                  <a:pt x="2304" y="419"/>
                  <a:pt x="2235" y="381"/>
                </a:cubicBezTo>
                <a:cubicBezTo>
                  <a:pt x="2165" y="343"/>
                  <a:pt x="2092" y="319"/>
                  <a:pt x="2013" y="314"/>
                </a:cubicBezTo>
                <a:cubicBezTo>
                  <a:pt x="1935" y="309"/>
                  <a:pt x="2028" y="398"/>
                  <a:pt x="2039" y="40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7" name="Freeform 14"/>
          <p:cNvSpPr/>
          <p:nvPr/>
        </p:nvSpPr>
        <p:spPr>
          <a:xfrm>
            <a:off x="2673360" y="2898720"/>
            <a:ext cx="4401000" cy="366120"/>
          </a:xfrm>
          <a:custGeom>
            <a:avLst/>
            <a:gdLst/>
            <a:ahLst/>
            <a:rect l="0" t="0" r="r" b="b"/>
            <a:pathLst>
              <a:path w="12225" h="1017">
                <a:moveTo>
                  <a:pt x="103" y="721"/>
                </a:moveTo>
                <a:cubicBezTo>
                  <a:pt x="48" y="723"/>
                  <a:pt x="27" y="736"/>
                  <a:pt x="0" y="692"/>
                </a:cubicBezTo>
                <a:cubicBezTo>
                  <a:pt x="0" y="689"/>
                  <a:pt x="0" y="685"/>
                  <a:pt x="0" y="682"/>
                </a:cubicBezTo>
                <a:cubicBezTo>
                  <a:pt x="34" y="662"/>
                  <a:pt x="69" y="649"/>
                  <a:pt x="124" y="654"/>
                </a:cubicBezTo>
                <a:cubicBezTo>
                  <a:pt x="207" y="662"/>
                  <a:pt x="277" y="713"/>
                  <a:pt x="328" y="778"/>
                </a:cubicBezTo>
                <a:cubicBezTo>
                  <a:pt x="349" y="805"/>
                  <a:pt x="390" y="879"/>
                  <a:pt x="370" y="916"/>
                </a:cubicBezTo>
                <a:cubicBezTo>
                  <a:pt x="353" y="949"/>
                  <a:pt x="335" y="941"/>
                  <a:pt x="301" y="945"/>
                </a:cubicBezTo>
                <a:cubicBezTo>
                  <a:pt x="282" y="911"/>
                  <a:pt x="256" y="885"/>
                  <a:pt x="280" y="838"/>
                </a:cubicBezTo>
                <a:cubicBezTo>
                  <a:pt x="316" y="768"/>
                  <a:pt x="408" y="718"/>
                  <a:pt x="479" y="694"/>
                </a:cubicBezTo>
                <a:cubicBezTo>
                  <a:pt x="537" y="674"/>
                  <a:pt x="594" y="670"/>
                  <a:pt x="628" y="727"/>
                </a:cubicBezTo>
                <a:cubicBezTo>
                  <a:pt x="648" y="761"/>
                  <a:pt x="662" y="834"/>
                  <a:pt x="635" y="864"/>
                </a:cubicBezTo>
                <a:cubicBezTo>
                  <a:pt x="629" y="864"/>
                  <a:pt x="624" y="865"/>
                  <a:pt x="618" y="865"/>
                </a:cubicBezTo>
                <a:cubicBezTo>
                  <a:pt x="588" y="843"/>
                  <a:pt x="580" y="841"/>
                  <a:pt x="586" y="788"/>
                </a:cubicBezTo>
                <a:cubicBezTo>
                  <a:pt x="595" y="711"/>
                  <a:pt x="660" y="656"/>
                  <a:pt x="718" y="613"/>
                </a:cubicBezTo>
                <a:cubicBezTo>
                  <a:pt x="752" y="587"/>
                  <a:pt x="834" y="532"/>
                  <a:pt x="883" y="556"/>
                </a:cubicBezTo>
                <a:cubicBezTo>
                  <a:pt x="930" y="579"/>
                  <a:pt x="934" y="672"/>
                  <a:pt x="940" y="714"/>
                </a:cubicBezTo>
                <a:cubicBezTo>
                  <a:pt x="948" y="772"/>
                  <a:pt x="944" y="831"/>
                  <a:pt x="971" y="883"/>
                </a:cubicBezTo>
                <a:cubicBezTo>
                  <a:pt x="991" y="911"/>
                  <a:pt x="997" y="920"/>
                  <a:pt x="1021" y="929"/>
                </a:cubicBezTo>
                <a:moveTo>
                  <a:pt x="1727" y="590"/>
                </a:moveTo>
                <a:cubicBezTo>
                  <a:pt x="1671" y="556"/>
                  <a:pt x="1625" y="547"/>
                  <a:pt x="1557" y="553"/>
                </a:cubicBezTo>
                <a:cubicBezTo>
                  <a:pt x="1469" y="561"/>
                  <a:pt x="1382" y="599"/>
                  <a:pt x="1314" y="655"/>
                </a:cubicBezTo>
                <a:cubicBezTo>
                  <a:pt x="1290" y="675"/>
                  <a:pt x="1242" y="739"/>
                  <a:pt x="1281" y="772"/>
                </a:cubicBezTo>
                <a:cubicBezTo>
                  <a:pt x="1323" y="806"/>
                  <a:pt x="1433" y="801"/>
                  <a:pt x="1482" y="792"/>
                </a:cubicBezTo>
                <a:cubicBezTo>
                  <a:pt x="1538" y="782"/>
                  <a:pt x="1610" y="748"/>
                  <a:pt x="1640" y="696"/>
                </a:cubicBezTo>
                <a:cubicBezTo>
                  <a:pt x="1649" y="680"/>
                  <a:pt x="1645" y="663"/>
                  <a:pt x="1645" y="648"/>
                </a:cubicBezTo>
                <a:cubicBezTo>
                  <a:pt x="1640" y="677"/>
                  <a:pt x="1626" y="714"/>
                  <a:pt x="1646" y="743"/>
                </a:cubicBezTo>
                <a:cubicBezTo>
                  <a:pt x="1680" y="792"/>
                  <a:pt x="1742" y="800"/>
                  <a:pt x="1792" y="817"/>
                </a:cubicBezTo>
                <a:moveTo>
                  <a:pt x="2383" y="705"/>
                </a:moveTo>
                <a:cubicBezTo>
                  <a:pt x="2387" y="674"/>
                  <a:pt x="2389" y="652"/>
                  <a:pt x="2388" y="622"/>
                </a:cubicBezTo>
                <a:cubicBezTo>
                  <a:pt x="2326" y="608"/>
                  <a:pt x="2264" y="593"/>
                  <a:pt x="2200" y="618"/>
                </a:cubicBezTo>
                <a:cubicBezTo>
                  <a:pt x="2146" y="639"/>
                  <a:pt x="2066" y="712"/>
                  <a:pt x="2092" y="781"/>
                </a:cubicBezTo>
                <a:cubicBezTo>
                  <a:pt x="2115" y="839"/>
                  <a:pt x="2141" y="846"/>
                  <a:pt x="2203" y="848"/>
                </a:cubicBezTo>
                <a:cubicBezTo>
                  <a:pt x="2276" y="850"/>
                  <a:pt x="2323" y="808"/>
                  <a:pt x="2355" y="743"/>
                </a:cubicBezTo>
                <a:cubicBezTo>
                  <a:pt x="2394" y="665"/>
                  <a:pt x="2389" y="550"/>
                  <a:pt x="2370" y="467"/>
                </a:cubicBezTo>
                <a:cubicBezTo>
                  <a:pt x="2339" y="332"/>
                  <a:pt x="2288" y="161"/>
                  <a:pt x="2217" y="41"/>
                </a:cubicBezTo>
                <a:cubicBezTo>
                  <a:pt x="2214" y="41"/>
                  <a:pt x="2210" y="41"/>
                  <a:pt x="2207" y="41"/>
                </a:cubicBezTo>
                <a:cubicBezTo>
                  <a:pt x="2196" y="127"/>
                  <a:pt x="2192" y="208"/>
                  <a:pt x="2192" y="297"/>
                </a:cubicBezTo>
                <a:cubicBezTo>
                  <a:pt x="2192" y="422"/>
                  <a:pt x="2215" y="539"/>
                  <a:pt x="2283" y="647"/>
                </a:cubicBezTo>
                <a:cubicBezTo>
                  <a:pt x="2347" y="749"/>
                  <a:pt x="2472" y="822"/>
                  <a:pt x="2595" y="800"/>
                </a:cubicBezTo>
                <a:cubicBezTo>
                  <a:pt x="2665" y="787"/>
                  <a:pt x="2707" y="727"/>
                  <a:pt x="2732" y="665"/>
                </a:cubicBezTo>
                <a:cubicBezTo>
                  <a:pt x="2750" y="622"/>
                  <a:pt x="2763" y="566"/>
                  <a:pt x="2778" y="524"/>
                </a:cubicBezTo>
                <a:cubicBezTo>
                  <a:pt x="2793" y="544"/>
                  <a:pt x="2817" y="575"/>
                  <a:pt x="2834" y="601"/>
                </a:cubicBezTo>
                <a:cubicBezTo>
                  <a:pt x="2887" y="679"/>
                  <a:pt x="2958" y="707"/>
                  <a:pt x="3053" y="696"/>
                </a:cubicBezTo>
                <a:cubicBezTo>
                  <a:pt x="3114" y="689"/>
                  <a:pt x="3170" y="656"/>
                  <a:pt x="3175" y="593"/>
                </a:cubicBezTo>
                <a:cubicBezTo>
                  <a:pt x="3179" y="542"/>
                  <a:pt x="3157" y="503"/>
                  <a:pt x="3103" y="493"/>
                </a:cubicBezTo>
                <a:cubicBezTo>
                  <a:pt x="3018" y="477"/>
                  <a:pt x="2956" y="524"/>
                  <a:pt x="2909" y="590"/>
                </a:cubicBezTo>
                <a:cubicBezTo>
                  <a:pt x="2858" y="660"/>
                  <a:pt x="2836" y="763"/>
                  <a:pt x="2850" y="850"/>
                </a:cubicBezTo>
                <a:cubicBezTo>
                  <a:pt x="2866" y="947"/>
                  <a:pt x="2955" y="983"/>
                  <a:pt x="3042" y="999"/>
                </a:cubicBezTo>
                <a:cubicBezTo>
                  <a:pt x="3133" y="1016"/>
                  <a:pt x="3225" y="1013"/>
                  <a:pt x="3316" y="1014"/>
                </a:cubicBezTo>
                <a:moveTo>
                  <a:pt x="4984" y="375"/>
                </a:moveTo>
                <a:cubicBezTo>
                  <a:pt x="4941" y="302"/>
                  <a:pt x="4905" y="224"/>
                  <a:pt x="4857" y="154"/>
                </a:cubicBezTo>
                <a:cubicBezTo>
                  <a:pt x="4848" y="141"/>
                  <a:pt x="4835" y="121"/>
                  <a:pt x="4827" y="108"/>
                </a:cubicBezTo>
                <a:cubicBezTo>
                  <a:pt x="4830" y="185"/>
                  <a:pt x="4840" y="248"/>
                  <a:pt x="4860" y="326"/>
                </a:cubicBezTo>
                <a:cubicBezTo>
                  <a:pt x="4903" y="486"/>
                  <a:pt x="4970" y="639"/>
                  <a:pt x="5024" y="796"/>
                </a:cubicBezTo>
                <a:cubicBezTo>
                  <a:pt x="5038" y="837"/>
                  <a:pt x="5047" y="875"/>
                  <a:pt x="5053" y="916"/>
                </a:cubicBezTo>
                <a:moveTo>
                  <a:pt x="4383" y="764"/>
                </a:moveTo>
                <a:cubicBezTo>
                  <a:pt x="4444" y="739"/>
                  <a:pt x="4547" y="723"/>
                  <a:pt x="4626" y="709"/>
                </a:cubicBezTo>
                <a:cubicBezTo>
                  <a:pt x="4917" y="657"/>
                  <a:pt x="5227" y="613"/>
                  <a:pt x="5510" y="528"/>
                </a:cubicBezTo>
                <a:cubicBezTo>
                  <a:pt x="5588" y="504"/>
                  <a:pt x="5682" y="473"/>
                  <a:pt x="5690" y="383"/>
                </a:cubicBezTo>
                <a:cubicBezTo>
                  <a:pt x="5695" y="327"/>
                  <a:pt x="5665" y="278"/>
                  <a:pt x="5616" y="250"/>
                </a:cubicBezTo>
                <a:cubicBezTo>
                  <a:pt x="5598" y="247"/>
                  <a:pt x="5594" y="246"/>
                  <a:pt x="5583" y="250"/>
                </a:cubicBezTo>
                <a:cubicBezTo>
                  <a:pt x="5580" y="387"/>
                  <a:pt x="5605" y="483"/>
                  <a:pt x="5717" y="576"/>
                </a:cubicBezTo>
                <a:cubicBezTo>
                  <a:pt x="5796" y="641"/>
                  <a:pt x="5984" y="721"/>
                  <a:pt x="6075" y="638"/>
                </a:cubicBezTo>
                <a:cubicBezTo>
                  <a:pt x="6138" y="579"/>
                  <a:pt x="6147" y="465"/>
                  <a:pt x="6176" y="389"/>
                </a:cubicBezTo>
                <a:cubicBezTo>
                  <a:pt x="6212" y="408"/>
                  <a:pt x="6227" y="404"/>
                  <a:pt x="6267" y="440"/>
                </a:cubicBezTo>
                <a:cubicBezTo>
                  <a:pt x="6340" y="506"/>
                  <a:pt x="6425" y="563"/>
                  <a:pt x="6531" y="543"/>
                </a:cubicBezTo>
                <a:cubicBezTo>
                  <a:pt x="6598" y="531"/>
                  <a:pt x="6611" y="507"/>
                  <a:pt x="6628" y="440"/>
                </a:cubicBezTo>
                <a:cubicBezTo>
                  <a:pt x="6633" y="421"/>
                  <a:pt x="6631" y="400"/>
                  <a:pt x="6634" y="382"/>
                </a:cubicBezTo>
                <a:cubicBezTo>
                  <a:pt x="6635" y="386"/>
                  <a:pt x="6652" y="434"/>
                  <a:pt x="6653" y="438"/>
                </a:cubicBezTo>
                <a:cubicBezTo>
                  <a:pt x="6672" y="489"/>
                  <a:pt x="6696" y="525"/>
                  <a:pt x="6723" y="570"/>
                </a:cubicBezTo>
                <a:moveTo>
                  <a:pt x="6641" y="93"/>
                </a:moveTo>
                <a:cubicBezTo>
                  <a:pt x="6638" y="70"/>
                  <a:pt x="6637" y="68"/>
                  <a:pt x="6637" y="55"/>
                </a:cubicBezTo>
                <a:cubicBezTo>
                  <a:pt x="6681" y="80"/>
                  <a:pt x="6728" y="109"/>
                  <a:pt x="6775" y="132"/>
                </a:cubicBezTo>
                <a:cubicBezTo>
                  <a:pt x="6882" y="183"/>
                  <a:pt x="6999" y="212"/>
                  <a:pt x="7106" y="263"/>
                </a:cubicBezTo>
                <a:cubicBezTo>
                  <a:pt x="7136" y="278"/>
                  <a:pt x="7136" y="285"/>
                  <a:pt x="7136" y="313"/>
                </a:cubicBezTo>
                <a:cubicBezTo>
                  <a:pt x="7136" y="345"/>
                  <a:pt x="7118" y="384"/>
                  <a:pt x="7129" y="415"/>
                </a:cubicBezTo>
                <a:cubicBezTo>
                  <a:pt x="7151" y="478"/>
                  <a:pt x="7214" y="528"/>
                  <a:pt x="7256" y="577"/>
                </a:cubicBezTo>
                <a:cubicBezTo>
                  <a:pt x="7275" y="600"/>
                  <a:pt x="7328" y="658"/>
                  <a:pt x="7292" y="692"/>
                </a:cubicBezTo>
                <a:cubicBezTo>
                  <a:pt x="7237" y="745"/>
                  <a:pt x="7127" y="748"/>
                  <a:pt x="7057" y="758"/>
                </a:cubicBezTo>
                <a:moveTo>
                  <a:pt x="9251" y="161"/>
                </a:moveTo>
                <a:cubicBezTo>
                  <a:pt x="9237" y="148"/>
                  <a:pt x="9231" y="140"/>
                  <a:pt x="9219" y="129"/>
                </a:cubicBezTo>
                <a:cubicBezTo>
                  <a:pt x="9209" y="147"/>
                  <a:pt x="9195" y="165"/>
                  <a:pt x="9192" y="192"/>
                </a:cubicBezTo>
                <a:cubicBezTo>
                  <a:pt x="9183" y="274"/>
                  <a:pt x="9200" y="323"/>
                  <a:pt x="9261" y="378"/>
                </a:cubicBezTo>
                <a:cubicBezTo>
                  <a:pt x="9333" y="442"/>
                  <a:pt x="9425" y="474"/>
                  <a:pt x="9511" y="515"/>
                </a:cubicBezTo>
                <a:cubicBezTo>
                  <a:pt x="9555" y="536"/>
                  <a:pt x="9544" y="539"/>
                  <a:pt x="9565" y="566"/>
                </a:cubicBezTo>
                <a:cubicBezTo>
                  <a:pt x="9513" y="606"/>
                  <a:pt x="9445" y="613"/>
                  <a:pt x="9378" y="617"/>
                </a:cubicBezTo>
                <a:cubicBezTo>
                  <a:pt x="9323" y="620"/>
                  <a:pt x="9212" y="638"/>
                  <a:pt x="9159" y="611"/>
                </a:cubicBezTo>
                <a:cubicBezTo>
                  <a:pt x="9156" y="606"/>
                  <a:pt x="9154" y="602"/>
                  <a:pt x="9151" y="597"/>
                </a:cubicBezTo>
                <a:cubicBezTo>
                  <a:pt x="9176" y="538"/>
                  <a:pt x="9259" y="514"/>
                  <a:pt x="9316" y="483"/>
                </a:cubicBezTo>
                <a:cubicBezTo>
                  <a:pt x="9414" y="431"/>
                  <a:pt x="9512" y="367"/>
                  <a:pt x="9616" y="327"/>
                </a:cubicBezTo>
                <a:cubicBezTo>
                  <a:pt x="9655" y="312"/>
                  <a:pt x="9663" y="321"/>
                  <a:pt x="9696" y="323"/>
                </a:cubicBezTo>
                <a:cubicBezTo>
                  <a:pt x="9715" y="406"/>
                  <a:pt x="9711" y="491"/>
                  <a:pt x="9728" y="574"/>
                </a:cubicBezTo>
                <a:cubicBezTo>
                  <a:pt x="9734" y="604"/>
                  <a:pt x="9744" y="613"/>
                  <a:pt x="9762" y="628"/>
                </a:cubicBezTo>
                <a:moveTo>
                  <a:pt x="9767" y="80"/>
                </a:moveTo>
                <a:cubicBezTo>
                  <a:pt x="9849" y="85"/>
                  <a:pt x="9895" y="119"/>
                  <a:pt x="9965" y="161"/>
                </a:cubicBezTo>
                <a:cubicBezTo>
                  <a:pt x="10082" y="233"/>
                  <a:pt x="10204" y="285"/>
                  <a:pt x="10326" y="346"/>
                </a:cubicBezTo>
                <a:cubicBezTo>
                  <a:pt x="10335" y="350"/>
                  <a:pt x="10339" y="348"/>
                  <a:pt x="10338" y="354"/>
                </a:cubicBezTo>
                <a:cubicBezTo>
                  <a:pt x="10267" y="357"/>
                  <a:pt x="10170" y="358"/>
                  <a:pt x="10125" y="424"/>
                </a:cubicBezTo>
                <a:cubicBezTo>
                  <a:pt x="10107" y="452"/>
                  <a:pt x="10109" y="502"/>
                  <a:pt x="10128" y="528"/>
                </a:cubicBezTo>
                <a:cubicBezTo>
                  <a:pt x="10149" y="558"/>
                  <a:pt x="10216" y="568"/>
                  <a:pt x="10244" y="545"/>
                </a:cubicBezTo>
                <a:cubicBezTo>
                  <a:pt x="10277" y="517"/>
                  <a:pt x="10274" y="443"/>
                  <a:pt x="10320" y="428"/>
                </a:cubicBezTo>
                <a:cubicBezTo>
                  <a:pt x="10377" y="410"/>
                  <a:pt x="10405" y="439"/>
                  <a:pt x="10435" y="487"/>
                </a:cubicBezTo>
                <a:cubicBezTo>
                  <a:pt x="10490" y="573"/>
                  <a:pt x="10533" y="672"/>
                  <a:pt x="10572" y="767"/>
                </a:cubicBezTo>
                <a:cubicBezTo>
                  <a:pt x="10586" y="801"/>
                  <a:pt x="10640" y="927"/>
                  <a:pt x="10611" y="967"/>
                </a:cubicBezTo>
                <a:cubicBezTo>
                  <a:pt x="10597" y="987"/>
                  <a:pt x="10547" y="1014"/>
                  <a:pt x="10521" y="995"/>
                </a:cubicBezTo>
                <a:cubicBezTo>
                  <a:pt x="10492" y="974"/>
                  <a:pt x="10501" y="945"/>
                  <a:pt x="10500" y="913"/>
                </a:cubicBezTo>
                <a:moveTo>
                  <a:pt x="10885" y="457"/>
                </a:moveTo>
                <a:cubicBezTo>
                  <a:pt x="10908" y="515"/>
                  <a:pt x="10925" y="575"/>
                  <a:pt x="10945" y="635"/>
                </a:cubicBezTo>
                <a:cubicBezTo>
                  <a:pt x="10957" y="669"/>
                  <a:pt x="10975" y="732"/>
                  <a:pt x="11009" y="754"/>
                </a:cubicBezTo>
                <a:cubicBezTo>
                  <a:pt x="11017" y="756"/>
                  <a:pt x="11019" y="757"/>
                  <a:pt x="11024" y="757"/>
                </a:cubicBezTo>
                <a:cubicBezTo>
                  <a:pt x="11024" y="675"/>
                  <a:pt x="11014" y="589"/>
                  <a:pt x="11039" y="511"/>
                </a:cubicBezTo>
                <a:cubicBezTo>
                  <a:pt x="11061" y="442"/>
                  <a:pt x="11107" y="368"/>
                  <a:pt x="11183" y="352"/>
                </a:cubicBezTo>
                <a:cubicBezTo>
                  <a:pt x="11261" y="336"/>
                  <a:pt x="11307" y="371"/>
                  <a:pt x="11343" y="435"/>
                </a:cubicBezTo>
                <a:cubicBezTo>
                  <a:pt x="11393" y="526"/>
                  <a:pt x="11390" y="639"/>
                  <a:pt x="11459" y="716"/>
                </a:cubicBezTo>
                <a:moveTo>
                  <a:pt x="12224" y="197"/>
                </a:moveTo>
                <a:cubicBezTo>
                  <a:pt x="12220" y="165"/>
                  <a:pt x="12214" y="179"/>
                  <a:pt x="12163" y="179"/>
                </a:cubicBezTo>
                <a:cubicBezTo>
                  <a:pt x="12090" y="179"/>
                  <a:pt x="11992" y="187"/>
                  <a:pt x="11926" y="146"/>
                </a:cubicBezTo>
                <a:cubicBezTo>
                  <a:pt x="11907" y="135"/>
                  <a:pt x="11896" y="99"/>
                  <a:pt x="11911" y="79"/>
                </a:cubicBezTo>
                <a:cubicBezTo>
                  <a:pt x="11947" y="33"/>
                  <a:pt x="12044" y="0"/>
                  <a:pt x="12100" y="18"/>
                </a:cubicBezTo>
                <a:cubicBezTo>
                  <a:pt x="12163" y="38"/>
                  <a:pt x="12153" y="133"/>
                  <a:pt x="12154" y="181"/>
                </a:cubicBezTo>
                <a:cubicBezTo>
                  <a:pt x="12155" y="265"/>
                  <a:pt x="12146" y="336"/>
                  <a:pt x="12130" y="417"/>
                </a:cubicBezTo>
                <a:cubicBezTo>
                  <a:pt x="12118" y="480"/>
                  <a:pt x="12108" y="543"/>
                  <a:pt x="12097" y="606"/>
                </a:cubicBezTo>
                <a:cubicBezTo>
                  <a:pt x="12091" y="642"/>
                  <a:pt x="12089" y="654"/>
                  <a:pt x="12088" y="679"/>
                </a:cubicBezTo>
                <a:moveTo>
                  <a:pt x="7872" y="895"/>
                </a:moveTo>
                <a:cubicBezTo>
                  <a:pt x="9762" y="896"/>
                  <a:pt x="10744" y="899"/>
                  <a:pt x="12185" y="898"/>
                </a:cubicBezTo>
                <a:cubicBezTo>
                  <a:pt x="12190" y="898"/>
                  <a:pt x="12208" y="905"/>
                  <a:pt x="12209" y="905"/>
                </a:cubicBezTo>
                <a:cubicBezTo>
                  <a:pt x="12212" y="905"/>
                  <a:pt x="12184" y="895"/>
                  <a:pt x="12203" y="89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8" name="Freeform 15"/>
          <p:cNvSpPr/>
          <p:nvPr/>
        </p:nvSpPr>
        <p:spPr>
          <a:xfrm>
            <a:off x="2698920" y="1592280"/>
            <a:ext cx="2975400" cy="1063440"/>
          </a:xfrm>
          <a:custGeom>
            <a:avLst/>
            <a:gdLst/>
            <a:ahLst/>
            <a:rect l="0" t="0" r="r" b="b"/>
            <a:pathLst>
              <a:path w="8265" h="2954">
                <a:moveTo>
                  <a:pt x="167" y="761"/>
                </a:moveTo>
                <a:cubicBezTo>
                  <a:pt x="456" y="730"/>
                  <a:pt x="745" y="712"/>
                  <a:pt x="1035" y="691"/>
                </a:cubicBezTo>
                <a:cubicBezTo>
                  <a:pt x="2010" y="621"/>
                  <a:pt x="2956" y="398"/>
                  <a:pt x="3925" y="298"/>
                </a:cubicBezTo>
                <a:cubicBezTo>
                  <a:pt x="4599" y="228"/>
                  <a:pt x="5277" y="315"/>
                  <a:pt x="5949" y="209"/>
                </a:cubicBezTo>
                <a:cubicBezTo>
                  <a:pt x="6531" y="117"/>
                  <a:pt x="7131" y="154"/>
                  <a:pt x="7706" y="62"/>
                </a:cubicBezTo>
                <a:cubicBezTo>
                  <a:pt x="7767" y="52"/>
                  <a:pt x="7830" y="14"/>
                  <a:pt x="7885" y="0"/>
                </a:cubicBezTo>
                <a:cubicBezTo>
                  <a:pt x="7872" y="75"/>
                  <a:pt x="7845" y="143"/>
                  <a:pt x="7840" y="221"/>
                </a:cubicBezTo>
                <a:cubicBezTo>
                  <a:pt x="7826" y="454"/>
                  <a:pt x="7853" y="682"/>
                  <a:pt x="7908" y="909"/>
                </a:cubicBezTo>
                <a:cubicBezTo>
                  <a:pt x="7953" y="1093"/>
                  <a:pt x="8264" y="1632"/>
                  <a:pt x="8121" y="1812"/>
                </a:cubicBezTo>
                <a:cubicBezTo>
                  <a:pt x="8102" y="1836"/>
                  <a:pt x="8109" y="1812"/>
                  <a:pt x="8090" y="1828"/>
                </a:cubicBezTo>
                <a:cubicBezTo>
                  <a:pt x="7546" y="2283"/>
                  <a:pt x="6076" y="2299"/>
                  <a:pt x="5416" y="2388"/>
                </a:cubicBezTo>
                <a:cubicBezTo>
                  <a:pt x="4228" y="2548"/>
                  <a:pt x="3032" y="2663"/>
                  <a:pt x="1839" y="2772"/>
                </a:cubicBezTo>
                <a:cubicBezTo>
                  <a:pt x="1419" y="2810"/>
                  <a:pt x="979" y="2781"/>
                  <a:pt x="564" y="2833"/>
                </a:cubicBezTo>
                <a:cubicBezTo>
                  <a:pt x="415" y="2852"/>
                  <a:pt x="278" y="2923"/>
                  <a:pt x="132" y="2946"/>
                </a:cubicBezTo>
                <a:cubicBezTo>
                  <a:pt x="89" y="2953"/>
                  <a:pt x="43" y="2945"/>
                  <a:pt x="0" y="295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Freeform 1"/>
          <p:cNvSpPr/>
          <p:nvPr/>
        </p:nvSpPr>
        <p:spPr>
          <a:xfrm>
            <a:off x="1107000" y="448920"/>
            <a:ext cx="1663560" cy="376200"/>
          </a:xfrm>
          <a:custGeom>
            <a:avLst/>
            <a:gdLst/>
            <a:ahLst/>
            <a:rect l="0" t="0" r="r" b="b"/>
            <a:pathLst>
              <a:path w="4621" h="1045">
                <a:moveTo>
                  <a:pt x="333" y="296"/>
                </a:moveTo>
                <a:cubicBezTo>
                  <a:pt x="314" y="272"/>
                  <a:pt x="295" y="247"/>
                  <a:pt x="275" y="223"/>
                </a:cubicBezTo>
                <a:cubicBezTo>
                  <a:pt x="264" y="209"/>
                  <a:pt x="261" y="205"/>
                  <a:pt x="251" y="200"/>
                </a:cubicBezTo>
                <a:cubicBezTo>
                  <a:pt x="220" y="204"/>
                  <a:pt x="220" y="188"/>
                  <a:pt x="191" y="220"/>
                </a:cubicBezTo>
                <a:cubicBezTo>
                  <a:pt x="118" y="303"/>
                  <a:pt x="73" y="418"/>
                  <a:pt x="45" y="521"/>
                </a:cubicBezTo>
                <a:cubicBezTo>
                  <a:pt x="16" y="631"/>
                  <a:pt x="0" y="765"/>
                  <a:pt x="42" y="872"/>
                </a:cubicBezTo>
                <a:cubicBezTo>
                  <a:pt x="75" y="957"/>
                  <a:pt x="146" y="1018"/>
                  <a:pt x="236" y="1031"/>
                </a:cubicBezTo>
                <a:cubicBezTo>
                  <a:pt x="329" y="1044"/>
                  <a:pt x="403" y="996"/>
                  <a:pt x="444" y="913"/>
                </a:cubicBezTo>
                <a:cubicBezTo>
                  <a:pt x="492" y="816"/>
                  <a:pt x="478" y="694"/>
                  <a:pt x="444" y="596"/>
                </a:cubicBezTo>
                <a:cubicBezTo>
                  <a:pt x="411" y="502"/>
                  <a:pt x="345" y="361"/>
                  <a:pt x="260" y="298"/>
                </a:cubicBezTo>
                <a:cubicBezTo>
                  <a:pt x="213" y="263"/>
                  <a:pt x="251" y="388"/>
                  <a:pt x="251" y="388"/>
                </a:cubicBezTo>
                <a:moveTo>
                  <a:pt x="749" y="953"/>
                </a:moveTo>
                <a:cubicBezTo>
                  <a:pt x="721" y="916"/>
                  <a:pt x="709" y="887"/>
                  <a:pt x="699" y="843"/>
                </a:cubicBezTo>
                <a:cubicBezTo>
                  <a:pt x="690" y="804"/>
                  <a:pt x="687" y="762"/>
                  <a:pt x="690" y="722"/>
                </a:cubicBezTo>
                <a:cubicBezTo>
                  <a:pt x="694" y="675"/>
                  <a:pt x="733" y="636"/>
                  <a:pt x="776" y="617"/>
                </a:cubicBezTo>
                <a:cubicBezTo>
                  <a:pt x="819" y="597"/>
                  <a:pt x="848" y="614"/>
                  <a:pt x="865" y="658"/>
                </a:cubicBezTo>
                <a:cubicBezTo>
                  <a:pt x="891" y="723"/>
                  <a:pt x="885" y="793"/>
                  <a:pt x="898" y="860"/>
                </a:cubicBezTo>
                <a:cubicBezTo>
                  <a:pt x="915" y="945"/>
                  <a:pt x="956" y="980"/>
                  <a:pt x="1034" y="1008"/>
                </a:cubicBezTo>
                <a:moveTo>
                  <a:pt x="1663" y="650"/>
                </a:moveTo>
                <a:cubicBezTo>
                  <a:pt x="1621" y="622"/>
                  <a:pt x="1605" y="611"/>
                  <a:pt x="1544" y="616"/>
                </a:cubicBezTo>
                <a:cubicBezTo>
                  <a:pt x="1454" y="623"/>
                  <a:pt x="1369" y="675"/>
                  <a:pt x="1302" y="733"/>
                </a:cubicBezTo>
                <a:cubicBezTo>
                  <a:pt x="1277" y="755"/>
                  <a:pt x="1203" y="843"/>
                  <a:pt x="1237" y="884"/>
                </a:cubicBezTo>
                <a:cubicBezTo>
                  <a:pt x="1265" y="919"/>
                  <a:pt x="1323" y="935"/>
                  <a:pt x="1368" y="913"/>
                </a:cubicBezTo>
                <a:cubicBezTo>
                  <a:pt x="1542" y="830"/>
                  <a:pt x="1569" y="603"/>
                  <a:pt x="1571" y="439"/>
                </a:cubicBezTo>
                <a:cubicBezTo>
                  <a:pt x="1572" y="342"/>
                  <a:pt x="1554" y="250"/>
                  <a:pt x="1533" y="160"/>
                </a:cubicBezTo>
                <a:cubicBezTo>
                  <a:pt x="1527" y="246"/>
                  <a:pt x="1522" y="332"/>
                  <a:pt x="1522" y="419"/>
                </a:cubicBezTo>
                <a:cubicBezTo>
                  <a:pt x="1521" y="536"/>
                  <a:pt x="1545" y="642"/>
                  <a:pt x="1611" y="744"/>
                </a:cubicBezTo>
                <a:cubicBezTo>
                  <a:pt x="1641" y="791"/>
                  <a:pt x="1697" y="853"/>
                  <a:pt x="1760" y="848"/>
                </a:cubicBezTo>
                <a:cubicBezTo>
                  <a:pt x="1817" y="844"/>
                  <a:pt x="1828" y="817"/>
                  <a:pt x="1854" y="767"/>
                </a:cubicBezTo>
                <a:cubicBezTo>
                  <a:pt x="1872" y="732"/>
                  <a:pt x="1896" y="640"/>
                  <a:pt x="1936" y="622"/>
                </a:cubicBezTo>
                <a:cubicBezTo>
                  <a:pt x="1986" y="600"/>
                  <a:pt x="2018" y="618"/>
                  <a:pt x="2062" y="644"/>
                </a:cubicBezTo>
                <a:cubicBezTo>
                  <a:pt x="2133" y="686"/>
                  <a:pt x="2195" y="730"/>
                  <a:pt x="2278" y="747"/>
                </a:cubicBezTo>
                <a:cubicBezTo>
                  <a:pt x="2348" y="762"/>
                  <a:pt x="2420" y="758"/>
                  <a:pt x="2493" y="758"/>
                </a:cubicBezTo>
                <a:moveTo>
                  <a:pt x="2334" y="524"/>
                </a:moveTo>
                <a:cubicBezTo>
                  <a:pt x="2235" y="534"/>
                  <a:pt x="2145" y="546"/>
                  <a:pt x="2090" y="646"/>
                </a:cubicBezTo>
                <a:cubicBezTo>
                  <a:pt x="2051" y="718"/>
                  <a:pt x="2070" y="803"/>
                  <a:pt x="2129" y="854"/>
                </a:cubicBezTo>
                <a:cubicBezTo>
                  <a:pt x="2208" y="921"/>
                  <a:pt x="2351" y="934"/>
                  <a:pt x="2449" y="917"/>
                </a:cubicBezTo>
                <a:cubicBezTo>
                  <a:pt x="2543" y="901"/>
                  <a:pt x="2650" y="845"/>
                  <a:pt x="2716" y="777"/>
                </a:cubicBezTo>
                <a:cubicBezTo>
                  <a:pt x="2790" y="702"/>
                  <a:pt x="2786" y="608"/>
                  <a:pt x="2786" y="513"/>
                </a:cubicBezTo>
                <a:cubicBezTo>
                  <a:pt x="2786" y="479"/>
                  <a:pt x="2786" y="444"/>
                  <a:pt x="2786" y="410"/>
                </a:cubicBezTo>
                <a:cubicBezTo>
                  <a:pt x="2818" y="419"/>
                  <a:pt x="2825" y="408"/>
                  <a:pt x="2852" y="440"/>
                </a:cubicBezTo>
                <a:cubicBezTo>
                  <a:pt x="2900" y="497"/>
                  <a:pt x="2911" y="573"/>
                  <a:pt x="2923" y="643"/>
                </a:cubicBezTo>
                <a:cubicBezTo>
                  <a:pt x="2935" y="714"/>
                  <a:pt x="2929" y="796"/>
                  <a:pt x="2957" y="863"/>
                </a:cubicBezTo>
                <a:cubicBezTo>
                  <a:pt x="2973" y="901"/>
                  <a:pt x="3003" y="913"/>
                  <a:pt x="3041" y="915"/>
                </a:cubicBezTo>
                <a:cubicBezTo>
                  <a:pt x="3085" y="915"/>
                  <a:pt x="3102" y="915"/>
                  <a:pt x="3132" y="915"/>
                </a:cubicBezTo>
                <a:moveTo>
                  <a:pt x="3426" y="560"/>
                </a:moveTo>
                <a:cubicBezTo>
                  <a:pt x="3423" y="540"/>
                  <a:pt x="3409" y="532"/>
                  <a:pt x="3430" y="553"/>
                </a:cubicBezTo>
                <a:cubicBezTo>
                  <a:pt x="3461" y="586"/>
                  <a:pt x="3485" y="629"/>
                  <a:pt x="3527" y="650"/>
                </a:cubicBezTo>
                <a:cubicBezTo>
                  <a:pt x="3574" y="673"/>
                  <a:pt x="3625" y="671"/>
                  <a:pt x="3675" y="671"/>
                </a:cubicBezTo>
                <a:cubicBezTo>
                  <a:pt x="3760" y="672"/>
                  <a:pt x="3867" y="656"/>
                  <a:pt x="3913" y="573"/>
                </a:cubicBezTo>
                <a:cubicBezTo>
                  <a:pt x="3925" y="552"/>
                  <a:pt x="3938" y="492"/>
                  <a:pt x="3915" y="473"/>
                </a:cubicBezTo>
                <a:cubicBezTo>
                  <a:pt x="3869" y="436"/>
                  <a:pt x="3748" y="459"/>
                  <a:pt x="3700" y="473"/>
                </a:cubicBezTo>
                <a:cubicBezTo>
                  <a:pt x="3588" y="505"/>
                  <a:pt x="3482" y="571"/>
                  <a:pt x="3405" y="657"/>
                </a:cubicBezTo>
                <a:cubicBezTo>
                  <a:pt x="3368" y="698"/>
                  <a:pt x="3313" y="794"/>
                  <a:pt x="3348" y="854"/>
                </a:cubicBezTo>
                <a:cubicBezTo>
                  <a:pt x="3385" y="917"/>
                  <a:pt x="3496" y="936"/>
                  <a:pt x="3560" y="942"/>
                </a:cubicBezTo>
                <a:cubicBezTo>
                  <a:pt x="3586" y="942"/>
                  <a:pt x="3612" y="943"/>
                  <a:pt x="3638" y="943"/>
                </a:cubicBezTo>
                <a:moveTo>
                  <a:pt x="4620" y="619"/>
                </a:moveTo>
                <a:cubicBezTo>
                  <a:pt x="4587" y="597"/>
                  <a:pt x="4555" y="577"/>
                  <a:pt x="4517" y="565"/>
                </a:cubicBezTo>
                <a:cubicBezTo>
                  <a:pt x="4458" y="545"/>
                  <a:pt x="4399" y="544"/>
                  <a:pt x="4337" y="544"/>
                </a:cubicBezTo>
                <a:cubicBezTo>
                  <a:pt x="4255" y="544"/>
                  <a:pt x="4183" y="567"/>
                  <a:pt x="4120" y="623"/>
                </a:cubicBezTo>
                <a:cubicBezTo>
                  <a:pt x="4065" y="673"/>
                  <a:pt x="4014" y="800"/>
                  <a:pt x="4095" y="848"/>
                </a:cubicBezTo>
                <a:cubicBezTo>
                  <a:pt x="4158" y="884"/>
                  <a:pt x="4262" y="881"/>
                  <a:pt x="4329" y="860"/>
                </a:cubicBezTo>
                <a:cubicBezTo>
                  <a:pt x="4421" y="829"/>
                  <a:pt x="4513" y="750"/>
                  <a:pt x="4557" y="664"/>
                </a:cubicBezTo>
                <a:cubicBezTo>
                  <a:pt x="4608" y="565"/>
                  <a:pt x="4606" y="440"/>
                  <a:pt x="4583" y="334"/>
                </a:cubicBezTo>
                <a:cubicBezTo>
                  <a:pt x="4561" y="229"/>
                  <a:pt x="4514" y="93"/>
                  <a:pt x="4436" y="16"/>
                </a:cubicBezTo>
                <a:cubicBezTo>
                  <a:pt x="4420" y="0"/>
                  <a:pt x="4413" y="9"/>
                  <a:pt x="4399" y="1"/>
                </a:cubicBezTo>
                <a:cubicBezTo>
                  <a:pt x="4384" y="87"/>
                  <a:pt x="4383" y="172"/>
                  <a:pt x="4383" y="259"/>
                </a:cubicBezTo>
                <a:cubicBezTo>
                  <a:pt x="4383" y="379"/>
                  <a:pt x="4412" y="482"/>
                  <a:pt x="4461" y="589"/>
                </a:cubicBezTo>
                <a:cubicBezTo>
                  <a:pt x="4496" y="666"/>
                  <a:pt x="4537" y="723"/>
                  <a:pt x="4601" y="77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0" name="Freeform 2"/>
          <p:cNvSpPr/>
          <p:nvPr/>
        </p:nvSpPr>
        <p:spPr>
          <a:xfrm>
            <a:off x="3158640" y="451440"/>
            <a:ext cx="772200" cy="318600"/>
          </a:xfrm>
          <a:custGeom>
            <a:avLst/>
            <a:gdLst/>
            <a:ahLst/>
            <a:rect l="0" t="0" r="r" b="b"/>
            <a:pathLst>
              <a:path w="2145" h="885">
                <a:moveTo>
                  <a:pt x="502" y="340"/>
                </a:moveTo>
                <a:cubicBezTo>
                  <a:pt x="434" y="279"/>
                  <a:pt x="385" y="277"/>
                  <a:pt x="291" y="275"/>
                </a:cubicBezTo>
                <a:cubicBezTo>
                  <a:pt x="211" y="273"/>
                  <a:pt x="86" y="254"/>
                  <a:pt x="34" y="337"/>
                </a:cubicBezTo>
                <a:cubicBezTo>
                  <a:pt x="0" y="391"/>
                  <a:pt x="30" y="469"/>
                  <a:pt x="70" y="506"/>
                </a:cubicBezTo>
                <a:cubicBezTo>
                  <a:pt x="128" y="560"/>
                  <a:pt x="208" y="577"/>
                  <a:pt x="279" y="602"/>
                </a:cubicBezTo>
                <a:cubicBezTo>
                  <a:pt x="327" y="619"/>
                  <a:pt x="389" y="636"/>
                  <a:pt x="401" y="693"/>
                </a:cubicBezTo>
                <a:cubicBezTo>
                  <a:pt x="413" y="756"/>
                  <a:pt x="336" y="788"/>
                  <a:pt x="291" y="806"/>
                </a:cubicBezTo>
                <a:cubicBezTo>
                  <a:pt x="225" y="833"/>
                  <a:pt x="157" y="840"/>
                  <a:pt x="86" y="841"/>
                </a:cubicBezTo>
                <a:cubicBezTo>
                  <a:pt x="61" y="841"/>
                  <a:pt x="51" y="836"/>
                  <a:pt x="41" y="833"/>
                </a:cubicBezTo>
                <a:moveTo>
                  <a:pt x="677" y="423"/>
                </a:moveTo>
                <a:cubicBezTo>
                  <a:pt x="704" y="455"/>
                  <a:pt x="715" y="486"/>
                  <a:pt x="732" y="534"/>
                </a:cubicBezTo>
                <a:cubicBezTo>
                  <a:pt x="753" y="595"/>
                  <a:pt x="777" y="661"/>
                  <a:pt x="835" y="698"/>
                </a:cubicBezTo>
                <a:cubicBezTo>
                  <a:pt x="882" y="727"/>
                  <a:pt x="966" y="736"/>
                  <a:pt x="1020" y="725"/>
                </a:cubicBezTo>
                <a:cubicBezTo>
                  <a:pt x="1142" y="699"/>
                  <a:pt x="1170" y="566"/>
                  <a:pt x="1171" y="461"/>
                </a:cubicBezTo>
                <a:cubicBezTo>
                  <a:pt x="1172" y="380"/>
                  <a:pt x="1149" y="318"/>
                  <a:pt x="1060" y="324"/>
                </a:cubicBezTo>
                <a:cubicBezTo>
                  <a:pt x="969" y="330"/>
                  <a:pt x="894" y="407"/>
                  <a:pt x="849" y="483"/>
                </a:cubicBezTo>
                <a:cubicBezTo>
                  <a:pt x="811" y="545"/>
                  <a:pt x="782" y="654"/>
                  <a:pt x="826" y="721"/>
                </a:cubicBezTo>
                <a:cubicBezTo>
                  <a:pt x="888" y="817"/>
                  <a:pt x="1024" y="818"/>
                  <a:pt x="1121" y="819"/>
                </a:cubicBezTo>
                <a:cubicBezTo>
                  <a:pt x="1225" y="820"/>
                  <a:pt x="1318" y="785"/>
                  <a:pt x="1407" y="730"/>
                </a:cubicBezTo>
                <a:cubicBezTo>
                  <a:pt x="1500" y="673"/>
                  <a:pt x="1571" y="597"/>
                  <a:pt x="1632" y="507"/>
                </a:cubicBezTo>
                <a:cubicBezTo>
                  <a:pt x="1696" y="410"/>
                  <a:pt x="1732" y="313"/>
                  <a:pt x="1728" y="198"/>
                </a:cubicBezTo>
                <a:cubicBezTo>
                  <a:pt x="1726" y="133"/>
                  <a:pt x="1701" y="90"/>
                  <a:pt x="1659" y="44"/>
                </a:cubicBezTo>
                <a:cubicBezTo>
                  <a:pt x="1644" y="30"/>
                  <a:pt x="1640" y="26"/>
                  <a:pt x="1629" y="20"/>
                </a:cubicBezTo>
                <a:cubicBezTo>
                  <a:pt x="1594" y="34"/>
                  <a:pt x="1601" y="0"/>
                  <a:pt x="1582" y="57"/>
                </a:cubicBezTo>
                <a:cubicBezTo>
                  <a:pt x="1549" y="154"/>
                  <a:pt x="1560" y="276"/>
                  <a:pt x="1562" y="376"/>
                </a:cubicBezTo>
                <a:cubicBezTo>
                  <a:pt x="1564" y="469"/>
                  <a:pt x="1587" y="555"/>
                  <a:pt x="1623" y="639"/>
                </a:cubicBezTo>
                <a:cubicBezTo>
                  <a:pt x="1650" y="703"/>
                  <a:pt x="1690" y="761"/>
                  <a:pt x="1741" y="809"/>
                </a:cubicBezTo>
                <a:cubicBezTo>
                  <a:pt x="1774" y="839"/>
                  <a:pt x="1810" y="861"/>
                  <a:pt x="1848" y="884"/>
                </a:cubicBezTo>
                <a:moveTo>
                  <a:pt x="1471" y="593"/>
                </a:moveTo>
                <a:cubicBezTo>
                  <a:pt x="1627" y="593"/>
                  <a:pt x="1780" y="586"/>
                  <a:pt x="1935" y="568"/>
                </a:cubicBezTo>
                <a:cubicBezTo>
                  <a:pt x="2043" y="555"/>
                  <a:pt x="2076" y="551"/>
                  <a:pt x="2144" y="53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1" name="Freeform 3"/>
          <p:cNvSpPr/>
          <p:nvPr/>
        </p:nvSpPr>
        <p:spPr>
          <a:xfrm>
            <a:off x="5891040" y="1139760"/>
            <a:ext cx="168840" cy="179640"/>
          </a:xfrm>
          <a:custGeom>
            <a:avLst/>
            <a:gdLst/>
            <a:ahLst/>
            <a:rect l="0" t="0" r="r" b="b"/>
            <a:pathLst>
              <a:path w="469" h="499">
                <a:moveTo>
                  <a:pt x="468" y="84"/>
                </a:moveTo>
                <a:cubicBezTo>
                  <a:pt x="416" y="27"/>
                  <a:pt x="381" y="0"/>
                  <a:pt x="298" y="11"/>
                </a:cubicBezTo>
                <a:cubicBezTo>
                  <a:pt x="199" y="24"/>
                  <a:pt x="104" y="89"/>
                  <a:pt x="51" y="172"/>
                </a:cubicBezTo>
                <a:cubicBezTo>
                  <a:pt x="2" y="247"/>
                  <a:pt x="0" y="355"/>
                  <a:pt x="58" y="423"/>
                </a:cubicBezTo>
                <a:cubicBezTo>
                  <a:pt x="113" y="470"/>
                  <a:pt x="132" y="485"/>
                  <a:pt x="181" y="49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2" name="Freeform 4"/>
          <p:cNvSpPr/>
          <p:nvPr/>
        </p:nvSpPr>
        <p:spPr>
          <a:xfrm>
            <a:off x="1071720" y="1122480"/>
            <a:ext cx="859320" cy="282240"/>
          </a:xfrm>
          <a:custGeom>
            <a:avLst/>
            <a:gdLst/>
            <a:ahLst/>
            <a:rect l="0" t="0" r="r" b="b"/>
            <a:pathLst>
              <a:path w="2387" h="784">
                <a:moveTo>
                  <a:pt x="0" y="79"/>
                </a:moveTo>
                <a:cubicBezTo>
                  <a:pt x="94" y="79"/>
                  <a:pt x="176" y="60"/>
                  <a:pt x="269" y="41"/>
                </a:cubicBezTo>
                <a:cubicBezTo>
                  <a:pt x="363" y="21"/>
                  <a:pt x="457" y="12"/>
                  <a:pt x="552" y="0"/>
                </a:cubicBezTo>
                <a:moveTo>
                  <a:pt x="278" y="31"/>
                </a:moveTo>
                <a:cubicBezTo>
                  <a:pt x="277" y="51"/>
                  <a:pt x="285" y="70"/>
                  <a:pt x="297" y="94"/>
                </a:cubicBezTo>
                <a:cubicBezTo>
                  <a:pt x="337" y="176"/>
                  <a:pt x="366" y="259"/>
                  <a:pt x="386" y="348"/>
                </a:cubicBezTo>
                <a:cubicBezTo>
                  <a:pt x="407" y="439"/>
                  <a:pt x="412" y="535"/>
                  <a:pt x="431" y="626"/>
                </a:cubicBezTo>
                <a:cubicBezTo>
                  <a:pt x="442" y="663"/>
                  <a:pt x="445" y="673"/>
                  <a:pt x="454" y="695"/>
                </a:cubicBezTo>
                <a:moveTo>
                  <a:pt x="642" y="230"/>
                </a:moveTo>
                <a:cubicBezTo>
                  <a:pt x="660" y="253"/>
                  <a:pt x="636" y="126"/>
                  <a:pt x="658" y="237"/>
                </a:cubicBezTo>
                <a:cubicBezTo>
                  <a:pt x="674" y="316"/>
                  <a:pt x="677" y="396"/>
                  <a:pt x="699" y="475"/>
                </a:cubicBezTo>
                <a:cubicBezTo>
                  <a:pt x="714" y="528"/>
                  <a:pt x="770" y="663"/>
                  <a:pt x="854" y="630"/>
                </a:cubicBezTo>
                <a:cubicBezTo>
                  <a:pt x="906" y="609"/>
                  <a:pt x="916" y="546"/>
                  <a:pt x="936" y="498"/>
                </a:cubicBezTo>
                <a:cubicBezTo>
                  <a:pt x="956" y="450"/>
                  <a:pt x="979" y="379"/>
                  <a:pt x="1036" y="364"/>
                </a:cubicBezTo>
                <a:cubicBezTo>
                  <a:pt x="1091" y="350"/>
                  <a:pt x="1115" y="417"/>
                  <a:pt x="1140" y="450"/>
                </a:cubicBezTo>
                <a:cubicBezTo>
                  <a:pt x="1191" y="515"/>
                  <a:pt x="1246" y="553"/>
                  <a:pt x="1328" y="570"/>
                </a:cubicBezTo>
                <a:cubicBezTo>
                  <a:pt x="1386" y="581"/>
                  <a:pt x="1455" y="585"/>
                  <a:pt x="1505" y="552"/>
                </a:cubicBezTo>
                <a:cubicBezTo>
                  <a:pt x="1572" y="507"/>
                  <a:pt x="1591" y="411"/>
                  <a:pt x="1677" y="394"/>
                </a:cubicBezTo>
                <a:cubicBezTo>
                  <a:pt x="1731" y="383"/>
                  <a:pt x="1760" y="416"/>
                  <a:pt x="1800" y="443"/>
                </a:cubicBezTo>
                <a:cubicBezTo>
                  <a:pt x="1844" y="472"/>
                  <a:pt x="1909" y="507"/>
                  <a:pt x="1965" y="491"/>
                </a:cubicBezTo>
                <a:cubicBezTo>
                  <a:pt x="2007" y="479"/>
                  <a:pt x="2008" y="449"/>
                  <a:pt x="2007" y="408"/>
                </a:cubicBezTo>
                <a:cubicBezTo>
                  <a:pt x="2005" y="352"/>
                  <a:pt x="1980" y="320"/>
                  <a:pt x="1928" y="292"/>
                </a:cubicBezTo>
                <a:cubicBezTo>
                  <a:pt x="1887" y="270"/>
                  <a:pt x="1813" y="248"/>
                  <a:pt x="1775" y="287"/>
                </a:cubicBezTo>
                <a:cubicBezTo>
                  <a:pt x="1718" y="344"/>
                  <a:pt x="1715" y="460"/>
                  <a:pt x="1724" y="534"/>
                </a:cubicBezTo>
                <a:cubicBezTo>
                  <a:pt x="1736" y="633"/>
                  <a:pt x="1802" y="696"/>
                  <a:pt x="1893" y="728"/>
                </a:cubicBezTo>
                <a:cubicBezTo>
                  <a:pt x="2047" y="783"/>
                  <a:pt x="2226" y="764"/>
                  <a:pt x="2386" y="76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3" name="Freeform 5"/>
          <p:cNvSpPr/>
          <p:nvPr/>
        </p:nvSpPr>
        <p:spPr>
          <a:xfrm>
            <a:off x="2122560" y="1112760"/>
            <a:ext cx="2050560" cy="395640"/>
          </a:xfrm>
          <a:custGeom>
            <a:avLst/>
            <a:gdLst/>
            <a:ahLst/>
            <a:rect l="0" t="0" r="r" b="b"/>
            <a:pathLst>
              <a:path w="5696" h="1099">
                <a:moveTo>
                  <a:pt x="69" y="320"/>
                </a:moveTo>
                <a:cubicBezTo>
                  <a:pt x="74" y="322"/>
                  <a:pt x="76" y="356"/>
                  <a:pt x="78" y="380"/>
                </a:cubicBezTo>
                <a:cubicBezTo>
                  <a:pt x="84" y="466"/>
                  <a:pt x="89" y="550"/>
                  <a:pt x="106" y="634"/>
                </a:cubicBezTo>
                <a:cubicBezTo>
                  <a:pt x="116" y="682"/>
                  <a:pt x="130" y="730"/>
                  <a:pt x="145" y="776"/>
                </a:cubicBezTo>
                <a:moveTo>
                  <a:pt x="0" y="116"/>
                </a:moveTo>
                <a:cubicBezTo>
                  <a:pt x="0" y="111"/>
                  <a:pt x="0" y="107"/>
                  <a:pt x="0" y="102"/>
                </a:cubicBezTo>
                <a:cubicBezTo>
                  <a:pt x="41" y="119"/>
                  <a:pt x="76" y="174"/>
                  <a:pt x="106" y="208"/>
                </a:cubicBezTo>
                <a:moveTo>
                  <a:pt x="549" y="384"/>
                </a:moveTo>
                <a:cubicBezTo>
                  <a:pt x="577" y="426"/>
                  <a:pt x="600" y="465"/>
                  <a:pt x="616" y="515"/>
                </a:cubicBezTo>
                <a:cubicBezTo>
                  <a:pt x="633" y="568"/>
                  <a:pt x="647" y="625"/>
                  <a:pt x="655" y="680"/>
                </a:cubicBezTo>
                <a:cubicBezTo>
                  <a:pt x="655" y="690"/>
                  <a:pt x="655" y="691"/>
                  <a:pt x="655" y="697"/>
                </a:cubicBezTo>
                <a:cubicBezTo>
                  <a:pt x="657" y="623"/>
                  <a:pt x="668" y="563"/>
                  <a:pt x="700" y="495"/>
                </a:cubicBezTo>
                <a:cubicBezTo>
                  <a:pt x="728" y="435"/>
                  <a:pt x="753" y="405"/>
                  <a:pt x="816" y="394"/>
                </a:cubicBezTo>
                <a:cubicBezTo>
                  <a:pt x="859" y="438"/>
                  <a:pt x="878" y="461"/>
                  <a:pt x="892" y="539"/>
                </a:cubicBezTo>
                <a:cubicBezTo>
                  <a:pt x="904" y="604"/>
                  <a:pt x="906" y="651"/>
                  <a:pt x="946" y="698"/>
                </a:cubicBezTo>
                <a:cubicBezTo>
                  <a:pt x="968" y="674"/>
                  <a:pt x="981" y="644"/>
                  <a:pt x="995" y="604"/>
                </a:cubicBezTo>
                <a:cubicBezTo>
                  <a:pt x="1011" y="558"/>
                  <a:pt x="1024" y="475"/>
                  <a:pt x="1061" y="440"/>
                </a:cubicBezTo>
                <a:cubicBezTo>
                  <a:pt x="1073" y="430"/>
                  <a:pt x="1075" y="426"/>
                  <a:pt x="1086" y="429"/>
                </a:cubicBezTo>
                <a:cubicBezTo>
                  <a:pt x="1106" y="458"/>
                  <a:pt x="1124" y="496"/>
                  <a:pt x="1140" y="534"/>
                </a:cubicBezTo>
                <a:cubicBezTo>
                  <a:pt x="1158" y="576"/>
                  <a:pt x="1178" y="620"/>
                  <a:pt x="1225" y="635"/>
                </a:cubicBezTo>
                <a:cubicBezTo>
                  <a:pt x="1271" y="650"/>
                  <a:pt x="1292" y="620"/>
                  <a:pt x="1310" y="584"/>
                </a:cubicBezTo>
                <a:cubicBezTo>
                  <a:pt x="1337" y="529"/>
                  <a:pt x="1330" y="460"/>
                  <a:pt x="1335" y="401"/>
                </a:cubicBezTo>
                <a:cubicBezTo>
                  <a:pt x="1338" y="364"/>
                  <a:pt x="1351" y="343"/>
                  <a:pt x="1362" y="316"/>
                </a:cubicBezTo>
                <a:cubicBezTo>
                  <a:pt x="1393" y="359"/>
                  <a:pt x="1408" y="411"/>
                  <a:pt x="1422" y="476"/>
                </a:cubicBezTo>
                <a:cubicBezTo>
                  <a:pt x="1467" y="681"/>
                  <a:pt x="1576" y="868"/>
                  <a:pt x="1618" y="1070"/>
                </a:cubicBezTo>
                <a:cubicBezTo>
                  <a:pt x="1618" y="1088"/>
                  <a:pt x="1618" y="1089"/>
                  <a:pt x="1618" y="1098"/>
                </a:cubicBezTo>
                <a:cubicBezTo>
                  <a:pt x="1563" y="1058"/>
                  <a:pt x="1521" y="1029"/>
                  <a:pt x="1492" y="952"/>
                </a:cubicBezTo>
                <a:cubicBezTo>
                  <a:pt x="1459" y="863"/>
                  <a:pt x="1458" y="743"/>
                  <a:pt x="1480" y="651"/>
                </a:cubicBezTo>
                <a:cubicBezTo>
                  <a:pt x="1504" y="550"/>
                  <a:pt x="1559" y="430"/>
                  <a:pt x="1644" y="366"/>
                </a:cubicBezTo>
                <a:cubicBezTo>
                  <a:pt x="1687" y="334"/>
                  <a:pt x="1706" y="353"/>
                  <a:pt x="1750" y="353"/>
                </a:cubicBezTo>
                <a:cubicBezTo>
                  <a:pt x="1768" y="432"/>
                  <a:pt x="1777" y="509"/>
                  <a:pt x="1744" y="587"/>
                </a:cubicBezTo>
                <a:cubicBezTo>
                  <a:pt x="1712" y="662"/>
                  <a:pt x="1642" y="707"/>
                  <a:pt x="1599" y="770"/>
                </a:cubicBezTo>
                <a:cubicBezTo>
                  <a:pt x="1599" y="771"/>
                  <a:pt x="1599" y="772"/>
                  <a:pt x="1599" y="773"/>
                </a:cubicBezTo>
                <a:moveTo>
                  <a:pt x="2227" y="578"/>
                </a:moveTo>
                <a:cubicBezTo>
                  <a:pt x="2167" y="639"/>
                  <a:pt x="2121" y="694"/>
                  <a:pt x="2118" y="782"/>
                </a:cubicBezTo>
                <a:cubicBezTo>
                  <a:pt x="2116" y="830"/>
                  <a:pt x="2139" y="856"/>
                  <a:pt x="2184" y="871"/>
                </a:cubicBezTo>
                <a:cubicBezTo>
                  <a:pt x="2231" y="886"/>
                  <a:pt x="2260" y="845"/>
                  <a:pt x="2269" y="805"/>
                </a:cubicBezTo>
                <a:cubicBezTo>
                  <a:pt x="2283" y="747"/>
                  <a:pt x="2278" y="669"/>
                  <a:pt x="2263" y="612"/>
                </a:cubicBezTo>
                <a:cubicBezTo>
                  <a:pt x="2255" y="581"/>
                  <a:pt x="2241" y="550"/>
                  <a:pt x="2230" y="519"/>
                </a:cubicBezTo>
                <a:cubicBezTo>
                  <a:pt x="2248" y="569"/>
                  <a:pt x="2264" y="616"/>
                  <a:pt x="2300" y="662"/>
                </a:cubicBezTo>
                <a:cubicBezTo>
                  <a:pt x="2345" y="720"/>
                  <a:pt x="2419" y="780"/>
                  <a:pt x="2498" y="758"/>
                </a:cubicBezTo>
                <a:cubicBezTo>
                  <a:pt x="2622" y="724"/>
                  <a:pt x="2639" y="538"/>
                  <a:pt x="2660" y="439"/>
                </a:cubicBezTo>
                <a:cubicBezTo>
                  <a:pt x="2671" y="386"/>
                  <a:pt x="2681" y="357"/>
                  <a:pt x="2719" y="324"/>
                </a:cubicBezTo>
                <a:cubicBezTo>
                  <a:pt x="2722" y="324"/>
                  <a:pt x="2724" y="324"/>
                  <a:pt x="2727" y="324"/>
                </a:cubicBezTo>
                <a:cubicBezTo>
                  <a:pt x="2734" y="378"/>
                  <a:pt x="2737" y="433"/>
                  <a:pt x="2746" y="487"/>
                </a:cubicBezTo>
                <a:cubicBezTo>
                  <a:pt x="2764" y="600"/>
                  <a:pt x="2834" y="671"/>
                  <a:pt x="2946" y="697"/>
                </a:cubicBezTo>
                <a:cubicBezTo>
                  <a:pt x="3044" y="720"/>
                  <a:pt x="3159" y="715"/>
                  <a:pt x="3246" y="662"/>
                </a:cubicBezTo>
                <a:cubicBezTo>
                  <a:pt x="3342" y="603"/>
                  <a:pt x="3363" y="513"/>
                  <a:pt x="3361" y="408"/>
                </a:cubicBezTo>
                <a:cubicBezTo>
                  <a:pt x="3359" y="301"/>
                  <a:pt x="3313" y="201"/>
                  <a:pt x="3273" y="103"/>
                </a:cubicBezTo>
                <a:cubicBezTo>
                  <a:pt x="3255" y="60"/>
                  <a:pt x="3229" y="28"/>
                  <a:pt x="3210" y="0"/>
                </a:cubicBezTo>
                <a:cubicBezTo>
                  <a:pt x="3194" y="57"/>
                  <a:pt x="3180" y="109"/>
                  <a:pt x="3189" y="172"/>
                </a:cubicBezTo>
                <a:cubicBezTo>
                  <a:pt x="3207" y="306"/>
                  <a:pt x="3291" y="429"/>
                  <a:pt x="3349" y="550"/>
                </a:cubicBezTo>
                <a:cubicBezTo>
                  <a:pt x="3354" y="561"/>
                  <a:pt x="3359" y="572"/>
                  <a:pt x="3364" y="584"/>
                </a:cubicBezTo>
                <a:moveTo>
                  <a:pt x="3037" y="426"/>
                </a:moveTo>
                <a:cubicBezTo>
                  <a:pt x="3148" y="396"/>
                  <a:pt x="3259" y="377"/>
                  <a:pt x="3373" y="360"/>
                </a:cubicBezTo>
                <a:cubicBezTo>
                  <a:pt x="3551" y="333"/>
                  <a:pt x="3739" y="323"/>
                  <a:pt x="3908" y="258"/>
                </a:cubicBezTo>
                <a:cubicBezTo>
                  <a:pt x="3967" y="235"/>
                  <a:pt x="3954" y="227"/>
                  <a:pt x="3984" y="192"/>
                </a:cubicBezTo>
                <a:cubicBezTo>
                  <a:pt x="3934" y="186"/>
                  <a:pt x="3900" y="184"/>
                  <a:pt x="3847" y="215"/>
                </a:cubicBezTo>
                <a:cubicBezTo>
                  <a:pt x="3797" y="244"/>
                  <a:pt x="3745" y="292"/>
                  <a:pt x="3732" y="351"/>
                </a:cubicBezTo>
                <a:cubicBezTo>
                  <a:pt x="3732" y="377"/>
                  <a:pt x="3732" y="384"/>
                  <a:pt x="3732" y="401"/>
                </a:cubicBezTo>
                <a:cubicBezTo>
                  <a:pt x="3766" y="422"/>
                  <a:pt x="3817" y="430"/>
                  <a:pt x="3859" y="419"/>
                </a:cubicBezTo>
                <a:cubicBezTo>
                  <a:pt x="3906" y="407"/>
                  <a:pt x="3963" y="374"/>
                  <a:pt x="3987" y="330"/>
                </a:cubicBezTo>
                <a:cubicBezTo>
                  <a:pt x="3995" y="316"/>
                  <a:pt x="3993" y="308"/>
                  <a:pt x="3998" y="295"/>
                </a:cubicBezTo>
                <a:cubicBezTo>
                  <a:pt x="3998" y="362"/>
                  <a:pt x="3979" y="451"/>
                  <a:pt x="4004" y="514"/>
                </a:cubicBezTo>
                <a:cubicBezTo>
                  <a:pt x="4010" y="524"/>
                  <a:pt x="4017" y="534"/>
                  <a:pt x="4023" y="544"/>
                </a:cubicBezTo>
                <a:moveTo>
                  <a:pt x="4245" y="247"/>
                </a:moveTo>
                <a:cubicBezTo>
                  <a:pt x="4244" y="206"/>
                  <a:pt x="4235" y="207"/>
                  <a:pt x="4263" y="194"/>
                </a:cubicBezTo>
                <a:cubicBezTo>
                  <a:pt x="4316" y="200"/>
                  <a:pt x="4339" y="227"/>
                  <a:pt x="4362" y="277"/>
                </a:cubicBezTo>
                <a:cubicBezTo>
                  <a:pt x="4395" y="348"/>
                  <a:pt x="4405" y="437"/>
                  <a:pt x="4412" y="515"/>
                </a:cubicBezTo>
                <a:cubicBezTo>
                  <a:pt x="4416" y="556"/>
                  <a:pt x="4413" y="594"/>
                  <a:pt x="4407" y="631"/>
                </a:cubicBezTo>
                <a:cubicBezTo>
                  <a:pt x="4371" y="631"/>
                  <a:pt x="4357" y="627"/>
                  <a:pt x="4348" y="587"/>
                </a:cubicBezTo>
                <a:cubicBezTo>
                  <a:pt x="4335" y="534"/>
                  <a:pt x="4340" y="475"/>
                  <a:pt x="4363" y="426"/>
                </a:cubicBezTo>
                <a:cubicBezTo>
                  <a:pt x="4388" y="372"/>
                  <a:pt x="4434" y="319"/>
                  <a:pt x="4488" y="292"/>
                </a:cubicBezTo>
                <a:cubicBezTo>
                  <a:pt x="4510" y="281"/>
                  <a:pt x="4576" y="260"/>
                  <a:pt x="4599" y="282"/>
                </a:cubicBezTo>
                <a:cubicBezTo>
                  <a:pt x="4638" y="320"/>
                  <a:pt x="4622" y="412"/>
                  <a:pt x="4622" y="459"/>
                </a:cubicBezTo>
                <a:cubicBezTo>
                  <a:pt x="4622" y="524"/>
                  <a:pt x="4619" y="588"/>
                  <a:pt x="4618" y="653"/>
                </a:cubicBezTo>
                <a:moveTo>
                  <a:pt x="5307" y="255"/>
                </a:moveTo>
                <a:cubicBezTo>
                  <a:pt x="5253" y="234"/>
                  <a:pt x="5203" y="224"/>
                  <a:pt x="5148" y="257"/>
                </a:cubicBezTo>
                <a:cubicBezTo>
                  <a:pt x="5085" y="295"/>
                  <a:pt x="5057" y="359"/>
                  <a:pt x="5050" y="430"/>
                </a:cubicBezTo>
                <a:cubicBezTo>
                  <a:pt x="5043" y="511"/>
                  <a:pt x="5074" y="531"/>
                  <a:pt x="5138" y="566"/>
                </a:cubicBezTo>
                <a:moveTo>
                  <a:pt x="5483" y="272"/>
                </a:moveTo>
                <a:cubicBezTo>
                  <a:pt x="5486" y="266"/>
                  <a:pt x="5488" y="261"/>
                  <a:pt x="5491" y="255"/>
                </a:cubicBezTo>
                <a:cubicBezTo>
                  <a:pt x="5514" y="261"/>
                  <a:pt x="5508" y="261"/>
                  <a:pt x="5513" y="290"/>
                </a:cubicBezTo>
                <a:cubicBezTo>
                  <a:pt x="5520" y="327"/>
                  <a:pt x="5526" y="367"/>
                  <a:pt x="5556" y="394"/>
                </a:cubicBezTo>
                <a:cubicBezTo>
                  <a:pt x="5576" y="412"/>
                  <a:pt x="5626" y="419"/>
                  <a:pt x="5650" y="405"/>
                </a:cubicBezTo>
                <a:cubicBezTo>
                  <a:pt x="5685" y="384"/>
                  <a:pt x="5692" y="345"/>
                  <a:pt x="5693" y="309"/>
                </a:cubicBezTo>
                <a:cubicBezTo>
                  <a:pt x="5695" y="258"/>
                  <a:pt x="5658" y="245"/>
                  <a:pt x="5612" y="241"/>
                </a:cubicBezTo>
                <a:cubicBezTo>
                  <a:pt x="5532" y="235"/>
                  <a:pt x="5467" y="284"/>
                  <a:pt x="5414" y="340"/>
                </a:cubicBezTo>
                <a:cubicBezTo>
                  <a:pt x="5346" y="411"/>
                  <a:pt x="5306" y="488"/>
                  <a:pt x="5303" y="585"/>
                </a:cubicBezTo>
                <a:cubicBezTo>
                  <a:pt x="5301" y="643"/>
                  <a:pt x="5342" y="666"/>
                  <a:pt x="5392" y="686"/>
                </a:cubicBezTo>
                <a:cubicBezTo>
                  <a:pt x="5442" y="702"/>
                  <a:pt x="5460" y="707"/>
                  <a:pt x="5497" y="70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4" name="Freeform 6"/>
          <p:cNvSpPr/>
          <p:nvPr/>
        </p:nvSpPr>
        <p:spPr>
          <a:xfrm>
            <a:off x="4733640" y="1044720"/>
            <a:ext cx="1129320" cy="389160"/>
          </a:xfrm>
          <a:custGeom>
            <a:avLst/>
            <a:gdLst/>
            <a:ahLst/>
            <a:rect l="0" t="0" r="r" b="b"/>
            <a:pathLst>
              <a:path w="3137" h="1081">
                <a:moveTo>
                  <a:pt x="369" y="394"/>
                </a:moveTo>
                <a:cubicBezTo>
                  <a:pt x="378" y="377"/>
                  <a:pt x="388" y="358"/>
                  <a:pt x="395" y="342"/>
                </a:cubicBezTo>
                <a:cubicBezTo>
                  <a:pt x="328" y="339"/>
                  <a:pt x="280" y="336"/>
                  <a:pt x="214" y="360"/>
                </a:cubicBezTo>
                <a:cubicBezTo>
                  <a:pt x="140" y="387"/>
                  <a:pt x="52" y="433"/>
                  <a:pt x="12" y="504"/>
                </a:cubicBezTo>
                <a:cubicBezTo>
                  <a:pt x="3" y="534"/>
                  <a:pt x="0" y="542"/>
                  <a:pt x="2" y="562"/>
                </a:cubicBezTo>
                <a:cubicBezTo>
                  <a:pt x="49" y="575"/>
                  <a:pt x="86" y="589"/>
                  <a:pt x="143" y="565"/>
                </a:cubicBezTo>
                <a:cubicBezTo>
                  <a:pt x="203" y="539"/>
                  <a:pt x="268" y="485"/>
                  <a:pt x="282" y="419"/>
                </a:cubicBezTo>
                <a:cubicBezTo>
                  <a:pt x="291" y="378"/>
                  <a:pt x="284" y="340"/>
                  <a:pt x="254" y="312"/>
                </a:cubicBezTo>
                <a:cubicBezTo>
                  <a:pt x="249" y="312"/>
                  <a:pt x="244" y="311"/>
                  <a:pt x="239" y="311"/>
                </a:cubicBezTo>
                <a:cubicBezTo>
                  <a:pt x="237" y="328"/>
                  <a:pt x="222" y="366"/>
                  <a:pt x="237" y="394"/>
                </a:cubicBezTo>
                <a:cubicBezTo>
                  <a:pt x="276" y="468"/>
                  <a:pt x="392" y="475"/>
                  <a:pt x="463" y="466"/>
                </a:cubicBezTo>
                <a:cubicBezTo>
                  <a:pt x="604" y="449"/>
                  <a:pt x="660" y="334"/>
                  <a:pt x="662" y="207"/>
                </a:cubicBezTo>
                <a:cubicBezTo>
                  <a:pt x="663" y="147"/>
                  <a:pt x="655" y="115"/>
                  <a:pt x="635" y="62"/>
                </a:cubicBezTo>
                <a:cubicBezTo>
                  <a:pt x="590" y="71"/>
                  <a:pt x="592" y="83"/>
                  <a:pt x="572" y="140"/>
                </a:cubicBezTo>
                <a:cubicBezTo>
                  <a:pt x="496" y="360"/>
                  <a:pt x="493" y="639"/>
                  <a:pt x="539" y="865"/>
                </a:cubicBezTo>
                <a:cubicBezTo>
                  <a:pt x="554" y="938"/>
                  <a:pt x="578" y="1009"/>
                  <a:pt x="600" y="1080"/>
                </a:cubicBezTo>
                <a:moveTo>
                  <a:pt x="351" y="809"/>
                </a:moveTo>
                <a:cubicBezTo>
                  <a:pt x="472" y="783"/>
                  <a:pt x="594" y="774"/>
                  <a:pt x="718" y="762"/>
                </a:cubicBezTo>
                <a:cubicBezTo>
                  <a:pt x="900" y="744"/>
                  <a:pt x="1082" y="730"/>
                  <a:pt x="1263" y="713"/>
                </a:cubicBezTo>
                <a:moveTo>
                  <a:pt x="1845" y="400"/>
                </a:moveTo>
                <a:cubicBezTo>
                  <a:pt x="1845" y="486"/>
                  <a:pt x="1846" y="573"/>
                  <a:pt x="1854" y="659"/>
                </a:cubicBezTo>
                <a:cubicBezTo>
                  <a:pt x="1862" y="745"/>
                  <a:pt x="1873" y="831"/>
                  <a:pt x="1900" y="913"/>
                </a:cubicBezTo>
                <a:cubicBezTo>
                  <a:pt x="1910" y="939"/>
                  <a:pt x="1911" y="945"/>
                  <a:pt x="1922" y="959"/>
                </a:cubicBezTo>
                <a:moveTo>
                  <a:pt x="1796" y="372"/>
                </a:moveTo>
                <a:cubicBezTo>
                  <a:pt x="1853" y="313"/>
                  <a:pt x="1892" y="301"/>
                  <a:pt x="1975" y="297"/>
                </a:cubicBezTo>
                <a:cubicBezTo>
                  <a:pt x="2050" y="294"/>
                  <a:pt x="2076" y="315"/>
                  <a:pt x="2082" y="390"/>
                </a:cubicBezTo>
                <a:cubicBezTo>
                  <a:pt x="2089" y="479"/>
                  <a:pt x="2020" y="533"/>
                  <a:pt x="1946" y="569"/>
                </a:cubicBezTo>
                <a:cubicBezTo>
                  <a:pt x="1871" y="604"/>
                  <a:pt x="1770" y="614"/>
                  <a:pt x="1694" y="587"/>
                </a:cubicBezTo>
                <a:moveTo>
                  <a:pt x="2388" y="0"/>
                </a:moveTo>
                <a:cubicBezTo>
                  <a:pt x="2384" y="24"/>
                  <a:pt x="2380" y="78"/>
                  <a:pt x="2382" y="111"/>
                </a:cubicBezTo>
                <a:cubicBezTo>
                  <a:pt x="2388" y="201"/>
                  <a:pt x="2413" y="286"/>
                  <a:pt x="2443" y="370"/>
                </a:cubicBezTo>
                <a:cubicBezTo>
                  <a:pt x="2474" y="458"/>
                  <a:pt x="2506" y="546"/>
                  <a:pt x="2551" y="628"/>
                </a:cubicBezTo>
                <a:moveTo>
                  <a:pt x="2951" y="329"/>
                </a:moveTo>
                <a:cubicBezTo>
                  <a:pt x="2931" y="297"/>
                  <a:pt x="2917" y="296"/>
                  <a:pt x="2861" y="315"/>
                </a:cubicBezTo>
                <a:cubicBezTo>
                  <a:pt x="2789" y="340"/>
                  <a:pt x="2694" y="390"/>
                  <a:pt x="2660" y="463"/>
                </a:cubicBezTo>
                <a:cubicBezTo>
                  <a:pt x="2636" y="515"/>
                  <a:pt x="2651" y="580"/>
                  <a:pt x="2705" y="604"/>
                </a:cubicBezTo>
                <a:cubicBezTo>
                  <a:pt x="2759" y="628"/>
                  <a:pt x="2831" y="612"/>
                  <a:pt x="2877" y="580"/>
                </a:cubicBezTo>
                <a:cubicBezTo>
                  <a:pt x="2929" y="544"/>
                  <a:pt x="2965" y="491"/>
                  <a:pt x="2999" y="439"/>
                </a:cubicBezTo>
                <a:cubicBezTo>
                  <a:pt x="3000" y="438"/>
                  <a:pt x="3015" y="413"/>
                  <a:pt x="3018" y="408"/>
                </a:cubicBezTo>
                <a:cubicBezTo>
                  <a:pt x="3019" y="454"/>
                  <a:pt x="3017" y="503"/>
                  <a:pt x="3030" y="549"/>
                </a:cubicBezTo>
                <a:cubicBezTo>
                  <a:pt x="3050" y="618"/>
                  <a:pt x="3079" y="629"/>
                  <a:pt x="3136" y="66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5" name="Freeform 7"/>
          <p:cNvSpPr/>
          <p:nvPr/>
        </p:nvSpPr>
        <p:spPr>
          <a:xfrm>
            <a:off x="6126120" y="1147320"/>
            <a:ext cx="135000" cy="186840"/>
          </a:xfrm>
          <a:custGeom>
            <a:avLst/>
            <a:gdLst/>
            <a:ahLst/>
            <a:rect l="0" t="0" r="r" b="b"/>
            <a:pathLst>
              <a:path w="375" h="519">
                <a:moveTo>
                  <a:pt x="29" y="122"/>
                </a:moveTo>
                <a:cubicBezTo>
                  <a:pt x="31" y="152"/>
                  <a:pt x="32" y="165"/>
                  <a:pt x="43" y="191"/>
                </a:cubicBezTo>
                <a:cubicBezTo>
                  <a:pt x="65" y="240"/>
                  <a:pt x="106" y="269"/>
                  <a:pt x="158" y="275"/>
                </a:cubicBezTo>
                <a:cubicBezTo>
                  <a:pt x="220" y="283"/>
                  <a:pt x="272" y="274"/>
                  <a:pt x="318" y="230"/>
                </a:cubicBezTo>
                <a:cubicBezTo>
                  <a:pt x="355" y="194"/>
                  <a:pt x="374" y="136"/>
                  <a:pt x="362" y="83"/>
                </a:cubicBezTo>
                <a:cubicBezTo>
                  <a:pt x="348" y="19"/>
                  <a:pt x="285" y="0"/>
                  <a:pt x="228" y="7"/>
                </a:cubicBezTo>
                <a:cubicBezTo>
                  <a:pt x="146" y="17"/>
                  <a:pt x="77" y="87"/>
                  <a:pt x="40" y="160"/>
                </a:cubicBezTo>
                <a:cubicBezTo>
                  <a:pt x="8" y="225"/>
                  <a:pt x="0" y="324"/>
                  <a:pt x="40" y="386"/>
                </a:cubicBezTo>
                <a:cubicBezTo>
                  <a:pt x="96" y="475"/>
                  <a:pt x="200" y="494"/>
                  <a:pt x="290" y="51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6" name="Freeform 8"/>
          <p:cNvSpPr/>
          <p:nvPr/>
        </p:nvSpPr>
        <p:spPr>
          <a:xfrm>
            <a:off x="6688080" y="946080"/>
            <a:ext cx="354240" cy="240120"/>
          </a:xfrm>
          <a:custGeom>
            <a:avLst/>
            <a:gdLst/>
            <a:ahLst/>
            <a:rect l="0" t="0" r="r" b="b"/>
            <a:pathLst>
              <a:path w="984" h="667">
                <a:moveTo>
                  <a:pt x="56" y="326"/>
                </a:moveTo>
                <a:cubicBezTo>
                  <a:pt x="74" y="338"/>
                  <a:pt x="58" y="381"/>
                  <a:pt x="53" y="400"/>
                </a:cubicBezTo>
                <a:cubicBezTo>
                  <a:pt x="38" y="455"/>
                  <a:pt x="29" y="503"/>
                  <a:pt x="28" y="560"/>
                </a:cubicBezTo>
                <a:cubicBezTo>
                  <a:pt x="27" y="603"/>
                  <a:pt x="27" y="629"/>
                  <a:pt x="62" y="654"/>
                </a:cubicBezTo>
                <a:moveTo>
                  <a:pt x="0" y="25"/>
                </a:moveTo>
                <a:cubicBezTo>
                  <a:pt x="0" y="10"/>
                  <a:pt x="0" y="8"/>
                  <a:pt x="0" y="0"/>
                </a:cubicBezTo>
                <a:cubicBezTo>
                  <a:pt x="56" y="15"/>
                  <a:pt x="75" y="71"/>
                  <a:pt x="103" y="120"/>
                </a:cubicBezTo>
                <a:cubicBezTo>
                  <a:pt x="115" y="140"/>
                  <a:pt x="126" y="160"/>
                  <a:pt x="138" y="180"/>
                </a:cubicBezTo>
                <a:moveTo>
                  <a:pt x="373" y="348"/>
                </a:moveTo>
                <a:cubicBezTo>
                  <a:pt x="397" y="348"/>
                  <a:pt x="390" y="327"/>
                  <a:pt x="418" y="362"/>
                </a:cubicBezTo>
                <a:cubicBezTo>
                  <a:pt x="483" y="441"/>
                  <a:pt x="498" y="549"/>
                  <a:pt x="573" y="623"/>
                </a:cubicBezTo>
                <a:cubicBezTo>
                  <a:pt x="597" y="642"/>
                  <a:pt x="603" y="648"/>
                  <a:pt x="622" y="651"/>
                </a:cubicBezTo>
                <a:cubicBezTo>
                  <a:pt x="647" y="632"/>
                  <a:pt x="651" y="620"/>
                  <a:pt x="667" y="582"/>
                </a:cubicBezTo>
                <a:cubicBezTo>
                  <a:pt x="687" y="534"/>
                  <a:pt x="708" y="490"/>
                  <a:pt x="747" y="455"/>
                </a:cubicBezTo>
                <a:cubicBezTo>
                  <a:pt x="770" y="434"/>
                  <a:pt x="818" y="410"/>
                  <a:pt x="849" y="425"/>
                </a:cubicBezTo>
                <a:cubicBezTo>
                  <a:pt x="901" y="449"/>
                  <a:pt x="908" y="527"/>
                  <a:pt x="924" y="573"/>
                </a:cubicBezTo>
                <a:cubicBezTo>
                  <a:pt x="944" y="624"/>
                  <a:pt x="952" y="642"/>
                  <a:pt x="983" y="66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7" name="Freeform 9"/>
          <p:cNvSpPr/>
          <p:nvPr/>
        </p:nvSpPr>
        <p:spPr>
          <a:xfrm>
            <a:off x="7254000" y="1065960"/>
            <a:ext cx="161640" cy="112320"/>
          </a:xfrm>
          <a:custGeom>
            <a:avLst/>
            <a:gdLst/>
            <a:ahLst/>
            <a:rect l="0" t="0" r="r" b="b"/>
            <a:pathLst>
              <a:path w="449" h="312">
                <a:moveTo>
                  <a:pt x="312" y="77"/>
                </a:moveTo>
                <a:cubicBezTo>
                  <a:pt x="281" y="24"/>
                  <a:pt x="263" y="0"/>
                  <a:pt x="196" y="9"/>
                </a:cubicBezTo>
                <a:cubicBezTo>
                  <a:pt x="125" y="18"/>
                  <a:pt x="58" y="80"/>
                  <a:pt x="29" y="142"/>
                </a:cubicBezTo>
                <a:cubicBezTo>
                  <a:pt x="0" y="202"/>
                  <a:pt x="20" y="253"/>
                  <a:pt x="79" y="281"/>
                </a:cubicBezTo>
                <a:cubicBezTo>
                  <a:pt x="131" y="305"/>
                  <a:pt x="214" y="311"/>
                  <a:pt x="268" y="293"/>
                </a:cubicBezTo>
                <a:cubicBezTo>
                  <a:pt x="313" y="279"/>
                  <a:pt x="352" y="244"/>
                  <a:pt x="383" y="211"/>
                </a:cubicBezTo>
                <a:cubicBezTo>
                  <a:pt x="392" y="202"/>
                  <a:pt x="403" y="191"/>
                  <a:pt x="411" y="183"/>
                </a:cubicBezTo>
                <a:cubicBezTo>
                  <a:pt x="418" y="232"/>
                  <a:pt x="426" y="262"/>
                  <a:pt x="448" y="30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8" name="Freeform 10"/>
          <p:cNvSpPr/>
          <p:nvPr/>
        </p:nvSpPr>
        <p:spPr>
          <a:xfrm>
            <a:off x="7653240" y="987480"/>
            <a:ext cx="970560" cy="392040"/>
          </a:xfrm>
          <a:custGeom>
            <a:avLst/>
            <a:gdLst/>
            <a:ahLst/>
            <a:rect l="0" t="0" r="r" b="b"/>
            <a:pathLst>
              <a:path w="2696" h="1089">
                <a:moveTo>
                  <a:pt x="94" y="374"/>
                </a:moveTo>
                <a:cubicBezTo>
                  <a:pt x="106" y="322"/>
                  <a:pt x="116" y="276"/>
                  <a:pt x="116" y="224"/>
                </a:cubicBezTo>
                <a:cubicBezTo>
                  <a:pt x="116" y="222"/>
                  <a:pt x="116" y="219"/>
                  <a:pt x="116" y="217"/>
                </a:cubicBezTo>
                <a:cubicBezTo>
                  <a:pt x="102" y="263"/>
                  <a:pt x="84" y="307"/>
                  <a:pt x="73" y="354"/>
                </a:cubicBezTo>
                <a:cubicBezTo>
                  <a:pt x="61" y="406"/>
                  <a:pt x="43" y="488"/>
                  <a:pt x="58" y="541"/>
                </a:cubicBezTo>
                <a:cubicBezTo>
                  <a:pt x="76" y="608"/>
                  <a:pt x="141" y="639"/>
                  <a:pt x="144" y="712"/>
                </a:cubicBezTo>
                <a:cubicBezTo>
                  <a:pt x="146" y="749"/>
                  <a:pt x="104" y="752"/>
                  <a:pt x="74" y="745"/>
                </a:cubicBezTo>
                <a:cubicBezTo>
                  <a:pt x="44" y="738"/>
                  <a:pt x="0" y="692"/>
                  <a:pt x="25" y="658"/>
                </a:cubicBezTo>
                <a:cubicBezTo>
                  <a:pt x="37" y="650"/>
                  <a:pt x="48" y="641"/>
                  <a:pt x="60" y="633"/>
                </a:cubicBezTo>
                <a:moveTo>
                  <a:pt x="429" y="469"/>
                </a:moveTo>
                <a:cubicBezTo>
                  <a:pt x="484" y="471"/>
                  <a:pt x="483" y="462"/>
                  <a:pt x="517" y="502"/>
                </a:cubicBezTo>
                <a:cubicBezTo>
                  <a:pt x="558" y="551"/>
                  <a:pt x="544" y="602"/>
                  <a:pt x="621" y="615"/>
                </a:cubicBezTo>
                <a:cubicBezTo>
                  <a:pt x="672" y="624"/>
                  <a:pt x="724" y="593"/>
                  <a:pt x="764" y="563"/>
                </a:cubicBezTo>
                <a:cubicBezTo>
                  <a:pt x="817" y="522"/>
                  <a:pt x="846" y="477"/>
                  <a:pt x="852" y="410"/>
                </a:cubicBezTo>
                <a:cubicBezTo>
                  <a:pt x="856" y="367"/>
                  <a:pt x="851" y="341"/>
                  <a:pt x="837" y="303"/>
                </a:cubicBezTo>
                <a:cubicBezTo>
                  <a:pt x="772" y="282"/>
                  <a:pt x="728" y="294"/>
                  <a:pt x="668" y="330"/>
                </a:cubicBezTo>
                <a:cubicBezTo>
                  <a:pt x="593" y="376"/>
                  <a:pt x="512" y="445"/>
                  <a:pt x="493" y="535"/>
                </a:cubicBezTo>
                <a:cubicBezTo>
                  <a:pt x="476" y="613"/>
                  <a:pt x="502" y="667"/>
                  <a:pt x="574" y="701"/>
                </a:cubicBezTo>
                <a:cubicBezTo>
                  <a:pt x="668" y="745"/>
                  <a:pt x="805" y="736"/>
                  <a:pt x="903" y="717"/>
                </a:cubicBezTo>
                <a:cubicBezTo>
                  <a:pt x="1068" y="685"/>
                  <a:pt x="1243" y="612"/>
                  <a:pt x="1330" y="460"/>
                </a:cubicBezTo>
                <a:cubicBezTo>
                  <a:pt x="1403" y="332"/>
                  <a:pt x="1423" y="181"/>
                  <a:pt x="1423" y="36"/>
                </a:cubicBezTo>
                <a:cubicBezTo>
                  <a:pt x="1423" y="24"/>
                  <a:pt x="1423" y="12"/>
                  <a:pt x="1423" y="0"/>
                </a:cubicBezTo>
                <a:cubicBezTo>
                  <a:pt x="1390" y="27"/>
                  <a:pt x="1368" y="59"/>
                  <a:pt x="1345" y="101"/>
                </a:cubicBezTo>
                <a:cubicBezTo>
                  <a:pt x="1238" y="290"/>
                  <a:pt x="1203" y="505"/>
                  <a:pt x="1202" y="721"/>
                </a:cubicBezTo>
                <a:cubicBezTo>
                  <a:pt x="1202" y="765"/>
                  <a:pt x="1211" y="768"/>
                  <a:pt x="1224" y="803"/>
                </a:cubicBezTo>
                <a:moveTo>
                  <a:pt x="1061" y="416"/>
                </a:moveTo>
                <a:cubicBezTo>
                  <a:pt x="1087" y="380"/>
                  <a:pt x="1105" y="380"/>
                  <a:pt x="1163" y="373"/>
                </a:cubicBezTo>
                <a:cubicBezTo>
                  <a:pt x="1318" y="354"/>
                  <a:pt x="1473" y="358"/>
                  <a:pt x="1628" y="358"/>
                </a:cubicBezTo>
                <a:cubicBezTo>
                  <a:pt x="1721" y="358"/>
                  <a:pt x="1815" y="358"/>
                  <a:pt x="1907" y="358"/>
                </a:cubicBezTo>
                <a:moveTo>
                  <a:pt x="2441" y="1027"/>
                </a:moveTo>
                <a:cubicBezTo>
                  <a:pt x="2456" y="1012"/>
                  <a:pt x="2503" y="1003"/>
                  <a:pt x="2538" y="1000"/>
                </a:cubicBezTo>
                <a:cubicBezTo>
                  <a:pt x="2568" y="998"/>
                  <a:pt x="2645" y="986"/>
                  <a:pt x="2667" y="1016"/>
                </a:cubicBezTo>
                <a:cubicBezTo>
                  <a:pt x="2695" y="1053"/>
                  <a:pt x="2623" y="1072"/>
                  <a:pt x="2605" y="1077"/>
                </a:cubicBezTo>
                <a:cubicBezTo>
                  <a:pt x="2566" y="1088"/>
                  <a:pt x="2527" y="1085"/>
                  <a:pt x="2487" y="1085"/>
                </a:cubicBezTo>
                <a:cubicBezTo>
                  <a:pt x="2465" y="1085"/>
                  <a:pt x="2500" y="1071"/>
                  <a:pt x="2502" y="107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9" name="Freeform 11"/>
          <p:cNvSpPr/>
          <p:nvPr/>
        </p:nvSpPr>
        <p:spPr>
          <a:xfrm>
            <a:off x="1501560" y="1893960"/>
            <a:ext cx="89280" cy="287640"/>
          </a:xfrm>
          <a:custGeom>
            <a:avLst/>
            <a:gdLst/>
            <a:ahLst/>
            <a:rect l="0" t="0" r="r" b="b"/>
            <a:pathLst>
              <a:path w="248" h="799">
                <a:moveTo>
                  <a:pt x="70" y="0"/>
                </a:moveTo>
                <a:cubicBezTo>
                  <a:pt x="40" y="3"/>
                  <a:pt x="41" y="20"/>
                  <a:pt x="31" y="66"/>
                </a:cubicBezTo>
                <a:cubicBezTo>
                  <a:pt x="8" y="169"/>
                  <a:pt x="0" y="289"/>
                  <a:pt x="22" y="393"/>
                </a:cubicBezTo>
                <a:cubicBezTo>
                  <a:pt x="43" y="499"/>
                  <a:pt x="91" y="612"/>
                  <a:pt x="147" y="704"/>
                </a:cubicBezTo>
                <a:cubicBezTo>
                  <a:pt x="178" y="756"/>
                  <a:pt x="197" y="773"/>
                  <a:pt x="247" y="79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0" name="Freeform 12"/>
          <p:cNvSpPr/>
          <p:nvPr/>
        </p:nvSpPr>
        <p:spPr>
          <a:xfrm>
            <a:off x="643320" y="1862280"/>
            <a:ext cx="766800" cy="442080"/>
          </a:xfrm>
          <a:custGeom>
            <a:avLst/>
            <a:gdLst/>
            <a:ahLst/>
            <a:rect l="0" t="0" r="r" b="b"/>
            <a:pathLst>
              <a:path w="2130" h="1228">
                <a:moveTo>
                  <a:pt x="118" y="380"/>
                </a:moveTo>
                <a:cubicBezTo>
                  <a:pt x="118" y="468"/>
                  <a:pt x="105" y="537"/>
                  <a:pt x="87" y="622"/>
                </a:cubicBezTo>
                <a:cubicBezTo>
                  <a:pt x="84" y="639"/>
                  <a:pt x="82" y="654"/>
                  <a:pt x="79" y="670"/>
                </a:cubicBezTo>
                <a:moveTo>
                  <a:pt x="87" y="172"/>
                </a:moveTo>
                <a:cubicBezTo>
                  <a:pt x="87" y="155"/>
                  <a:pt x="91" y="133"/>
                  <a:pt x="84" y="117"/>
                </a:cubicBezTo>
                <a:cubicBezTo>
                  <a:pt x="79" y="104"/>
                  <a:pt x="70" y="101"/>
                  <a:pt x="60" y="94"/>
                </a:cubicBezTo>
                <a:cubicBezTo>
                  <a:pt x="58" y="92"/>
                  <a:pt x="57" y="93"/>
                  <a:pt x="57" y="91"/>
                </a:cubicBezTo>
                <a:cubicBezTo>
                  <a:pt x="57" y="141"/>
                  <a:pt x="62" y="188"/>
                  <a:pt x="69" y="237"/>
                </a:cubicBezTo>
                <a:cubicBezTo>
                  <a:pt x="84" y="344"/>
                  <a:pt x="115" y="490"/>
                  <a:pt x="78" y="596"/>
                </a:cubicBezTo>
                <a:cubicBezTo>
                  <a:pt x="69" y="623"/>
                  <a:pt x="60" y="625"/>
                  <a:pt x="38" y="633"/>
                </a:cubicBezTo>
                <a:cubicBezTo>
                  <a:pt x="21" y="606"/>
                  <a:pt x="17" y="584"/>
                  <a:pt x="8" y="554"/>
                </a:cubicBezTo>
                <a:moveTo>
                  <a:pt x="44" y="143"/>
                </a:moveTo>
                <a:cubicBezTo>
                  <a:pt x="81" y="93"/>
                  <a:pt x="155" y="0"/>
                  <a:pt x="234" y="49"/>
                </a:cubicBezTo>
                <a:cubicBezTo>
                  <a:pt x="300" y="90"/>
                  <a:pt x="319" y="209"/>
                  <a:pt x="325" y="277"/>
                </a:cubicBezTo>
                <a:cubicBezTo>
                  <a:pt x="332" y="357"/>
                  <a:pt x="333" y="442"/>
                  <a:pt x="275" y="505"/>
                </a:cubicBezTo>
                <a:cubicBezTo>
                  <a:pt x="235" y="548"/>
                  <a:pt x="123" y="595"/>
                  <a:pt x="63" y="567"/>
                </a:cubicBezTo>
                <a:cubicBezTo>
                  <a:pt x="0" y="539"/>
                  <a:pt x="35" y="440"/>
                  <a:pt x="74" y="411"/>
                </a:cubicBezTo>
                <a:cubicBezTo>
                  <a:pt x="153" y="353"/>
                  <a:pt x="254" y="377"/>
                  <a:pt x="330" y="421"/>
                </a:cubicBezTo>
                <a:cubicBezTo>
                  <a:pt x="458" y="493"/>
                  <a:pt x="560" y="592"/>
                  <a:pt x="709" y="618"/>
                </a:cubicBezTo>
                <a:cubicBezTo>
                  <a:pt x="712" y="618"/>
                  <a:pt x="716" y="618"/>
                  <a:pt x="719" y="618"/>
                </a:cubicBezTo>
                <a:cubicBezTo>
                  <a:pt x="710" y="593"/>
                  <a:pt x="695" y="567"/>
                  <a:pt x="686" y="540"/>
                </a:cubicBezTo>
                <a:cubicBezTo>
                  <a:pt x="679" y="518"/>
                  <a:pt x="682" y="502"/>
                  <a:pt x="679" y="480"/>
                </a:cubicBezTo>
                <a:cubicBezTo>
                  <a:pt x="730" y="473"/>
                  <a:pt x="768" y="469"/>
                  <a:pt x="822" y="482"/>
                </a:cubicBezTo>
                <a:cubicBezTo>
                  <a:pt x="924" y="506"/>
                  <a:pt x="1022" y="528"/>
                  <a:pt x="1130" y="520"/>
                </a:cubicBezTo>
                <a:cubicBezTo>
                  <a:pt x="1175" y="517"/>
                  <a:pt x="1203" y="503"/>
                  <a:pt x="1200" y="455"/>
                </a:cubicBezTo>
                <a:cubicBezTo>
                  <a:pt x="1196" y="402"/>
                  <a:pt x="1148" y="369"/>
                  <a:pt x="1099" y="349"/>
                </a:cubicBezTo>
                <a:cubicBezTo>
                  <a:pt x="1027" y="321"/>
                  <a:pt x="935" y="319"/>
                  <a:pt x="868" y="353"/>
                </a:cubicBezTo>
                <a:cubicBezTo>
                  <a:pt x="769" y="404"/>
                  <a:pt x="709" y="514"/>
                  <a:pt x="730" y="624"/>
                </a:cubicBezTo>
                <a:cubicBezTo>
                  <a:pt x="749" y="725"/>
                  <a:pt x="848" y="772"/>
                  <a:pt x="940" y="786"/>
                </a:cubicBezTo>
                <a:cubicBezTo>
                  <a:pt x="1115" y="811"/>
                  <a:pt x="1267" y="773"/>
                  <a:pt x="1424" y="708"/>
                </a:cubicBezTo>
                <a:moveTo>
                  <a:pt x="1579" y="502"/>
                </a:moveTo>
                <a:cubicBezTo>
                  <a:pt x="1581" y="468"/>
                  <a:pt x="1601" y="382"/>
                  <a:pt x="1557" y="363"/>
                </a:cubicBezTo>
                <a:cubicBezTo>
                  <a:pt x="1502" y="340"/>
                  <a:pt x="1458" y="395"/>
                  <a:pt x="1431" y="434"/>
                </a:cubicBezTo>
                <a:cubicBezTo>
                  <a:pt x="1392" y="490"/>
                  <a:pt x="1380" y="562"/>
                  <a:pt x="1391" y="630"/>
                </a:cubicBezTo>
                <a:cubicBezTo>
                  <a:pt x="1398" y="677"/>
                  <a:pt x="1433" y="713"/>
                  <a:pt x="1480" y="722"/>
                </a:cubicBezTo>
                <a:cubicBezTo>
                  <a:pt x="1488" y="722"/>
                  <a:pt x="1495" y="722"/>
                  <a:pt x="1503" y="722"/>
                </a:cubicBezTo>
                <a:cubicBezTo>
                  <a:pt x="1542" y="690"/>
                  <a:pt x="1546" y="653"/>
                  <a:pt x="1552" y="601"/>
                </a:cubicBezTo>
                <a:cubicBezTo>
                  <a:pt x="1558" y="545"/>
                  <a:pt x="1560" y="489"/>
                  <a:pt x="1585" y="438"/>
                </a:cubicBezTo>
                <a:cubicBezTo>
                  <a:pt x="1638" y="454"/>
                  <a:pt x="1645" y="468"/>
                  <a:pt x="1667" y="536"/>
                </a:cubicBezTo>
                <a:cubicBezTo>
                  <a:pt x="1704" y="650"/>
                  <a:pt x="1726" y="778"/>
                  <a:pt x="1733" y="896"/>
                </a:cubicBezTo>
                <a:cubicBezTo>
                  <a:pt x="1739" y="985"/>
                  <a:pt x="1745" y="1078"/>
                  <a:pt x="1682" y="1150"/>
                </a:cubicBezTo>
                <a:cubicBezTo>
                  <a:pt x="1637" y="1201"/>
                  <a:pt x="1546" y="1227"/>
                  <a:pt x="1479" y="1214"/>
                </a:cubicBezTo>
                <a:cubicBezTo>
                  <a:pt x="1442" y="1207"/>
                  <a:pt x="1455" y="1162"/>
                  <a:pt x="1454" y="1136"/>
                </a:cubicBezTo>
                <a:moveTo>
                  <a:pt x="1806" y="573"/>
                </a:moveTo>
                <a:cubicBezTo>
                  <a:pt x="1817" y="589"/>
                  <a:pt x="1830" y="605"/>
                  <a:pt x="1839" y="626"/>
                </a:cubicBezTo>
                <a:cubicBezTo>
                  <a:pt x="1864" y="682"/>
                  <a:pt x="1886" y="743"/>
                  <a:pt x="1930" y="787"/>
                </a:cubicBezTo>
                <a:cubicBezTo>
                  <a:pt x="1955" y="811"/>
                  <a:pt x="2000" y="839"/>
                  <a:pt x="2037" y="829"/>
                </a:cubicBezTo>
                <a:cubicBezTo>
                  <a:pt x="2079" y="818"/>
                  <a:pt x="2068" y="730"/>
                  <a:pt x="2068" y="700"/>
                </a:cubicBezTo>
                <a:cubicBezTo>
                  <a:pt x="2069" y="626"/>
                  <a:pt x="2068" y="561"/>
                  <a:pt x="2046" y="491"/>
                </a:cubicBezTo>
                <a:cubicBezTo>
                  <a:pt x="2045" y="488"/>
                  <a:pt x="2044" y="484"/>
                  <a:pt x="2043" y="481"/>
                </a:cubicBezTo>
                <a:cubicBezTo>
                  <a:pt x="2043" y="578"/>
                  <a:pt x="2030" y="685"/>
                  <a:pt x="2049" y="780"/>
                </a:cubicBezTo>
                <a:cubicBezTo>
                  <a:pt x="2062" y="845"/>
                  <a:pt x="2086" y="873"/>
                  <a:pt x="2129" y="91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1" name="Freeform 13"/>
          <p:cNvSpPr/>
          <p:nvPr/>
        </p:nvSpPr>
        <p:spPr>
          <a:xfrm>
            <a:off x="1613160" y="1986120"/>
            <a:ext cx="273240" cy="163800"/>
          </a:xfrm>
          <a:custGeom>
            <a:avLst/>
            <a:gdLst/>
            <a:ahLst/>
            <a:rect l="0" t="0" r="r" b="b"/>
            <a:pathLst>
              <a:path w="759" h="455">
                <a:moveTo>
                  <a:pt x="193" y="133"/>
                </a:moveTo>
                <a:cubicBezTo>
                  <a:pt x="176" y="122"/>
                  <a:pt x="217" y="94"/>
                  <a:pt x="157" y="132"/>
                </a:cubicBezTo>
                <a:cubicBezTo>
                  <a:pt x="92" y="172"/>
                  <a:pt x="21" y="237"/>
                  <a:pt x="7" y="316"/>
                </a:cubicBezTo>
                <a:cubicBezTo>
                  <a:pt x="0" y="359"/>
                  <a:pt x="5" y="396"/>
                  <a:pt x="53" y="405"/>
                </a:cubicBezTo>
                <a:cubicBezTo>
                  <a:pt x="114" y="416"/>
                  <a:pt x="154" y="389"/>
                  <a:pt x="184" y="337"/>
                </a:cubicBezTo>
                <a:cubicBezTo>
                  <a:pt x="214" y="283"/>
                  <a:pt x="214" y="223"/>
                  <a:pt x="220" y="164"/>
                </a:cubicBezTo>
                <a:cubicBezTo>
                  <a:pt x="220" y="161"/>
                  <a:pt x="220" y="160"/>
                  <a:pt x="222" y="161"/>
                </a:cubicBezTo>
                <a:cubicBezTo>
                  <a:pt x="233" y="213"/>
                  <a:pt x="245" y="269"/>
                  <a:pt x="269" y="317"/>
                </a:cubicBezTo>
                <a:cubicBezTo>
                  <a:pt x="304" y="388"/>
                  <a:pt x="362" y="424"/>
                  <a:pt x="440" y="419"/>
                </a:cubicBezTo>
                <a:cubicBezTo>
                  <a:pt x="499" y="415"/>
                  <a:pt x="529" y="359"/>
                  <a:pt x="541" y="305"/>
                </a:cubicBezTo>
                <a:cubicBezTo>
                  <a:pt x="554" y="248"/>
                  <a:pt x="550" y="174"/>
                  <a:pt x="543" y="116"/>
                </a:cubicBezTo>
                <a:cubicBezTo>
                  <a:pt x="538" y="69"/>
                  <a:pt x="533" y="31"/>
                  <a:pt x="549" y="0"/>
                </a:cubicBezTo>
                <a:cubicBezTo>
                  <a:pt x="595" y="20"/>
                  <a:pt x="611" y="30"/>
                  <a:pt x="639" y="82"/>
                </a:cubicBezTo>
                <a:cubicBezTo>
                  <a:pt x="683" y="164"/>
                  <a:pt x="683" y="253"/>
                  <a:pt x="684" y="343"/>
                </a:cubicBezTo>
                <a:cubicBezTo>
                  <a:pt x="684" y="378"/>
                  <a:pt x="676" y="406"/>
                  <a:pt x="699" y="430"/>
                </a:cubicBezTo>
                <a:cubicBezTo>
                  <a:pt x="723" y="447"/>
                  <a:pt x="735" y="454"/>
                  <a:pt x="758" y="45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2" name="Freeform 14"/>
          <p:cNvSpPr/>
          <p:nvPr/>
        </p:nvSpPr>
        <p:spPr>
          <a:xfrm>
            <a:off x="2283840" y="1917720"/>
            <a:ext cx="718200" cy="297360"/>
          </a:xfrm>
          <a:custGeom>
            <a:avLst/>
            <a:gdLst/>
            <a:ahLst/>
            <a:rect l="0" t="0" r="r" b="b"/>
            <a:pathLst>
              <a:path w="1995" h="826">
                <a:moveTo>
                  <a:pt x="571" y="179"/>
                </a:moveTo>
                <a:cubicBezTo>
                  <a:pt x="468" y="150"/>
                  <a:pt x="379" y="148"/>
                  <a:pt x="271" y="148"/>
                </a:cubicBezTo>
                <a:cubicBezTo>
                  <a:pt x="216" y="148"/>
                  <a:pt x="152" y="137"/>
                  <a:pt x="144" y="205"/>
                </a:cubicBezTo>
                <a:cubicBezTo>
                  <a:pt x="136" y="274"/>
                  <a:pt x="211" y="312"/>
                  <a:pt x="262" y="340"/>
                </a:cubicBezTo>
                <a:cubicBezTo>
                  <a:pt x="339" y="382"/>
                  <a:pt x="438" y="414"/>
                  <a:pt x="494" y="484"/>
                </a:cubicBezTo>
                <a:cubicBezTo>
                  <a:pt x="553" y="560"/>
                  <a:pt x="459" y="596"/>
                  <a:pt x="403" y="618"/>
                </a:cubicBezTo>
                <a:cubicBezTo>
                  <a:pt x="302" y="659"/>
                  <a:pt x="195" y="667"/>
                  <a:pt x="87" y="669"/>
                </a:cubicBezTo>
                <a:cubicBezTo>
                  <a:pt x="0" y="671"/>
                  <a:pt x="31" y="642"/>
                  <a:pt x="80" y="602"/>
                </a:cubicBezTo>
                <a:moveTo>
                  <a:pt x="661" y="266"/>
                </a:moveTo>
                <a:cubicBezTo>
                  <a:pt x="716" y="270"/>
                  <a:pt x="695" y="227"/>
                  <a:pt x="704" y="300"/>
                </a:cubicBezTo>
                <a:cubicBezTo>
                  <a:pt x="716" y="396"/>
                  <a:pt x="711" y="482"/>
                  <a:pt x="799" y="549"/>
                </a:cubicBezTo>
                <a:cubicBezTo>
                  <a:pt x="852" y="590"/>
                  <a:pt x="952" y="615"/>
                  <a:pt x="1018" y="596"/>
                </a:cubicBezTo>
                <a:cubicBezTo>
                  <a:pt x="1082" y="578"/>
                  <a:pt x="1096" y="512"/>
                  <a:pt x="1099" y="455"/>
                </a:cubicBezTo>
                <a:cubicBezTo>
                  <a:pt x="1103" y="391"/>
                  <a:pt x="1081" y="354"/>
                  <a:pt x="1029" y="319"/>
                </a:cubicBezTo>
                <a:cubicBezTo>
                  <a:pt x="1000" y="300"/>
                  <a:pt x="985" y="304"/>
                  <a:pt x="954" y="299"/>
                </a:cubicBezTo>
                <a:cubicBezTo>
                  <a:pt x="929" y="350"/>
                  <a:pt x="920" y="412"/>
                  <a:pt x="930" y="472"/>
                </a:cubicBezTo>
                <a:cubicBezTo>
                  <a:pt x="944" y="552"/>
                  <a:pt x="1008" y="597"/>
                  <a:pt x="1084" y="606"/>
                </a:cubicBezTo>
                <a:cubicBezTo>
                  <a:pt x="1194" y="619"/>
                  <a:pt x="1292" y="581"/>
                  <a:pt x="1382" y="519"/>
                </a:cubicBezTo>
                <a:cubicBezTo>
                  <a:pt x="1485" y="450"/>
                  <a:pt x="1563" y="355"/>
                  <a:pt x="1573" y="229"/>
                </a:cubicBezTo>
                <a:cubicBezTo>
                  <a:pt x="1579" y="151"/>
                  <a:pt x="1562" y="89"/>
                  <a:pt x="1527" y="21"/>
                </a:cubicBezTo>
                <a:cubicBezTo>
                  <a:pt x="1523" y="14"/>
                  <a:pt x="1519" y="7"/>
                  <a:pt x="1515" y="0"/>
                </a:cubicBezTo>
                <a:cubicBezTo>
                  <a:pt x="1505" y="32"/>
                  <a:pt x="1499" y="49"/>
                  <a:pt x="1498" y="84"/>
                </a:cubicBezTo>
                <a:cubicBezTo>
                  <a:pt x="1495" y="203"/>
                  <a:pt x="1496" y="320"/>
                  <a:pt x="1513" y="438"/>
                </a:cubicBezTo>
                <a:cubicBezTo>
                  <a:pt x="1527" y="536"/>
                  <a:pt x="1550" y="631"/>
                  <a:pt x="1570" y="728"/>
                </a:cubicBezTo>
                <a:cubicBezTo>
                  <a:pt x="1577" y="760"/>
                  <a:pt x="1581" y="792"/>
                  <a:pt x="1583" y="825"/>
                </a:cubicBezTo>
                <a:moveTo>
                  <a:pt x="1392" y="462"/>
                </a:moveTo>
                <a:cubicBezTo>
                  <a:pt x="1474" y="442"/>
                  <a:pt x="1557" y="428"/>
                  <a:pt x="1641" y="416"/>
                </a:cubicBezTo>
                <a:cubicBezTo>
                  <a:pt x="1741" y="401"/>
                  <a:pt x="1849" y="388"/>
                  <a:pt x="1950" y="401"/>
                </a:cubicBezTo>
                <a:cubicBezTo>
                  <a:pt x="1965" y="405"/>
                  <a:pt x="1979" y="408"/>
                  <a:pt x="1994" y="41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3" name="Freeform 15"/>
          <p:cNvSpPr/>
          <p:nvPr/>
        </p:nvSpPr>
        <p:spPr>
          <a:xfrm>
            <a:off x="5086080" y="1811160"/>
            <a:ext cx="1851840" cy="383760"/>
          </a:xfrm>
          <a:custGeom>
            <a:avLst/>
            <a:gdLst/>
            <a:ahLst/>
            <a:rect l="0" t="0" r="r" b="b"/>
            <a:pathLst>
              <a:path w="5144" h="1066">
                <a:moveTo>
                  <a:pt x="523" y="432"/>
                </a:moveTo>
                <a:cubicBezTo>
                  <a:pt x="507" y="389"/>
                  <a:pt x="498" y="344"/>
                  <a:pt x="472" y="305"/>
                </a:cubicBezTo>
                <a:cubicBezTo>
                  <a:pt x="451" y="273"/>
                  <a:pt x="425" y="259"/>
                  <a:pt x="390" y="252"/>
                </a:cubicBezTo>
                <a:cubicBezTo>
                  <a:pt x="324" y="239"/>
                  <a:pt x="254" y="325"/>
                  <a:pt x="220" y="365"/>
                </a:cubicBezTo>
                <a:cubicBezTo>
                  <a:pt x="118" y="483"/>
                  <a:pt x="34" y="615"/>
                  <a:pt x="14" y="771"/>
                </a:cubicBezTo>
                <a:cubicBezTo>
                  <a:pt x="0" y="883"/>
                  <a:pt x="18" y="980"/>
                  <a:pt x="136" y="1017"/>
                </a:cubicBezTo>
                <a:cubicBezTo>
                  <a:pt x="289" y="1065"/>
                  <a:pt x="475" y="1019"/>
                  <a:pt x="590" y="911"/>
                </a:cubicBezTo>
                <a:cubicBezTo>
                  <a:pt x="668" y="837"/>
                  <a:pt x="685" y="726"/>
                  <a:pt x="638" y="631"/>
                </a:cubicBezTo>
                <a:cubicBezTo>
                  <a:pt x="580" y="512"/>
                  <a:pt x="443" y="405"/>
                  <a:pt x="335" y="331"/>
                </a:cubicBezTo>
                <a:cubicBezTo>
                  <a:pt x="246" y="270"/>
                  <a:pt x="305" y="340"/>
                  <a:pt x="331" y="374"/>
                </a:cubicBezTo>
                <a:moveTo>
                  <a:pt x="892" y="966"/>
                </a:moveTo>
                <a:cubicBezTo>
                  <a:pt x="828" y="916"/>
                  <a:pt x="815" y="886"/>
                  <a:pt x="812" y="801"/>
                </a:cubicBezTo>
                <a:cubicBezTo>
                  <a:pt x="807" y="690"/>
                  <a:pt x="851" y="632"/>
                  <a:pt x="937" y="565"/>
                </a:cubicBezTo>
                <a:cubicBezTo>
                  <a:pt x="999" y="518"/>
                  <a:pt x="1090" y="451"/>
                  <a:pt x="1175" y="461"/>
                </a:cubicBezTo>
                <a:cubicBezTo>
                  <a:pt x="1182" y="464"/>
                  <a:pt x="1190" y="468"/>
                  <a:pt x="1197" y="471"/>
                </a:cubicBezTo>
                <a:cubicBezTo>
                  <a:pt x="1205" y="550"/>
                  <a:pt x="1193" y="605"/>
                  <a:pt x="1169" y="682"/>
                </a:cubicBezTo>
                <a:cubicBezTo>
                  <a:pt x="1149" y="743"/>
                  <a:pt x="1104" y="849"/>
                  <a:pt x="1157" y="908"/>
                </a:cubicBezTo>
                <a:cubicBezTo>
                  <a:pt x="1219" y="975"/>
                  <a:pt x="1369" y="961"/>
                  <a:pt x="1448" y="956"/>
                </a:cubicBezTo>
                <a:cubicBezTo>
                  <a:pt x="1561" y="943"/>
                  <a:pt x="1600" y="938"/>
                  <a:pt x="1672" y="913"/>
                </a:cubicBezTo>
                <a:moveTo>
                  <a:pt x="1957" y="709"/>
                </a:moveTo>
                <a:cubicBezTo>
                  <a:pt x="1972" y="660"/>
                  <a:pt x="1977" y="632"/>
                  <a:pt x="1983" y="583"/>
                </a:cubicBezTo>
                <a:cubicBezTo>
                  <a:pt x="1926" y="558"/>
                  <a:pt x="1901" y="533"/>
                  <a:pt x="1824" y="542"/>
                </a:cubicBezTo>
                <a:cubicBezTo>
                  <a:pt x="1747" y="551"/>
                  <a:pt x="1606" y="608"/>
                  <a:pt x="1608" y="703"/>
                </a:cubicBezTo>
                <a:cubicBezTo>
                  <a:pt x="1609" y="773"/>
                  <a:pt x="1673" y="801"/>
                  <a:pt x="1739" y="805"/>
                </a:cubicBezTo>
                <a:cubicBezTo>
                  <a:pt x="1826" y="810"/>
                  <a:pt x="1886" y="755"/>
                  <a:pt x="1927" y="682"/>
                </a:cubicBezTo>
                <a:cubicBezTo>
                  <a:pt x="1986" y="577"/>
                  <a:pt x="1979" y="431"/>
                  <a:pt x="1955" y="317"/>
                </a:cubicBezTo>
                <a:cubicBezTo>
                  <a:pt x="1939" y="245"/>
                  <a:pt x="1914" y="173"/>
                  <a:pt x="1894" y="102"/>
                </a:cubicBezTo>
                <a:cubicBezTo>
                  <a:pt x="1914" y="169"/>
                  <a:pt x="1934" y="236"/>
                  <a:pt x="1957" y="304"/>
                </a:cubicBezTo>
                <a:cubicBezTo>
                  <a:pt x="2010" y="458"/>
                  <a:pt x="2069" y="699"/>
                  <a:pt x="2245" y="764"/>
                </a:cubicBezTo>
                <a:cubicBezTo>
                  <a:pt x="2287" y="780"/>
                  <a:pt x="2300" y="765"/>
                  <a:pt x="2334" y="771"/>
                </a:cubicBezTo>
                <a:cubicBezTo>
                  <a:pt x="2354" y="700"/>
                  <a:pt x="2358" y="573"/>
                  <a:pt x="2432" y="534"/>
                </a:cubicBezTo>
                <a:cubicBezTo>
                  <a:pt x="2481" y="509"/>
                  <a:pt x="2511" y="556"/>
                  <a:pt x="2548" y="573"/>
                </a:cubicBezTo>
                <a:cubicBezTo>
                  <a:pt x="2638" y="616"/>
                  <a:pt x="2832" y="680"/>
                  <a:pt x="2923" y="607"/>
                </a:cubicBezTo>
                <a:cubicBezTo>
                  <a:pt x="2935" y="585"/>
                  <a:pt x="2939" y="578"/>
                  <a:pt x="2935" y="560"/>
                </a:cubicBezTo>
                <a:cubicBezTo>
                  <a:pt x="2884" y="503"/>
                  <a:pt x="2850" y="463"/>
                  <a:pt x="2769" y="434"/>
                </a:cubicBezTo>
                <a:cubicBezTo>
                  <a:pt x="2686" y="404"/>
                  <a:pt x="2575" y="393"/>
                  <a:pt x="2504" y="452"/>
                </a:cubicBezTo>
                <a:cubicBezTo>
                  <a:pt x="2436" y="508"/>
                  <a:pt x="2431" y="615"/>
                  <a:pt x="2476" y="686"/>
                </a:cubicBezTo>
                <a:cubicBezTo>
                  <a:pt x="2552" y="803"/>
                  <a:pt x="2687" y="820"/>
                  <a:pt x="2813" y="823"/>
                </a:cubicBezTo>
                <a:cubicBezTo>
                  <a:pt x="2890" y="825"/>
                  <a:pt x="2984" y="810"/>
                  <a:pt x="3029" y="736"/>
                </a:cubicBezTo>
                <a:cubicBezTo>
                  <a:pt x="3057" y="691"/>
                  <a:pt x="3045" y="623"/>
                  <a:pt x="3038" y="573"/>
                </a:cubicBezTo>
                <a:cubicBezTo>
                  <a:pt x="3028" y="507"/>
                  <a:pt x="2983" y="439"/>
                  <a:pt x="3061" y="395"/>
                </a:cubicBezTo>
                <a:cubicBezTo>
                  <a:pt x="3107" y="369"/>
                  <a:pt x="3182" y="371"/>
                  <a:pt x="3217" y="409"/>
                </a:cubicBezTo>
                <a:cubicBezTo>
                  <a:pt x="3263" y="458"/>
                  <a:pt x="3254" y="544"/>
                  <a:pt x="3251" y="604"/>
                </a:cubicBezTo>
                <a:cubicBezTo>
                  <a:pt x="3247" y="681"/>
                  <a:pt x="3223" y="756"/>
                  <a:pt x="3216" y="833"/>
                </a:cubicBezTo>
                <a:cubicBezTo>
                  <a:pt x="3279" y="852"/>
                  <a:pt x="3319" y="872"/>
                  <a:pt x="3396" y="864"/>
                </a:cubicBezTo>
                <a:cubicBezTo>
                  <a:pt x="3521" y="851"/>
                  <a:pt x="3668" y="792"/>
                  <a:pt x="3704" y="663"/>
                </a:cubicBezTo>
                <a:cubicBezTo>
                  <a:pt x="3712" y="635"/>
                  <a:pt x="3706" y="599"/>
                  <a:pt x="3704" y="571"/>
                </a:cubicBezTo>
                <a:cubicBezTo>
                  <a:pt x="3702" y="571"/>
                  <a:pt x="3701" y="571"/>
                  <a:pt x="3699" y="571"/>
                </a:cubicBezTo>
                <a:cubicBezTo>
                  <a:pt x="3722" y="599"/>
                  <a:pt x="3739" y="634"/>
                  <a:pt x="3773" y="660"/>
                </a:cubicBezTo>
                <a:cubicBezTo>
                  <a:pt x="3856" y="723"/>
                  <a:pt x="4045" y="801"/>
                  <a:pt x="4139" y="717"/>
                </a:cubicBezTo>
                <a:cubicBezTo>
                  <a:pt x="4184" y="676"/>
                  <a:pt x="4169" y="589"/>
                  <a:pt x="4136" y="549"/>
                </a:cubicBezTo>
                <a:cubicBezTo>
                  <a:pt x="4074" y="476"/>
                  <a:pt x="3949" y="443"/>
                  <a:pt x="3856" y="467"/>
                </a:cubicBezTo>
                <a:cubicBezTo>
                  <a:pt x="3727" y="501"/>
                  <a:pt x="3623" y="651"/>
                  <a:pt x="3660" y="784"/>
                </a:cubicBezTo>
                <a:cubicBezTo>
                  <a:pt x="3704" y="939"/>
                  <a:pt x="3906" y="978"/>
                  <a:pt x="4040" y="993"/>
                </a:cubicBezTo>
                <a:cubicBezTo>
                  <a:pt x="4180" y="1001"/>
                  <a:pt x="4228" y="1004"/>
                  <a:pt x="4321" y="1001"/>
                </a:cubicBezTo>
                <a:moveTo>
                  <a:pt x="4751" y="904"/>
                </a:moveTo>
                <a:cubicBezTo>
                  <a:pt x="4805" y="854"/>
                  <a:pt x="4883" y="797"/>
                  <a:pt x="4860" y="710"/>
                </a:cubicBezTo>
                <a:cubicBezTo>
                  <a:pt x="4841" y="637"/>
                  <a:pt x="4748" y="616"/>
                  <a:pt x="4685" y="611"/>
                </a:cubicBezTo>
                <a:cubicBezTo>
                  <a:pt x="4590" y="603"/>
                  <a:pt x="4506" y="618"/>
                  <a:pt x="4441" y="692"/>
                </a:cubicBezTo>
                <a:cubicBezTo>
                  <a:pt x="4397" y="741"/>
                  <a:pt x="4381" y="834"/>
                  <a:pt x="4417" y="893"/>
                </a:cubicBezTo>
                <a:cubicBezTo>
                  <a:pt x="4456" y="956"/>
                  <a:pt x="4558" y="968"/>
                  <a:pt x="4624" y="958"/>
                </a:cubicBezTo>
                <a:cubicBezTo>
                  <a:pt x="4758" y="938"/>
                  <a:pt x="4883" y="835"/>
                  <a:pt x="4966" y="733"/>
                </a:cubicBezTo>
                <a:cubicBezTo>
                  <a:pt x="5051" y="629"/>
                  <a:pt x="5077" y="504"/>
                  <a:pt x="5066" y="371"/>
                </a:cubicBezTo>
                <a:cubicBezTo>
                  <a:pt x="5056" y="250"/>
                  <a:pt x="5000" y="121"/>
                  <a:pt x="4954" y="10"/>
                </a:cubicBezTo>
                <a:cubicBezTo>
                  <a:pt x="4952" y="7"/>
                  <a:pt x="4949" y="3"/>
                  <a:pt x="4947" y="0"/>
                </a:cubicBezTo>
                <a:cubicBezTo>
                  <a:pt x="4947" y="101"/>
                  <a:pt x="4937" y="197"/>
                  <a:pt x="4930" y="297"/>
                </a:cubicBezTo>
                <a:cubicBezTo>
                  <a:pt x="4921" y="419"/>
                  <a:pt x="4910" y="543"/>
                  <a:pt x="4966" y="656"/>
                </a:cubicBezTo>
                <a:cubicBezTo>
                  <a:pt x="5009" y="742"/>
                  <a:pt x="5068" y="781"/>
                  <a:pt x="5143" y="83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4" name="Freeform 16"/>
          <p:cNvSpPr/>
          <p:nvPr/>
        </p:nvSpPr>
        <p:spPr>
          <a:xfrm>
            <a:off x="7202880" y="1827360"/>
            <a:ext cx="782640" cy="278280"/>
          </a:xfrm>
          <a:custGeom>
            <a:avLst/>
            <a:gdLst/>
            <a:ahLst/>
            <a:rect l="0" t="0" r="r" b="b"/>
            <a:pathLst>
              <a:path w="2174" h="773">
                <a:moveTo>
                  <a:pt x="277" y="202"/>
                </a:moveTo>
                <a:cubicBezTo>
                  <a:pt x="243" y="146"/>
                  <a:pt x="250" y="139"/>
                  <a:pt x="171" y="146"/>
                </a:cubicBezTo>
                <a:cubicBezTo>
                  <a:pt x="96" y="152"/>
                  <a:pt x="24" y="174"/>
                  <a:pt x="13" y="255"/>
                </a:cubicBezTo>
                <a:cubicBezTo>
                  <a:pt x="0" y="358"/>
                  <a:pt x="77" y="436"/>
                  <a:pt x="152" y="494"/>
                </a:cubicBezTo>
                <a:cubicBezTo>
                  <a:pt x="210" y="539"/>
                  <a:pt x="404" y="604"/>
                  <a:pt x="411" y="693"/>
                </a:cubicBezTo>
                <a:cubicBezTo>
                  <a:pt x="411" y="720"/>
                  <a:pt x="412" y="728"/>
                  <a:pt x="399" y="742"/>
                </a:cubicBezTo>
                <a:cubicBezTo>
                  <a:pt x="337" y="756"/>
                  <a:pt x="256" y="772"/>
                  <a:pt x="195" y="741"/>
                </a:cubicBezTo>
                <a:cubicBezTo>
                  <a:pt x="114" y="700"/>
                  <a:pt x="132" y="620"/>
                  <a:pt x="189" y="573"/>
                </a:cubicBezTo>
                <a:cubicBezTo>
                  <a:pt x="321" y="465"/>
                  <a:pt x="492" y="403"/>
                  <a:pt x="630" y="298"/>
                </a:cubicBezTo>
                <a:cubicBezTo>
                  <a:pt x="658" y="276"/>
                  <a:pt x="663" y="272"/>
                  <a:pt x="681" y="260"/>
                </a:cubicBezTo>
                <a:cubicBezTo>
                  <a:pt x="685" y="338"/>
                  <a:pt x="679" y="435"/>
                  <a:pt x="769" y="467"/>
                </a:cubicBezTo>
                <a:cubicBezTo>
                  <a:pt x="855" y="497"/>
                  <a:pt x="969" y="481"/>
                  <a:pt x="1053" y="457"/>
                </a:cubicBezTo>
                <a:cubicBezTo>
                  <a:pt x="1145" y="431"/>
                  <a:pt x="1285" y="385"/>
                  <a:pt x="1305" y="276"/>
                </a:cubicBezTo>
                <a:cubicBezTo>
                  <a:pt x="1315" y="222"/>
                  <a:pt x="1301" y="167"/>
                  <a:pt x="1247" y="143"/>
                </a:cubicBezTo>
                <a:cubicBezTo>
                  <a:pt x="1161" y="104"/>
                  <a:pt x="1078" y="159"/>
                  <a:pt x="1015" y="213"/>
                </a:cubicBezTo>
                <a:cubicBezTo>
                  <a:pt x="922" y="293"/>
                  <a:pt x="855" y="387"/>
                  <a:pt x="853" y="511"/>
                </a:cubicBezTo>
                <a:cubicBezTo>
                  <a:pt x="851" y="621"/>
                  <a:pt x="953" y="676"/>
                  <a:pt x="1049" y="698"/>
                </a:cubicBezTo>
                <a:cubicBezTo>
                  <a:pt x="1189" y="730"/>
                  <a:pt x="1317" y="703"/>
                  <a:pt x="1439" y="633"/>
                </a:cubicBezTo>
                <a:cubicBezTo>
                  <a:pt x="1575" y="556"/>
                  <a:pt x="1639" y="459"/>
                  <a:pt x="1645" y="305"/>
                </a:cubicBezTo>
                <a:cubicBezTo>
                  <a:pt x="1649" y="218"/>
                  <a:pt x="1629" y="139"/>
                  <a:pt x="1617" y="54"/>
                </a:cubicBezTo>
                <a:cubicBezTo>
                  <a:pt x="1613" y="24"/>
                  <a:pt x="1611" y="18"/>
                  <a:pt x="1612" y="0"/>
                </a:cubicBezTo>
                <a:cubicBezTo>
                  <a:pt x="1585" y="61"/>
                  <a:pt x="1554" y="121"/>
                  <a:pt x="1539" y="187"/>
                </a:cubicBezTo>
                <a:cubicBezTo>
                  <a:pt x="1517" y="284"/>
                  <a:pt x="1520" y="387"/>
                  <a:pt x="1552" y="481"/>
                </a:cubicBezTo>
                <a:cubicBezTo>
                  <a:pt x="1587" y="585"/>
                  <a:pt x="1647" y="683"/>
                  <a:pt x="1725" y="759"/>
                </a:cubicBezTo>
                <a:cubicBezTo>
                  <a:pt x="1730" y="762"/>
                  <a:pt x="1734" y="764"/>
                  <a:pt x="1739" y="767"/>
                </a:cubicBezTo>
                <a:moveTo>
                  <a:pt x="1473" y="473"/>
                </a:moveTo>
                <a:cubicBezTo>
                  <a:pt x="1540" y="454"/>
                  <a:pt x="1615" y="457"/>
                  <a:pt x="1686" y="456"/>
                </a:cubicBezTo>
                <a:cubicBezTo>
                  <a:pt x="1849" y="454"/>
                  <a:pt x="2010" y="459"/>
                  <a:pt x="2173" y="47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5" name="Freeform 17"/>
          <p:cNvSpPr/>
          <p:nvPr/>
        </p:nvSpPr>
        <p:spPr>
          <a:xfrm>
            <a:off x="4867200" y="3361680"/>
            <a:ext cx="71640" cy="91440"/>
          </a:xfrm>
          <a:custGeom>
            <a:avLst/>
            <a:gdLst/>
            <a:ahLst/>
            <a:rect l="0" t="0" r="r" b="b"/>
            <a:pathLst>
              <a:path w="199" h="254">
                <a:moveTo>
                  <a:pt x="198" y="18"/>
                </a:moveTo>
                <a:cubicBezTo>
                  <a:pt x="151" y="0"/>
                  <a:pt x="121" y="1"/>
                  <a:pt x="80" y="34"/>
                </a:cubicBezTo>
                <a:cubicBezTo>
                  <a:pt x="42" y="63"/>
                  <a:pt x="0" y="123"/>
                  <a:pt x="17" y="177"/>
                </a:cubicBezTo>
                <a:cubicBezTo>
                  <a:pt x="32" y="223"/>
                  <a:pt x="79" y="235"/>
                  <a:pt x="115" y="25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6" name="Freeform 18"/>
          <p:cNvSpPr/>
          <p:nvPr/>
        </p:nvSpPr>
        <p:spPr>
          <a:xfrm>
            <a:off x="550800" y="2547000"/>
            <a:ext cx="616320" cy="460080"/>
          </a:xfrm>
          <a:custGeom>
            <a:avLst/>
            <a:gdLst/>
            <a:ahLst/>
            <a:rect l="0" t="0" r="r" b="b"/>
            <a:pathLst>
              <a:path w="1712" h="1278">
                <a:moveTo>
                  <a:pt x="846" y="81"/>
                </a:moveTo>
                <a:cubicBezTo>
                  <a:pt x="826" y="40"/>
                  <a:pt x="823" y="25"/>
                  <a:pt x="765" y="14"/>
                </a:cubicBezTo>
                <a:cubicBezTo>
                  <a:pt x="701" y="1"/>
                  <a:pt x="618" y="0"/>
                  <a:pt x="553" y="11"/>
                </a:cubicBezTo>
                <a:cubicBezTo>
                  <a:pt x="481" y="23"/>
                  <a:pt x="394" y="59"/>
                  <a:pt x="352" y="122"/>
                </a:cubicBezTo>
                <a:cubicBezTo>
                  <a:pt x="313" y="181"/>
                  <a:pt x="329" y="253"/>
                  <a:pt x="374" y="299"/>
                </a:cubicBezTo>
                <a:cubicBezTo>
                  <a:pt x="441" y="366"/>
                  <a:pt x="535" y="376"/>
                  <a:pt x="610" y="428"/>
                </a:cubicBezTo>
                <a:cubicBezTo>
                  <a:pt x="616" y="434"/>
                  <a:pt x="622" y="440"/>
                  <a:pt x="628" y="446"/>
                </a:cubicBezTo>
                <a:cubicBezTo>
                  <a:pt x="609" y="508"/>
                  <a:pt x="599" y="519"/>
                  <a:pt x="528" y="550"/>
                </a:cubicBezTo>
                <a:cubicBezTo>
                  <a:pt x="422" y="596"/>
                  <a:pt x="307" y="620"/>
                  <a:pt x="191" y="629"/>
                </a:cubicBezTo>
                <a:cubicBezTo>
                  <a:pt x="127" y="634"/>
                  <a:pt x="62" y="630"/>
                  <a:pt x="0" y="624"/>
                </a:cubicBezTo>
                <a:cubicBezTo>
                  <a:pt x="30" y="580"/>
                  <a:pt x="52" y="567"/>
                  <a:pt x="117" y="554"/>
                </a:cubicBezTo>
                <a:cubicBezTo>
                  <a:pt x="187" y="540"/>
                  <a:pt x="313" y="519"/>
                  <a:pt x="371" y="571"/>
                </a:cubicBezTo>
                <a:cubicBezTo>
                  <a:pt x="422" y="617"/>
                  <a:pt x="404" y="717"/>
                  <a:pt x="404" y="776"/>
                </a:cubicBezTo>
                <a:cubicBezTo>
                  <a:pt x="404" y="842"/>
                  <a:pt x="393" y="912"/>
                  <a:pt x="440" y="966"/>
                </a:cubicBezTo>
                <a:cubicBezTo>
                  <a:pt x="482" y="1015"/>
                  <a:pt x="531" y="1013"/>
                  <a:pt x="589" y="1021"/>
                </a:cubicBezTo>
                <a:moveTo>
                  <a:pt x="1286" y="402"/>
                </a:moveTo>
                <a:cubicBezTo>
                  <a:pt x="1204" y="388"/>
                  <a:pt x="1131" y="377"/>
                  <a:pt x="1052" y="413"/>
                </a:cubicBezTo>
                <a:cubicBezTo>
                  <a:pt x="979" y="447"/>
                  <a:pt x="923" y="509"/>
                  <a:pt x="906" y="588"/>
                </a:cubicBezTo>
                <a:cubicBezTo>
                  <a:pt x="890" y="659"/>
                  <a:pt x="896" y="732"/>
                  <a:pt x="944" y="790"/>
                </a:cubicBezTo>
                <a:cubicBezTo>
                  <a:pt x="975" y="827"/>
                  <a:pt x="1039" y="857"/>
                  <a:pt x="1088" y="842"/>
                </a:cubicBezTo>
                <a:cubicBezTo>
                  <a:pt x="1152" y="823"/>
                  <a:pt x="1186" y="751"/>
                  <a:pt x="1206" y="694"/>
                </a:cubicBezTo>
                <a:cubicBezTo>
                  <a:pt x="1226" y="640"/>
                  <a:pt x="1228" y="583"/>
                  <a:pt x="1240" y="526"/>
                </a:cubicBezTo>
                <a:cubicBezTo>
                  <a:pt x="1246" y="509"/>
                  <a:pt x="1247" y="506"/>
                  <a:pt x="1249" y="496"/>
                </a:cubicBezTo>
                <a:cubicBezTo>
                  <a:pt x="1259" y="524"/>
                  <a:pt x="1263" y="568"/>
                  <a:pt x="1268" y="601"/>
                </a:cubicBezTo>
                <a:cubicBezTo>
                  <a:pt x="1282" y="691"/>
                  <a:pt x="1298" y="780"/>
                  <a:pt x="1331" y="867"/>
                </a:cubicBezTo>
                <a:cubicBezTo>
                  <a:pt x="1357" y="927"/>
                  <a:pt x="1364" y="945"/>
                  <a:pt x="1386" y="981"/>
                </a:cubicBezTo>
                <a:moveTo>
                  <a:pt x="1626" y="856"/>
                </a:moveTo>
                <a:cubicBezTo>
                  <a:pt x="1661" y="840"/>
                  <a:pt x="1669" y="886"/>
                  <a:pt x="1675" y="916"/>
                </a:cubicBezTo>
                <a:cubicBezTo>
                  <a:pt x="1693" y="1001"/>
                  <a:pt x="1688" y="1089"/>
                  <a:pt x="1696" y="1175"/>
                </a:cubicBezTo>
                <a:cubicBezTo>
                  <a:pt x="1703" y="1228"/>
                  <a:pt x="1704" y="1243"/>
                  <a:pt x="1711" y="127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7" name="Freeform 19"/>
          <p:cNvSpPr/>
          <p:nvPr/>
        </p:nvSpPr>
        <p:spPr>
          <a:xfrm>
            <a:off x="1344600" y="2605680"/>
            <a:ext cx="702000" cy="561600"/>
          </a:xfrm>
          <a:custGeom>
            <a:avLst/>
            <a:gdLst/>
            <a:ahLst/>
            <a:rect l="0" t="0" r="r" b="b"/>
            <a:pathLst>
              <a:path w="1950" h="1560">
                <a:moveTo>
                  <a:pt x="9" y="700"/>
                </a:moveTo>
                <a:cubicBezTo>
                  <a:pt x="9" y="815"/>
                  <a:pt x="20" y="936"/>
                  <a:pt x="0" y="1048"/>
                </a:cubicBezTo>
                <a:moveTo>
                  <a:pt x="523" y="239"/>
                </a:moveTo>
                <a:cubicBezTo>
                  <a:pt x="472" y="185"/>
                  <a:pt x="446" y="176"/>
                  <a:pt x="370" y="175"/>
                </a:cubicBezTo>
                <a:cubicBezTo>
                  <a:pt x="288" y="174"/>
                  <a:pt x="230" y="219"/>
                  <a:pt x="185" y="286"/>
                </a:cubicBezTo>
                <a:cubicBezTo>
                  <a:pt x="149" y="339"/>
                  <a:pt x="124" y="431"/>
                  <a:pt x="143" y="495"/>
                </a:cubicBezTo>
                <a:cubicBezTo>
                  <a:pt x="161" y="555"/>
                  <a:pt x="219" y="600"/>
                  <a:pt x="279" y="608"/>
                </a:cubicBezTo>
                <a:cubicBezTo>
                  <a:pt x="349" y="617"/>
                  <a:pt x="393" y="581"/>
                  <a:pt x="425" y="521"/>
                </a:cubicBezTo>
                <a:cubicBezTo>
                  <a:pt x="464" y="450"/>
                  <a:pt x="463" y="346"/>
                  <a:pt x="447" y="268"/>
                </a:cubicBezTo>
                <a:cubicBezTo>
                  <a:pt x="440" y="246"/>
                  <a:pt x="439" y="241"/>
                  <a:pt x="431" y="229"/>
                </a:cubicBezTo>
                <a:cubicBezTo>
                  <a:pt x="422" y="261"/>
                  <a:pt x="422" y="303"/>
                  <a:pt x="422" y="342"/>
                </a:cubicBezTo>
                <a:cubicBezTo>
                  <a:pt x="422" y="431"/>
                  <a:pt x="453" y="507"/>
                  <a:pt x="488" y="588"/>
                </a:cubicBezTo>
                <a:cubicBezTo>
                  <a:pt x="512" y="643"/>
                  <a:pt x="538" y="685"/>
                  <a:pt x="573" y="732"/>
                </a:cubicBezTo>
                <a:moveTo>
                  <a:pt x="843" y="495"/>
                </a:moveTo>
                <a:cubicBezTo>
                  <a:pt x="915" y="453"/>
                  <a:pt x="984" y="427"/>
                  <a:pt x="1068" y="425"/>
                </a:cubicBezTo>
                <a:cubicBezTo>
                  <a:pt x="1076" y="425"/>
                  <a:pt x="1084" y="426"/>
                  <a:pt x="1092" y="426"/>
                </a:cubicBezTo>
                <a:cubicBezTo>
                  <a:pt x="1108" y="498"/>
                  <a:pt x="1093" y="536"/>
                  <a:pt x="1054" y="601"/>
                </a:cubicBezTo>
                <a:cubicBezTo>
                  <a:pt x="1000" y="690"/>
                  <a:pt x="928" y="770"/>
                  <a:pt x="882" y="865"/>
                </a:cubicBezTo>
                <a:cubicBezTo>
                  <a:pt x="863" y="902"/>
                  <a:pt x="854" y="938"/>
                  <a:pt x="860" y="978"/>
                </a:cubicBezTo>
                <a:cubicBezTo>
                  <a:pt x="894" y="984"/>
                  <a:pt x="932" y="986"/>
                  <a:pt x="967" y="983"/>
                </a:cubicBezTo>
                <a:cubicBezTo>
                  <a:pt x="1007" y="980"/>
                  <a:pt x="1058" y="966"/>
                  <a:pt x="1092" y="945"/>
                </a:cubicBezTo>
                <a:cubicBezTo>
                  <a:pt x="1100" y="938"/>
                  <a:pt x="1109" y="932"/>
                  <a:pt x="1117" y="925"/>
                </a:cubicBezTo>
                <a:moveTo>
                  <a:pt x="1550" y="97"/>
                </a:moveTo>
                <a:cubicBezTo>
                  <a:pt x="1556" y="48"/>
                  <a:pt x="1539" y="42"/>
                  <a:pt x="1588" y="22"/>
                </a:cubicBezTo>
                <a:cubicBezTo>
                  <a:pt x="1642" y="0"/>
                  <a:pt x="1664" y="47"/>
                  <a:pt x="1679" y="90"/>
                </a:cubicBezTo>
                <a:cubicBezTo>
                  <a:pt x="1701" y="151"/>
                  <a:pt x="1697" y="228"/>
                  <a:pt x="1698" y="292"/>
                </a:cubicBezTo>
                <a:cubicBezTo>
                  <a:pt x="1700" y="405"/>
                  <a:pt x="1715" y="479"/>
                  <a:pt x="1745" y="584"/>
                </a:cubicBezTo>
                <a:cubicBezTo>
                  <a:pt x="1750" y="600"/>
                  <a:pt x="1756" y="630"/>
                  <a:pt x="1748" y="647"/>
                </a:cubicBezTo>
                <a:cubicBezTo>
                  <a:pt x="1745" y="653"/>
                  <a:pt x="1723" y="661"/>
                  <a:pt x="1722" y="664"/>
                </a:cubicBezTo>
                <a:cubicBezTo>
                  <a:pt x="1707" y="718"/>
                  <a:pt x="1728" y="865"/>
                  <a:pt x="1801" y="862"/>
                </a:cubicBezTo>
                <a:cubicBezTo>
                  <a:pt x="1844" y="860"/>
                  <a:pt x="1878" y="832"/>
                  <a:pt x="1907" y="800"/>
                </a:cubicBezTo>
                <a:cubicBezTo>
                  <a:pt x="1932" y="771"/>
                  <a:pt x="1941" y="740"/>
                  <a:pt x="1949" y="704"/>
                </a:cubicBezTo>
                <a:cubicBezTo>
                  <a:pt x="1949" y="695"/>
                  <a:pt x="1949" y="693"/>
                  <a:pt x="1949" y="687"/>
                </a:cubicBezTo>
                <a:cubicBezTo>
                  <a:pt x="1913" y="748"/>
                  <a:pt x="1885" y="806"/>
                  <a:pt x="1871" y="876"/>
                </a:cubicBezTo>
                <a:cubicBezTo>
                  <a:pt x="1856" y="951"/>
                  <a:pt x="1861" y="1027"/>
                  <a:pt x="1861" y="1103"/>
                </a:cubicBezTo>
                <a:cubicBezTo>
                  <a:pt x="1861" y="1171"/>
                  <a:pt x="1878" y="1264"/>
                  <a:pt x="1850" y="1328"/>
                </a:cubicBezTo>
                <a:cubicBezTo>
                  <a:pt x="1832" y="1368"/>
                  <a:pt x="1787" y="1400"/>
                  <a:pt x="1751" y="1422"/>
                </a:cubicBezTo>
                <a:cubicBezTo>
                  <a:pt x="1664" y="1476"/>
                  <a:pt x="1556" y="1507"/>
                  <a:pt x="1460" y="1536"/>
                </a:cubicBezTo>
                <a:cubicBezTo>
                  <a:pt x="1432" y="1544"/>
                  <a:pt x="1403" y="1551"/>
                  <a:pt x="1375" y="155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8" name="Freeform 20"/>
          <p:cNvSpPr/>
          <p:nvPr/>
        </p:nvSpPr>
        <p:spPr>
          <a:xfrm>
            <a:off x="4968720" y="3286080"/>
            <a:ext cx="405000" cy="212040"/>
          </a:xfrm>
          <a:custGeom>
            <a:avLst/>
            <a:gdLst/>
            <a:ahLst/>
            <a:rect l="0" t="0" r="r" b="b"/>
            <a:pathLst>
              <a:path w="1125" h="589">
                <a:moveTo>
                  <a:pt x="72" y="283"/>
                </a:moveTo>
                <a:cubicBezTo>
                  <a:pt x="84" y="256"/>
                  <a:pt x="92" y="237"/>
                  <a:pt x="110" y="217"/>
                </a:cubicBezTo>
                <a:cubicBezTo>
                  <a:pt x="121" y="246"/>
                  <a:pt x="132" y="268"/>
                  <a:pt x="156" y="291"/>
                </a:cubicBezTo>
                <a:cubicBezTo>
                  <a:pt x="183" y="317"/>
                  <a:pt x="218" y="340"/>
                  <a:pt x="256" y="345"/>
                </a:cubicBezTo>
                <a:cubicBezTo>
                  <a:pt x="267" y="345"/>
                  <a:pt x="270" y="346"/>
                  <a:pt x="276" y="343"/>
                </a:cubicBezTo>
                <a:cubicBezTo>
                  <a:pt x="276" y="311"/>
                  <a:pt x="280" y="286"/>
                  <a:pt x="253" y="263"/>
                </a:cubicBezTo>
                <a:cubicBezTo>
                  <a:pt x="217" y="232"/>
                  <a:pt x="147" y="221"/>
                  <a:pt x="101" y="232"/>
                </a:cubicBezTo>
                <a:cubicBezTo>
                  <a:pt x="35" y="248"/>
                  <a:pt x="0" y="294"/>
                  <a:pt x="0" y="359"/>
                </a:cubicBezTo>
                <a:cubicBezTo>
                  <a:pt x="0" y="435"/>
                  <a:pt x="91" y="467"/>
                  <a:pt x="154" y="482"/>
                </a:cubicBezTo>
                <a:cubicBezTo>
                  <a:pt x="218" y="498"/>
                  <a:pt x="282" y="491"/>
                  <a:pt x="347" y="489"/>
                </a:cubicBezTo>
                <a:moveTo>
                  <a:pt x="490" y="102"/>
                </a:moveTo>
                <a:cubicBezTo>
                  <a:pt x="523" y="95"/>
                  <a:pt x="535" y="86"/>
                  <a:pt x="572" y="104"/>
                </a:cubicBezTo>
                <a:cubicBezTo>
                  <a:pt x="599" y="118"/>
                  <a:pt x="625" y="137"/>
                  <a:pt x="656" y="145"/>
                </a:cubicBezTo>
                <a:cubicBezTo>
                  <a:pt x="665" y="145"/>
                  <a:pt x="667" y="145"/>
                  <a:pt x="672" y="145"/>
                </a:cubicBezTo>
                <a:cubicBezTo>
                  <a:pt x="674" y="116"/>
                  <a:pt x="676" y="87"/>
                  <a:pt x="677" y="58"/>
                </a:cubicBezTo>
                <a:cubicBezTo>
                  <a:pt x="678" y="37"/>
                  <a:pt x="678" y="19"/>
                  <a:pt x="687" y="0"/>
                </a:cubicBezTo>
                <a:cubicBezTo>
                  <a:pt x="689" y="0"/>
                  <a:pt x="691" y="0"/>
                  <a:pt x="693" y="0"/>
                </a:cubicBezTo>
                <a:cubicBezTo>
                  <a:pt x="705" y="44"/>
                  <a:pt x="711" y="88"/>
                  <a:pt x="716" y="134"/>
                </a:cubicBezTo>
                <a:cubicBezTo>
                  <a:pt x="727" y="232"/>
                  <a:pt x="747" y="328"/>
                  <a:pt x="759" y="425"/>
                </a:cubicBezTo>
                <a:cubicBezTo>
                  <a:pt x="762" y="453"/>
                  <a:pt x="777" y="539"/>
                  <a:pt x="754" y="563"/>
                </a:cubicBezTo>
                <a:cubicBezTo>
                  <a:pt x="730" y="588"/>
                  <a:pt x="642" y="576"/>
                  <a:pt x="613" y="570"/>
                </a:cubicBezTo>
                <a:cubicBezTo>
                  <a:pt x="564" y="559"/>
                  <a:pt x="530" y="535"/>
                  <a:pt x="502" y="510"/>
                </a:cubicBezTo>
                <a:cubicBezTo>
                  <a:pt x="584" y="495"/>
                  <a:pt x="665" y="486"/>
                  <a:pt x="750" y="485"/>
                </a:cubicBezTo>
                <a:cubicBezTo>
                  <a:pt x="875" y="483"/>
                  <a:pt x="999" y="489"/>
                  <a:pt x="1124" y="49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9" name="Freeform 21"/>
          <p:cNvSpPr/>
          <p:nvPr/>
        </p:nvSpPr>
        <p:spPr>
          <a:xfrm>
            <a:off x="8114040" y="2996280"/>
            <a:ext cx="81000" cy="91800"/>
          </a:xfrm>
          <a:custGeom>
            <a:avLst/>
            <a:gdLst/>
            <a:ahLst/>
            <a:rect l="0" t="0" r="r" b="b"/>
            <a:pathLst>
              <a:path w="225" h="255">
                <a:moveTo>
                  <a:pt x="224" y="11"/>
                </a:moveTo>
                <a:cubicBezTo>
                  <a:pt x="165" y="0"/>
                  <a:pt x="126" y="9"/>
                  <a:pt x="74" y="46"/>
                </a:cubicBezTo>
                <a:cubicBezTo>
                  <a:pt x="27" y="80"/>
                  <a:pt x="0" y="125"/>
                  <a:pt x="4" y="184"/>
                </a:cubicBezTo>
                <a:cubicBezTo>
                  <a:pt x="8" y="243"/>
                  <a:pt x="64" y="246"/>
                  <a:pt x="110" y="25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0" name="Freeform 22"/>
          <p:cNvSpPr/>
          <p:nvPr/>
        </p:nvSpPr>
        <p:spPr>
          <a:xfrm>
            <a:off x="5373720" y="2591280"/>
            <a:ext cx="1840680" cy="472680"/>
          </a:xfrm>
          <a:custGeom>
            <a:avLst/>
            <a:gdLst/>
            <a:ahLst/>
            <a:rect l="0" t="0" r="r" b="b"/>
            <a:pathLst>
              <a:path w="5113" h="1313">
                <a:moveTo>
                  <a:pt x="517" y="197"/>
                </a:moveTo>
                <a:cubicBezTo>
                  <a:pt x="448" y="162"/>
                  <a:pt x="398" y="152"/>
                  <a:pt x="319" y="158"/>
                </a:cubicBezTo>
                <a:cubicBezTo>
                  <a:pt x="267" y="162"/>
                  <a:pt x="185" y="169"/>
                  <a:pt x="155" y="221"/>
                </a:cubicBezTo>
                <a:cubicBezTo>
                  <a:pt x="133" y="258"/>
                  <a:pt x="155" y="305"/>
                  <a:pt x="183" y="329"/>
                </a:cubicBezTo>
                <a:cubicBezTo>
                  <a:pt x="244" y="380"/>
                  <a:pt x="440" y="399"/>
                  <a:pt x="471" y="468"/>
                </a:cubicBezTo>
                <a:cubicBezTo>
                  <a:pt x="491" y="512"/>
                  <a:pt x="465" y="545"/>
                  <a:pt x="428" y="571"/>
                </a:cubicBezTo>
                <a:cubicBezTo>
                  <a:pt x="329" y="640"/>
                  <a:pt x="201" y="647"/>
                  <a:pt x="86" y="644"/>
                </a:cubicBezTo>
                <a:cubicBezTo>
                  <a:pt x="30" y="642"/>
                  <a:pt x="37" y="632"/>
                  <a:pt x="0" y="610"/>
                </a:cubicBezTo>
                <a:cubicBezTo>
                  <a:pt x="29" y="572"/>
                  <a:pt x="42" y="560"/>
                  <a:pt x="104" y="552"/>
                </a:cubicBezTo>
                <a:cubicBezTo>
                  <a:pt x="172" y="543"/>
                  <a:pt x="253" y="535"/>
                  <a:pt x="299" y="597"/>
                </a:cubicBezTo>
                <a:cubicBezTo>
                  <a:pt x="342" y="655"/>
                  <a:pt x="352" y="742"/>
                  <a:pt x="379" y="808"/>
                </a:cubicBezTo>
                <a:cubicBezTo>
                  <a:pt x="413" y="890"/>
                  <a:pt x="457" y="950"/>
                  <a:pt x="550" y="958"/>
                </a:cubicBezTo>
                <a:cubicBezTo>
                  <a:pt x="572" y="958"/>
                  <a:pt x="595" y="958"/>
                  <a:pt x="617" y="958"/>
                </a:cubicBezTo>
                <a:moveTo>
                  <a:pt x="1489" y="346"/>
                </a:moveTo>
                <a:cubicBezTo>
                  <a:pt x="1356" y="347"/>
                  <a:pt x="1246" y="361"/>
                  <a:pt x="1120" y="408"/>
                </a:cubicBezTo>
                <a:cubicBezTo>
                  <a:pt x="1031" y="441"/>
                  <a:pt x="916" y="493"/>
                  <a:pt x="944" y="611"/>
                </a:cubicBezTo>
                <a:cubicBezTo>
                  <a:pt x="971" y="722"/>
                  <a:pt x="1121" y="798"/>
                  <a:pt x="1219" y="833"/>
                </a:cubicBezTo>
                <a:cubicBezTo>
                  <a:pt x="1323" y="870"/>
                  <a:pt x="1479" y="891"/>
                  <a:pt x="1575" y="825"/>
                </a:cubicBezTo>
                <a:cubicBezTo>
                  <a:pt x="1641" y="779"/>
                  <a:pt x="1642" y="678"/>
                  <a:pt x="1619" y="611"/>
                </a:cubicBezTo>
                <a:cubicBezTo>
                  <a:pt x="1599" y="549"/>
                  <a:pt x="1547" y="495"/>
                  <a:pt x="1519" y="439"/>
                </a:cubicBezTo>
                <a:cubicBezTo>
                  <a:pt x="1573" y="486"/>
                  <a:pt x="1594" y="541"/>
                  <a:pt x="1616" y="611"/>
                </a:cubicBezTo>
                <a:cubicBezTo>
                  <a:pt x="1662" y="757"/>
                  <a:pt x="1700" y="888"/>
                  <a:pt x="1792" y="1015"/>
                </a:cubicBezTo>
                <a:moveTo>
                  <a:pt x="2023" y="876"/>
                </a:moveTo>
                <a:cubicBezTo>
                  <a:pt x="2023" y="863"/>
                  <a:pt x="2023" y="863"/>
                  <a:pt x="2023" y="856"/>
                </a:cubicBezTo>
                <a:cubicBezTo>
                  <a:pt x="2069" y="897"/>
                  <a:pt x="2072" y="943"/>
                  <a:pt x="2087" y="1003"/>
                </a:cubicBezTo>
                <a:cubicBezTo>
                  <a:pt x="2106" y="1080"/>
                  <a:pt x="2133" y="1146"/>
                  <a:pt x="2171" y="1216"/>
                </a:cubicBezTo>
                <a:moveTo>
                  <a:pt x="2517" y="492"/>
                </a:moveTo>
                <a:cubicBezTo>
                  <a:pt x="2508" y="461"/>
                  <a:pt x="2497" y="451"/>
                  <a:pt x="2528" y="440"/>
                </a:cubicBezTo>
                <a:cubicBezTo>
                  <a:pt x="2547" y="433"/>
                  <a:pt x="2578" y="436"/>
                  <a:pt x="2598" y="438"/>
                </a:cubicBezTo>
                <a:cubicBezTo>
                  <a:pt x="2604" y="439"/>
                  <a:pt x="2607" y="440"/>
                  <a:pt x="2609" y="442"/>
                </a:cubicBezTo>
                <a:cubicBezTo>
                  <a:pt x="2615" y="450"/>
                  <a:pt x="2626" y="464"/>
                  <a:pt x="2632" y="473"/>
                </a:cubicBezTo>
                <a:cubicBezTo>
                  <a:pt x="2635" y="478"/>
                  <a:pt x="2636" y="483"/>
                  <a:pt x="2639" y="489"/>
                </a:cubicBezTo>
                <a:cubicBezTo>
                  <a:pt x="2666" y="538"/>
                  <a:pt x="2694" y="585"/>
                  <a:pt x="2705" y="641"/>
                </a:cubicBezTo>
                <a:cubicBezTo>
                  <a:pt x="2722" y="726"/>
                  <a:pt x="2710" y="803"/>
                  <a:pt x="2700" y="889"/>
                </a:cubicBezTo>
                <a:moveTo>
                  <a:pt x="3124" y="408"/>
                </a:moveTo>
                <a:cubicBezTo>
                  <a:pt x="3118" y="424"/>
                  <a:pt x="3111" y="421"/>
                  <a:pt x="3108" y="438"/>
                </a:cubicBezTo>
                <a:cubicBezTo>
                  <a:pt x="3103" y="463"/>
                  <a:pt x="3092" y="517"/>
                  <a:pt x="3109" y="539"/>
                </a:cubicBezTo>
                <a:cubicBezTo>
                  <a:pt x="3128" y="563"/>
                  <a:pt x="3177" y="561"/>
                  <a:pt x="3202" y="558"/>
                </a:cubicBezTo>
                <a:cubicBezTo>
                  <a:pt x="3245" y="552"/>
                  <a:pt x="3286" y="502"/>
                  <a:pt x="3297" y="463"/>
                </a:cubicBezTo>
                <a:cubicBezTo>
                  <a:pt x="3310" y="418"/>
                  <a:pt x="3303" y="363"/>
                  <a:pt x="3293" y="318"/>
                </a:cubicBezTo>
                <a:cubicBezTo>
                  <a:pt x="3281" y="265"/>
                  <a:pt x="3274" y="222"/>
                  <a:pt x="3277" y="172"/>
                </a:cubicBezTo>
                <a:lnTo>
                  <a:pt x="3278" y="172"/>
                </a:lnTo>
                <a:cubicBezTo>
                  <a:pt x="3268" y="176"/>
                  <a:pt x="3271" y="184"/>
                  <a:pt x="3259" y="187"/>
                </a:cubicBezTo>
                <a:cubicBezTo>
                  <a:pt x="3171" y="213"/>
                  <a:pt x="3101" y="239"/>
                  <a:pt x="3041" y="317"/>
                </a:cubicBezTo>
                <a:cubicBezTo>
                  <a:pt x="3004" y="366"/>
                  <a:pt x="2973" y="458"/>
                  <a:pt x="3000" y="519"/>
                </a:cubicBezTo>
                <a:cubicBezTo>
                  <a:pt x="3050" y="634"/>
                  <a:pt x="3205" y="661"/>
                  <a:pt x="3313" y="663"/>
                </a:cubicBezTo>
                <a:cubicBezTo>
                  <a:pt x="3379" y="664"/>
                  <a:pt x="3413" y="635"/>
                  <a:pt x="3421" y="568"/>
                </a:cubicBezTo>
                <a:cubicBezTo>
                  <a:pt x="3428" y="506"/>
                  <a:pt x="3423" y="438"/>
                  <a:pt x="3410" y="377"/>
                </a:cubicBezTo>
                <a:cubicBezTo>
                  <a:pt x="3402" y="340"/>
                  <a:pt x="3396" y="307"/>
                  <a:pt x="3393" y="270"/>
                </a:cubicBezTo>
                <a:cubicBezTo>
                  <a:pt x="3383" y="327"/>
                  <a:pt x="3375" y="382"/>
                  <a:pt x="3374" y="440"/>
                </a:cubicBezTo>
                <a:cubicBezTo>
                  <a:pt x="3372" y="531"/>
                  <a:pt x="3400" y="592"/>
                  <a:pt x="3447" y="666"/>
                </a:cubicBezTo>
                <a:cubicBezTo>
                  <a:pt x="3474" y="710"/>
                  <a:pt x="3503" y="749"/>
                  <a:pt x="3548" y="774"/>
                </a:cubicBezTo>
                <a:cubicBezTo>
                  <a:pt x="3554" y="774"/>
                  <a:pt x="3559" y="774"/>
                  <a:pt x="3565" y="774"/>
                </a:cubicBezTo>
                <a:cubicBezTo>
                  <a:pt x="3589" y="751"/>
                  <a:pt x="3598" y="729"/>
                  <a:pt x="3618" y="691"/>
                </a:cubicBezTo>
                <a:cubicBezTo>
                  <a:pt x="3667" y="600"/>
                  <a:pt x="3770" y="557"/>
                  <a:pt x="3871" y="548"/>
                </a:cubicBezTo>
                <a:cubicBezTo>
                  <a:pt x="3930" y="543"/>
                  <a:pt x="3969" y="540"/>
                  <a:pt x="3976" y="608"/>
                </a:cubicBezTo>
                <a:cubicBezTo>
                  <a:pt x="3985" y="693"/>
                  <a:pt x="3947" y="762"/>
                  <a:pt x="3897" y="830"/>
                </a:cubicBezTo>
                <a:cubicBezTo>
                  <a:pt x="3858" y="883"/>
                  <a:pt x="3797" y="927"/>
                  <a:pt x="3770" y="988"/>
                </a:cubicBezTo>
                <a:cubicBezTo>
                  <a:pt x="3770" y="1004"/>
                  <a:pt x="3770" y="1007"/>
                  <a:pt x="3770" y="1017"/>
                </a:cubicBezTo>
                <a:cubicBezTo>
                  <a:pt x="3815" y="1021"/>
                  <a:pt x="3856" y="1024"/>
                  <a:pt x="3902" y="1017"/>
                </a:cubicBezTo>
                <a:cubicBezTo>
                  <a:pt x="3984" y="1004"/>
                  <a:pt x="4058" y="976"/>
                  <a:pt x="4134" y="944"/>
                </a:cubicBezTo>
                <a:moveTo>
                  <a:pt x="4361" y="64"/>
                </a:moveTo>
                <a:cubicBezTo>
                  <a:pt x="4402" y="32"/>
                  <a:pt x="4428" y="14"/>
                  <a:pt x="4497" y="9"/>
                </a:cubicBezTo>
                <a:cubicBezTo>
                  <a:pt x="4553" y="5"/>
                  <a:pt x="4607" y="0"/>
                  <a:pt x="4636" y="58"/>
                </a:cubicBezTo>
                <a:cubicBezTo>
                  <a:pt x="4660" y="105"/>
                  <a:pt x="4660" y="196"/>
                  <a:pt x="4650" y="247"/>
                </a:cubicBezTo>
                <a:cubicBezTo>
                  <a:pt x="4639" y="300"/>
                  <a:pt x="4599" y="347"/>
                  <a:pt x="4603" y="404"/>
                </a:cubicBezTo>
                <a:cubicBezTo>
                  <a:pt x="4607" y="455"/>
                  <a:pt x="4623" y="468"/>
                  <a:pt x="4676" y="476"/>
                </a:cubicBezTo>
                <a:cubicBezTo>
                  <a:pt x="4740" y="486"/>
                  <a:pt x="4808" y="484"/>
                  <a:pt x="4867" y="459"/>
                </a:cubicBezTo>
                <a:cubicBezTo>
                  <a:pt x="4915" y="438"/>
                  <a:pt x="4943" y="408"/>
                  <a:pt x="4958" y="359"/>
                </a:cubicBezTo>
                <a:cubicBezTo>
                  <a:pt x="4958" y="342"/>
                  <a:pt x="4958" y="338"/>
                  <a:pt x="4958" y="328"/>
                </a:cubicBezTo>
                <a:cubicBezTo>
                  <a:pt x="4927" y="349"/>
                  <a:pt x="4928" y="331"/>
                  <a:pt x="4900" y="383"/>
                </a:cubicBezTo>
                <a:cubicBezTo>
                  <a:pt x="4847" y="482"/>
                  <a:pt x="4817" y="608"/>
                  <a:pt x="4841" y="718"/>
                </a:cubicBezTo>
                <a:cubicBezTo>
                  <a:pt x="4867" y="839"/>
                  <a:pt x="4949" y="940"/>
                  <a:pt x="5018" y="1038"/>
                </a:cubicBezTo>
                <a:cubicBezTo>
                  <a:pt x="5043" y="1074"/>
                  <a:pt x="5112" y="1153"/>
                  <a:pt x="5081" y="1206"/>
                </a:cubicBezTo>
                <a:cubicBezTo>
                  <a:pt x="5044" y="1269"/>
                  <a:pt x="4800" y="1276"/>
                  <a:pt x="4742" y="1285"/>
                </a:cubicBezTo>
                <a:cubicBezTo>
                  <a:pt x="4609" y="1303"/>
                  <a:pt x="4562" y="1310"/>
                  <a:pt x="4471" y="131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1" name="Freeform 23"/>
          <p:cNvSpPr/>
          <p:nvPr/>
        </p:nvSpPr>
        <p:spPr>
          <a:xfrm>
            <a:off x="8231040" y="2941200"/>
            <a:ext cx="390960" cy="155880"/>
          </a:xfrm>
          <a:custGeom>
            <a:avLst/>
            <a:gdLst/>
            <a:ahLst/>
            <a:rect l="0" t="0" r="r" b="b"/>
            <a:pathLst>
              <a:path w="1086" h="433">
                <a:moveTo>
                  <a:pt x="0" y="210"/>
                </a:moveTo>
                <a:cubicBezTo>
                  <a:pt x="16" y="182"/>
                  <a:pt x="21" y="171"/>
                  <a:pt x="47" y="154"/>
                </a:cubicBezTo>
                <a:cubicBezTo>
                  <a:pt x="71" y="168"/>
                  <a:pt x="73" y="184"/>
                  <a:pt x="91" y="211"/>
                </a:cubicBezTo>
                <a:cubicBezTo>
                  <a:pt x="116" y="246"/>
                  <a:pt x="152" y="279"/>
                  <a:pt x="194" y="290"/>
                </a:cubicBezTo>
                <a:cubicBezTo>
                  <a:pt x="223" y="297"/>
                  <a:pt x="256" y="297"/>
                  <a:pt x="267" y="265"/>
                </a:cubicBezTo>
                <a:cubicBezTo>
                  <a:pt x="279" y="229"/>
                  <a:pt x="272" y="189"/>
                  <a:pt x="245" y="164"/>
                </a:cubicBezTo>
                <a:cubicBezTo>
                  <a:pt x="213" y="134"/>
                  <a:pt x="149" y="124"/>
                  <a:pt x="110" y="147"/>
                </a:cubicBezTo>
                <a:cubicBezTo>
                  <a:pt x="54" y="180"/>
                  <a:pt x="20" y="247"/>
                  <a:pt x="13" y="309"/>
                </a:cubicBezTo>
                <a:cubicBezTo>
                  <a:pt x="7" y="362"/>
                  <a:pt x="12" y="393"/>
                  <a:pt x="68" y="412"/>
                </a:cubicBezTo>
                <a:cubicBezTo>
                  <a:pt x="128" y="432"/>
                  <a:pt x="215" y="425"/>
                  <a:pt x="275" y="408"/>
                </a:cubicBezTo>
                <a:cubicBezTo>
                  <a:pt x="337" y="384"/>
                  <a:pt x="357" y="376"/>
                  <a:pt x="394" y="354"/>
                </a:cubicBezTo>
                <a:moveTo>
                  <a:pt x="482" y="204"/>
                </a:moveTo>
                <a:cubicBezTo>
                  <a:pt x="485" y="152"/>
                  <a:pt x="486" y="101"/>
                  <a:pt x="522" y="59"/>
                </a:cubicBezTo>
                <a:cubicBezTo>
                  <a:pt x="570" y="2"/>
                  <a:pt x="652" y="2"/>
                  <a:pt x="720" y="1"/>
                </a:cubicBezTo>
                <a:cubicBezTo>
                  <a:pt x="784" y="0"/>
                  <a:pt x="816" y="7"/>
                  <a:pt x="820" y="74"/>
                </a:cubicBezTo>
                <a:cubicBezTo>
                  <a:pt x="825" y="164"/>
                  <a:pt x="744" y="226"/>
                  <a:pt x="681" y="279"/>
                </a:cubicBezTo>
                <a:cubicBezTo>
                  <a:pt x="633" y="319"/>
                  <a:pt x="567" y="347"/>
                  <a:pt x="537" y="399"/>
                </a:cubicBezTo>
                <a:cubicBezTo>
                  <a:pt x="581" y="410"/>
                  <a:pt x="664" y="414"/>
                  <a:pt x="723" y="415"/>
                </a:cubicBezTo>
                <a:cubicBezTo>
                  <a:pt x="844" y="417"/>
                  <a:pt x="964" y="417"/>
                  <a:pt x="1085" y="41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2" name="Freeform 24"/>
          <p:cNvSpPr/>
          <p:nvPr/>
        </p:nvSpPr>
        <p:spPr>
          <a:xfrm>
            <a:off x="4406760" y="3032280"/>
            <a:ext cx="1283040" cy="545040"/>
          </a:xfrm>
          <a:custGeom>
            <a:avLst/>
            <a:gdLst/>
            <a:ahLst/>
            <a:rect l="0" t="0" r="r" b="b"/>
            <a:pathLst>
              <a:path w="3564" h="1514">
                <a:moveTo>
                  <a:pt x="1353" y="782"/>
                </a:moveTo>
                <a:cubicBezTo>
                  <a:pt x="1375" y="783"/>
                  <a:pt x="1373" y="785"/>
                  <a:pt x="1395" y="785"/>
                </a:cubicBezTo>
                <a:cubicBezTo>
                  <a:pt x="1531" y="786"/>
                  <a:pt x="1654" y="803"/>
                  <a:pt x="1789" y="822"/>
                </a:cubicBezTo>
                <a:cubicBezTo>
                  <a:pt x="2011" y="854"/>
                  <a:pt x="2247" y="855"/>
                  <a:pt x="2465" y="797"/>
                </a:cubicBezTo>
                <a:cubicBezTo>
                  <a:pt x="2738" y="724"/>
                  <a:pt x="3034" y="582"/>
                  <a:pt x="3267" y="421"/>
                </a:cubicBezTo>
                <a:cubicBezTo>
                  <a:pt x="3324" y="382"/>
                  <a:pt x="3349" y="348"/>
                  <a:pt x="3369" y="287"/>
                </a:cubicBezTo>
                <a:cubicBezTo>
                  <a:pt x="3383" y="244"/>
                  <a:pt x="3393" y="196"/>
                  <a:pt x="3406" y="153"/>
                </a:cubicBezTo>
                <a:cubicBezTo>
                  <a:pt x="3418" y="113"/>
                  <a:pt x="3402" y="117"/>
                  <a:pt x="3445" y="85"/>
                </a:cubicBezTo>
                <a:cubicBezTo>
                  <a:pt x="3485" y="56"/>
                  <a:pt x="3525" y="32"/>
                  <a:pt x="3563" y="0"/>
                </a:cubicBezTo>
                <a:cubicBezTo>
                  <a:pt x="3533" y="28"/>
                  <a:pt x="3503" y="57"/>
                  <a:pt x="3469" y="82"/>
                </a:cubicBezTo>
                <a:cubicBezTo>
                  <a:pt x="3363" y="161"/>
                  <a:pt x="3257" y="251"/>
                  <a:pt x="3144" y="318"/>
                </a:cubicBezTo>
                <a:cubicBezTo>
                  <a:pt x="3141" y="318"/>
                  <a:pt x="3139" y="318"/>
                  <a:pt x="3136" y="318"/>
                </a:cubicBezTo>
                <a:cubicBezTo>
                  <a:pt x="3163" y="276"/>
                  <a:pt x="3154" y="265"/>
                  <a:pt x="3211" y="230"/>
                </a:cubicBezTo>
                <a:cubicBezTo>
                  <a:pt x="3293" y="180"/>
                  <a:pt x="3394" y="144"/>
                  <a:pt x="3487" y="120"/>
                </a:cubicBezTo>
                <a:cubicBezTo>
                  <a:pt x="3492" y="120"/>
                  <a:pt x="3496" y="120"/>
                  <a:pt x="3501" y="120"/>
                </a:cubicBezTo>
                <a:cubicBezTo>
                  <a:pt x="3509" y="194"/>
                  <a:pt x="3501" y="227"/>
                  <a:pt x="3475" y="302"/>
                </a:cubicBezTo>
                <a:moveTo>
                  <a:pt x="116" y="955"/>
                </a:moveTo>
                <a:cubicBezTo>
                  <a:pt x="112" y="977"/>
                  <a:pt x="111" y="1063"/>
                  <a:pt x="110" y="1100"/>
                </a:cubicBezTo>
                <a:cubicBezTo>
                  <a:pt x="108" y="1195"/>
                  <a:pt x="107" y="1291"/>
                  <a:pt x="107" y="1386"/>
                </a:cubicBezTo>
                <a:cubicBezTo>
                  <a:pt x="107" y="1428"/>
                  <a:pt x="107" y="1471"/>
                  <a:pt x="107" y="1513"/>
                </a:cubicBezTo>
                <a:moveTo>
                  <a:pt x="10" y="1015"/>
                </a:moveTo>
                <a:cubicBezTo>
                  <a:pt x="9" y="996"/>
                  <a:pt x="5" y="976"/>
                  <a:pt x="7" y="957"/>
                </a:cubicBezTo>
                <a:cubicBezTo>
                  <a:pt x="12" y="912"/>
                  <a:pt x="85" y="882"/>
                  <a:pt x="119" y="864"/>
                </a:cubicBezTo>
                <a:cubicBezTo>
                  <a:pt x="191" y="827"/>
                  <a:pt x="254" y="808"/>
                  <a:pt x="334" y="804"/>
                </a:cubicBezTo>
                <a:cubicBezTo>
                  <a:pt x="359" y="862"/>
                  <a:pt x="365" y="916"/>
                  <a:pt x="328" y="974"/>
                </a:cubicBezTo>
                <a:cubicBezTo>
                  <a:pt x="267" y="1071"/>
                  <a:pt x="135" y="1140"/>
                  <a:pt x="27" y="1170"/>
                </a:cubicBezTo>
                <a:cubicBezTo>
                  <a:pt x="11" y="1172"/>
                  <a:pt x="9" y="1173"/>
                  <a:pt x="0" y="1173"/>
                </a:cubicBezTo>
                <a:moveTo>
                  <a:pt x="453" y="638"/>
                </a:moveTo>
                <a:cubicBezTo>
                  <a:pt x="455" y="624"/>
                  <a:pt x="475" y="572"/>
                  <a:pt x="504" y="601"/>
                </a:cubicBezTo>
                <a:cubicBezTo>
                  <a:pt x="547" y="643"/>
                  <a:pt x="553" y="762"/>
                  <a:pt x="568" y="816"/>
                </a:cubicBezTo>
                <a:cubicBezTo>
                  <a:pt x="604" y="940"/>
                  <a:pt x="649" y="1041"/>
                  <a:pt x="729" y="1142"/>
                </a:cubicBezTo>
                <a:moveTo>
                  <a:pt x="1023" y="913"/>
                </a:moveTo>
                <a:cubicBezTo>
                  <a:pt x="992" y="875"/>
                  <a:pt x="965" y="848"/>
                  <a:pt x="911" y="878"/>
                </a:cubicBezTo>
                <a:cubicBezTo>
                  <a:pt x="855" y="909"/>
                  <a:pt x="834" y="963"/>
                  <a:pt x="834" y="1023"/>
                </a:cubicBezTo>
                <a:cubicBezTo>
                  <a:pt x="834" y="1079"/>
                  <a:pt x="893" y="1109"/>
                  <a:pt x="943" y="1118"/>
                </a:cubicBezTo>
                <a:cubicBezTo>
                  <a:pt x="994" y="1128"/>
                  <a:pt x="1038" y="1121"/>
                  <a:pt x="1072" y="1081"/>
                </a:cubicBezTo>
                <a:cubicBezTo>
                  <a:pt x="1104" y="1044"/>
                  <a:pt x="1121" y="998"/>
                  <a:pt x="1123" y="950"/>
                </a:cubicBezTo>
                <a:cubicBezTo>
                  <a:pt x="1089" y="967"/>
                  <a:pt x="1068" y="1015"/>
                  <a:pt x="1056" y="1053"/>
                </a:cubicBezTo>
                <a:cubicBezTo>
                  <a:pt x="1041" y="1100"/>
                  <a:pt x="1034" y="1167"/>
                  <a:pt x="1081" y="1198"/>
                </a:cubicBezTo>
                <a:cubicBezTo>
                  <a:pt x="1094" y="1203"/>
                  <a:pt x="1106" y="1207"/>
                  <a:pt x="1119" y="121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3" name="Freeform 25"/>
          <p:cNvSpPr/>
          <p:nvPr/>
        </p:nvSpPr>
        <p:spPr>
          <a:xfrm>
            <a:off x="6832440" y="2917800"/>
            <a:ext cx="1221120" cy="309960"/>
          </a:xfrm>
          <a:custGeom>
            <a:avLst/>
            <a:gdLst/>
            <a:ahLst/>
            <a:rect l="0" t="0" r="r" b="b"/>
            <a:pathLst>
              <a:path w="3392" h="861">
                <a:moveTo>
                  <a:pt x="52" y="652"/>
                </a:moveTo>
                <a:cubicBezTo>
                  <a:pt x="31" y="627"/>
                  <a:pt x="17" y="607"/>
                  <a:pt x="0" y="578"/>
                </a:cubicBezTo>
                <a:cubicBezTo>
                  <a:pt x="10" y="590"/>
                  <a:pt x="5" y="602"/>
                  <a:pt x="18" y="611"/>
                </a:cubicBezTo>
                <a:cubicBezTo>
                  <a:pt x="105" y="669"/>
                  <a:pt x="244" y="655"/>
                  <a:pt x="342" y="659"/>
                </a:cubicBezTo>
                <a:cubicBezTo>
                  <a:pt x="650" y="672"/>
                  <a:pt x="964" y="677"/>
                  <a:pt x="1271" y="656"/>
                </a:cubicBezTo>
                <a:cubicBezTo>
                  <a:pt x="1544" y="637"/>
                  <a:pt x="1814" y="597"/>
                  <a:pt x="2084" y="559"/>
                </a:cubicBezTo>
                <a:cubicBezTo>
                  <a:pt x="2133" y="552"/>
                  <a:pt x="2213" y="543"/>
                  <a:pt x="2256" y="523"/>
                </a:cubicBezTo>
                <a:cubicBezTo>
                  <a:pt x="2247" y="521"/>
                  <a:pt x="2241" y="520"/>
                  <a:pt x="2234" y="520"/>
                </a:cubicBezTo>
                <a:cubicBezTo>
                  <a:pt x="2226" y="525"/>
                  <a:pt x="2216" y="518"/>
                  <a:pt x="2210" y="523"/>
                </a:cubicBezTo>
                <a:cubicBezTo>
                  <a:pt x="2202" y="530"/>
                  <a:pt x="2195" y="543"/>
                  <a:pt x="2182" y="553"/>
                </a:cubicBezTo>
                <a:moveTo>
                  <a:pt x="2626" y="131"/>
                </a:moveTo>
                <a:cubicBezTo>
                  <a:pt x="2620" y="103"/>
                  <a:pt x="2626" y="95"/>
                  <a:pt x="2627" y="146"/>
                </a:cubicBezTo>
                <a:cubicBezTo>
                  <a:pt x="2630" y="256"/>
                  <a:pt x="2607" y="357"/>
                  <a:pt x="2593" y="467"/>
                </a:cubicBezTo>
                <a:cubicBezTo>
                  <a:pt x="2578" y="582"/>
                  <a:pt x="2571" y="706"/>
                  <a:pt x="2590" y="822"/>
                </a:cubicBezTo>
                <a:cubicBezTo>
                  <a:pt x="2595" y="844"/>
                  <a:pt x="2594" y="848"/>
                  <a:pt x="2601" y="860"/>
                </a:cubicBezTo>
                <a:moveTo>
                  <a:pt x="2455" y="326"/>
                </a:moveTo>
                <a:cubicBezTo>
                  <a:pt x="2443" y="247"/>
                  <a:pt x="2441" y="225"/>
                  <a:pt x="2531" y="216"/>
                </a:cubicBezTo>
                <a:cubicBezTo>
                  <a:pt x="2607" y="208"/>
                  <a:pt x="2689" y="205"/>
                  <a:pt x="2748" y="259"/>
                </a:cubicBezTo>
                <a:cubicBezTo>
                  <a:pt x="2777" y="286"/>
                  <a:pt x="2804" y="362"/>
                  <a:pt x="2774" y="398"/>
                </a:cubicBezTo>
                <a:cubicBezTo>
                  <a:pt x="2727" y="456"/>
                  <a:pt x="2631" y="459"/>
                  <a:pt x="2566" y="461"/>
                </a:cubicBezTo>
                <a:cubicBezTo>
                  <a:pt x="2514" y="463"/>
                  <a:pt x="2468" y="460"/>
                  <a:pt x="2418" y="452"/>
                </a:cubicBezTo>
                <a:moveTo>
                  <a:pt x="2908" y="0"/>
                </a:moveTo>
                <a:cubicBezTo>
                  <a:pt x="2909" y="53"/>
                  <a:pt x="2909" y="107"/>
                  <a:pt x="2909" y="161"/>
                </a:cubicBezTo>
                <a:cubicBezTo>
                  <a:pt x="2909" y="263"/>
                  <a:pt x="2927" y="352"/>
                  <a:pt x="2960" y="450"/>
                </a:cubicBezTo>
                <a:cubicBezTo>
                  <a:pt x="2969" y="475"/>
                  <a:pt x="2975" y="484"/>
                  <a:pt x="2987" y="502"/>
                </a:cubicBezTo>
                <a:moveTo>
                  <a:pt x="3367" y="186"/>
                </a:moveTo>
                <a:cubicBezTo>
                  <a:pt x="3375" y="179"/>
                  <a:pt x="3383" y="171"/>
                  <a:pt x="3391" y="164"/>
                </a:cubicBezTo>
                <a:cubicBezTo>
                  <a:pt x="3375" y="134"/>
                  <a:pt x="3295" y="197"/>
                  <a:pt x="3267" y="219"/>
                </a:cubicBezTo>
                <a:cubicBezTo>
                  <a:pt x="3226" y="251"/>
                  <a:pt x="3161" y="307"/>
                  <a:pt x="3185" y="369"/>
                </a:cubicBezTo>
                <a:cubicBezTo>
                  <a:pt x="3195" y="394"/>
                  <a:pt x="3218" y="397"/>
                  <a:pt x="3239" y="400"/>
                </a:cubicBezTo>
                <a:cubicBezTo>
                  <a:pt x="3269" y="390"/>
                  <a:pt x="3282" y="352"/>
                  <a:pt x="3291" y="319"/>
                </a:cubicBezTo>
                <a:cubicBezTo>
                  <a:pt x="3300" y="284"/>
                  <a:pt x="3303" y="247"/>
                  <a:pt x="3306" y="211"/>
                </a:cubicBezTo>
                <a:cubicBezTo>
                  <a:pt x="3306" y="210"/>
                  <a:pt x="3306" y="210"/>
                  <a:pt x="3306" y="209"/>
                </a:cubicBezTo>
                <a:cubicBezTo>
                  <a:pt x="3306" y="271"/>
                  <a:pt x="3286" y="362"/>
                  <a:pt x="3330" y="410"/>
                </a:cubicBezTo>
                <a:cubicBezTo>
                  <a:pt x="3342" y="418"/>
                  <a:pt x="3353" y="427"/>
                  <a:pt x="3365" y="43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4" name="Freeform 26"/>
          <p:cNvSpPr/>
          <p:nvPr/>
        </p:nvSpPr>
        <p:spPr>
          <a:xfrm>
            <a:off x="5807880" y="3180960"/>
            <a:ext cx="2977200" cy="401040"/>
          </a:xfrm>
          <a:custGeom>
            <a:avLst/>
            <a:gdLst/>
            <a:ahLst/>
            <a:rect l="0" t="0" r="r" b="b"/>
            <a:pathLst>
              <a:path w="8270" h="1114">
                <a:moveTo>
                  <a:pt x="471" y="885"/>
                </a:moveTo>
                <a:cubicBezTo>
                  <a:pt x="465" y="882"/>
                  <a:pt x="458" y="878"/>
                  <a:pt x="457" y="878"/>
                </a:cubicBezTo>
                <a:cubicBezTo>
                  <a:pt x="457" y="880"/>
                  <a:pt x="457" y="880"/>
                  <a:pt x="457" y="881"/>
                </a:cubicBezTo>
                <a:cubicBezTo>
                  <a:pt x="470" y="878"/>
                  <a:pt x="493" y="885"/>
                  <a:pt x="498" y="873"/>
                </a:cubicBezTo>
                <a:cubicBezTo>
                  <a:pt x="503" y="861"/>
                  <a:pt x="493" y="840"/>
                  <a:pt x="490" y="828"/>
                </a:cubicBezTo>
                <a:cubicBezTo>
                  <a:pt x="484" y="803"/>
                  <a:pt x="477" y="770"/>
                  <a:pt x="456" y="753"/>
                </a:cubicBezTo>
                <a:cubicBezTo>
                  <a:pt x="408" y="713"/>
                  <a:pt x="315" y="705"/>
                  <a:pt x="256" y="720"/>
                </a:cubicBezTo>
                <a:cubicBezTo>
                  <a:pt x="123" y="754"/>
                  <a:pt x="5" y="887"/>
                  <a:pt x="2" y="1025"/>
                </a:cubicBezTo>
                <a:cubicBezTo>
                  <a:pt x="0" y="1107"/>
                  <a:pt x="91" y="1113"/>
                  <a:pt x="154" y="1106"/>
                </a:cubicBezTo>
                <a:cubicBezTo>
                  <a:pt x="258" y="1095"/>
                  <a:pt x="365" y="1024"/>
                  <a:pt x="424" y="938"/>
                </a:cubicBezTo>
                <a:cubicBezTo>
                  <a:pt x="488" y="846"/>
                  <a:pt x="480" y="726"/>
                  <a:pt x="481" y="619"/>
                </a:cubicBezTo>
                <a:cubicBezTo>
                  <a:pt x="482" y="496"/>
                  <a:pt x="488" y="365"/>
                  <a:pt x="446" y="252"/>
                </a:cubicBezTo>
                <a:cubicBezTo>
                  <a:pt x="411" y="337"/>
                  <a:pt x="374" y="429"/>
                  <a:pt x="358" y="525"/>
                </a:cubicBezTo>
                <a:cubicBezTo>
                  <a:pt x="335" y="662"/>
                  <a:pt x="335" y="774"/>
                  <a:pt x="432" y="881"/>
                </a:cubicBezTo>
                <a:cubicBezTo>
                  <a:pt x="496" y="952"/>
                  <a:pt x="601" y="992"/>
                  <a:pt x="697" y="974"/>
                </a:cubicBezTo>
                <a:cubicBezTo>
                  <a:pt x="794" y="956"/>
                  <a:pt x="850" y="864"/>
                  <a:pt x="878" y="777"/>
                </a:cubicBezTo>
                <a:cubicBezTo>
                  <a:pt x="892" y="735"/>
                  <a:pt x="896" y="690"/>
                  <a:pt x="902" y="645"/>
                </a:cubicBezTo>
                <a:cubicBezTo>
                  <a:pt x="891" y="687"/>
                  <a:pt x="879" y="727"/>
                  <a:pt x="874" y="770"/>
                </a:cubicBezTo>
                <a:cubicBezTo>
                  <a:pt x="868" y="826"/>
                  <a:pt x="863" y="876"/>
                  <a:pt x="914" y="912"/>
                </a:cubicBezTo>
                <a:cubicBezTo>
                  <a:pt x="938" y="922"/>
                  <a:pt x="945" y="926"/>
                  <a:pt x="962" y="923"/>
                </a:cubicBezTo>
                <a:moveTo>
                  <a:pt x="1020" y="655"/>
                </a:moveTo>
                <a:cubicBezTo>
                  <a:pt x="1010" y="613"/>
                  <a:pt x="975" y="529"/>
                  <a:pt x="1015" y="491"/>
                </a:cubicBezTo>
                <a:cubicBezTo>
                  <a:pt x="1063" y="445"/>
                  <a:pt x="1170" y="463"/>
                  <a:pt x="1228" y="460"/>
                </a:cubicBezTo>
                <a:cubicBezTo>
                  <a:pt x="1341" y="455"/>
                  <a:pt x="1483" y="453"/>
                  <a:pt x="1582" y="389"/>
                </a:cubicBezTo>
                <a:cubicBezTo>
                  <a:pt x="1629" y="359"/>
                  <a:pt x="1626" y="293"/>
                  <a:pt x="1589" y="257"/>
                </a:cubicBezTo>
                <a:cubicBezTo>
                  <a:pt x="1551" y="220"/>
                  <a:pt x="1471" y="195"/>
                  <a:pt x="1418" y="209"/>
                </a:cubicBezTo>
                <a:cubicBezTo>
                  <a:pt x="1351" y="227"/>
                  <a:pt x="1367" y="387"/>
                  <a:pt x="1376" y="433"/>
                </a:cubicBezTo>
                <a:cubicBezTo>
                  <a:pt x="1402" y="569"/>
                  <a:pt x="1481" y="701"/>
                  <a:pt x="1550" y="818"/>
                </a:cubicBezTo>
                <a:cubicBezTo>
                  <a:pt x="1595" y="894"/>
                  <a:pt x="1664" y="971"/>
                  <a:pt x="1679" y="1060"/>
                </a:cubicBezTo>
                <a:cubicBezTo>
                  <a:pt x="1679" y="1070"/>
                  <a:pt x="1679" y="1081"/>
                  <a:pt x="1679" y="1091"/>
                </a:cubicBezTo>
                <a:moveTo>
                  <a:pt x="1312" y="908"/>
                </a:moveTo>
                <a:cubicBezTo>
                  <a:pt x="1406" y="842"/>
                  <a:pt x="1501" y="815"/>
                  <a:pt x="1612" y="784"/>
                </a:cubicBezTo>
                <a:cubicBezTo>
                  <a:pt x="1749" y="746"/>
                  <a:pt x="1893" y="718"/>
                  <a:pt x="2025" y="663"/>
                </a:cubicBezTo>
                <a:cubicBezTo>
                  <a:pt x="2079" y="639"/>
                  <a:pt x="2134" y="593"/>
                  <a:pt x="2110" y="526"/>
                </a:cubicBezTo>
                <a:cubicBezTo>
                  <a:pt x="2089" y="465"/>
                  <a:pt x="2021" y="420"/>
                  <a:pt x="1961" y="409"/>
                </a:cubicBezTo>
                <a:cubicBezTo>
                  <a:pt x="1933" y="409"/>
                  <a:pt x="1926" y="408"/>
                  <a:pt x="1911" y="419"/>
                </a:cubicBezTo>
                <a:cubicBezTo>
                  <a:pt x="1899" y="494"/>
                  <a:pt x="1894" y="575"/>
                  <a:pt x="1901" y="650"/>
                </a:cubicBezTo>
                <a:cubicBezTo>
                  <a:pt x="1910" y="744"/>
                  <a:pt x="1947" y="828"/>
                  <a:pt x="1988" y="912"/>
                </a:cubicBezTo>
                <a:cubicBezTo>
                  <a:pt x="2013" y="963"/>
                  <a:pt x="2033" y="1004"/>
                  <a:pt x="2037" y="1061"/>
                </a:cubicBezTo>
                <a:moveTo>
                  <a:pt x="1757" y="805"/>
                </a:moveTo>
                <a:cubicBezTo>
                  <a:pt x="1862" y="771"/>
                  <a:pt x="1965" y="758"/>
                  <a:pt x="2076" y="755"/>
                </a:cubicBezTo>
                <a:cubicBezTo>
                  <a:pt x="2163" y="752"/>
                  <a:pt x="2276" y="738"/>
                  <a:pt x="2355" y="788"/>
                </a:cubicBezTo>
                <a:cubicBezTo>
                  <a:pt x="2412" y="824"/>
                  <a:pt x="2436" y="891"/>
                  <a:pt x="2508" y="901"/>
                </a:cubicBezTo>
                <a:cubicBezTo>
                  <a:pt x="2557" y="908"/>
                  <a:pt x="2618" y="905"/>
                  <a:pt x="2664" y="888"/>
                </a:cubicBezTo>
                <a:cubicBezTo>
                  <a:pt x="2716" y="869"/>
                  <a:pt x="2742" y="833"/>
                  <a:pt x="2742" y="779"/>
                </a:cubicBezTo>
                <a:cubicBezTo>
                  <a:pt x="2742" y="695"/>
                  <a:pt x="2692" y="645"/>
                  <a:pt x="2616" y="621"/>
                </a:cubicBezTo>
                <a:cubicBezTo>
                  <a:pt x="2544" y="599"/>
                  <a:pt x="2479" y="649"/>
                  <a:pt x="2438" y="702"/>
                </a:cubicBezTo>
                <a:cubicBezTo>
                  <a:pt x="2374" y="784"/>
                  <a:pt x="2339" y="901"/>
                  <a:pt x="2411" y="981"/>
                </a:cubicBezTo>
                <a:cubicBezTo>
                  <a:pt x="2451" y="1026"/>
                  <a:pt x="2552" y="1021"/>
                  <a:pt x="2604" y="1015"/>
                </a:cubicBezTo>
                <a:cubicBezTo>
                  <a:pt x="2699" y="1006"/>
                  <a:pt x="2793" y="957"/>
                  <a:pt x="2842" y="874"/>
                </a:cubicBezTo>
                <a:cubicBezTo>
                  <a:pt x="2878" y="812"/>
                  <a:pt x="2864" y="750"/>
                  <a:pt x="2885" y="687"/>
                </a:cubicBezTo>
                <a:cubicBezTo>
                  <a:pt x="2902" y="637"/>
                  <a:pt x="2921" y="618"/>
                  <a:pt x="2973" y="617"/>
                </a:cubicBezTo>
                <a:cubicBezTo>
                  <a:pt x="3033" y="615"/>
                  <a:pt x="3054" y="655"/>
                  <a:pt x="3075" y="708"/>
                </a:cubicBezTo>
                <a:cubicBezTo>
                  <a:pt x="3107" y="788"/>
                  <a:pt x="3069" y="897"/>
                  <a:pt x="3106" y="970"/>
                </a:cubicBezTo>
                <a:cubicBezTo>
                  <a:pt x="3128" y="1013"/>
                  <a:pt x="3180" y="1009"/>
                  <a:pt x="3221" y="1004"/>
                </a:cubicBezTo>
                <a:cubicBezTo>
                  <a:pt x="3333" y="989"/>
                  <a:pt x="3500" y="860"/>
                  <a:pt x="3569" y="776"/>
                </a:cubicBezTo>
                <a:cubicBezTo>
                  <a:pt x="3619" y="716"/>
                  <a:pt x="3636" y="627"/>
                  <a:pt x="3622" y="551"/>
                </a:cubicBezTo>
                <a:cubicBezTo>
                  <a:pt x="3604" y="451"/>
                  <a:pt x="3545" y="417"/>
                  <a:pt x="3466" y="386"/>
                </a:cubicBezTo>
                <a:cubicBezTo>
                  <a:pt x="3447" y="435"/>
                  <a:pt x="3436" y="471"/>
                  <a:pt x="3440" y="530"/>
                </a:cubicBezTo>
                <a:cubicBezTo>
                  <a:pt x="3446" y="621"/>
                  <a:pt x="3499" y="701"/>
                  <a:pt x="3528" y="787"/>
                </a:cubicBezTo>
                <a:cubicBezTo>
                  <a:pt x="3529" y="791"/>
                  <a:pt x="3541" y="855"/>
                  <a:pt x="3545" y="857"/>
                </a:cubicBezTo>
                <a:cubicBezTo>
                  <a:pt x="3557" y="864"/>
                  <a:pt x="3563" y="841"/>
                  <a:pt x="3569" y="836"/>
                </a:cubicBezTo>
                <a:cubicBezTo>
                  <a:pt x="3576" y="832"/>
                  <a:pt x="3597" y="816"/>
                  <a:pt x="3591" y="804"/>
                </a:cubicBezTo>
                <a:cubicBezTo>
                  <a:pt x="3590" y="802"/>
                  <a:pt x="3592" y="801"/>
                  <a:pt x="3590" y="799"/>
                </a:cubicBezTo>
                <a:cubicBezTo>
                  <a:pt x="3587" y="796"/>
                  <a:pt x="3586" y="808"/>
                  <a:pt x="3583" y="805"/>
                </a:cubicBezTo>
                <a:cubicBezTo>
                  <a:pt x="3580" y="801"/>
                  <a:pt x="3562" y="808"/>
                  <a:pt x="3558" y="805"/>
                </a:cubicBezTo>
                <a:cubicBezTo>
                  <a:pt x="3550" y="787"/>
                  <a:pt x="3541" y="800"/>
                  <a:pt x="3564" y="795"/>
                </a:cubicBezTo>
                <a:cubicBezTo>
                  <a:pt x="3586" y="838"/>
                  <a:pt x="3604" y="900"/>
                  <a:pt x="3649" y="925"/>
                </a:cubicBezTo>
                <a:cubicBezTo>
                  <a:pt x="3709" y="959"/>
                  <a:pt x="3813" y="955"/>
                  <a:pt x="3878" y="940"/>
                </a:cubicBezTo>
                <a:cubicBezTo>
                  <a:pt x="3943" y="925"/>
                  <a:pt x="3995" y="892"/>
                  <a:pt x="4051" y="859"/>
                </a:cubicBezTo>
                <a:moveTo>
                  <a:pt x="3919" y="614"/>
                </a:moveTo>
                <a:cubicBezTo>
                  <a:pt x="3945" y="604"/>
                  <a:pt x="4001" y="579"/>
                  <a:pt x="4030" y="599"/>
                </a:cubicBezTo>
                <a:cubicBezTo>
                  <a:pt x="4079" y="632"/>
                  <a:pt x="4096" y="732"/>
                  <a:pt x="4106" y="784"/>
                </a:cubicBezTo>
                <a:cubicBezTo>
                  <a:pt x="4118" y="845"/>
                  <a:pt x="4118" y="908"/>
                  <a:pt x="4121" y="969"/>
                </a:cubicBezTo>
                <a:cubicBezTo>
                  <a:pt x="4121" y="983"/>
                  <a:pt x="4121" y="986"/>
                  <a:pt x="4121" y="994"/>
                </a:cubicBezTo>
                <a:cubicBezTo>
                  <a:pt x="4105" y="955"/>
                  <a:pt x="4098" y="926"/>
                  <a:pt x="4097" y="882"/>
                </a:cubicBezTo>
                <a:cubicBezTo>
                  <a:pt x="4095" y="804"/>
                  <a:pt x="4110" y="758"/>
                  <a:pt x="4146" y="691"/>
                </a:cubicBezTo>
                <a:cubicBezTo>
                  <a:pt x="4172" y="645"/>
                  <a:pt x="4209" y="575"/>
                  <a:pt x="4259" y="552"/>
                </a:cubicBezTo>
                <a:cubicBezTo>
                  <a:pt x="4264" y="552"/>
                  <a:pt x="4269" y="552"/>
                  <a:pt x="4274" y="552"/>
                </a:cubicBezTo>
                <a:cubicBezTo>
                  <a:pt x="4295" y="581"/>
                  <a:pt x="4328" y="633"/>
                  <a:pt x="4347" y="677"/>
                </a:cubicBezTo>
                <a:cubicBezTo>
                  <a:pt x="4381" y="754"/>
                  <a:pt x="4386" y="829"/>
                  <a:pt x="4389" y="913"/>
                </a:cubicBezTo>
                <a:cubicBezTo>
                  <a:pt x="4390" y="950"/>
                  <a:pt x="4389" y="960"/>
                  <a:pt x="4399" y="981"/>
                </a:cubicBezTo>
                <a:moveTo>
                  <a:pt x="4687" y="343"/>
                </a:moveTo>
                <a:cubicBezTo>
                  <a:pt x="4693" y="404"/>
                  <a:pt x="4717" y="448"/>
                  <a:pt x="4738" y="512"/>
                </a:cubicBezTo>
                <a:cubicBezTo>
                  <a:pt x="4769" y="602"/>
                  <a:pt x="4783" y="701"/>
                  <a:pt x="4793" y="797"/>
                </a:cubicBezTo>
                <a:cubicBezTo>
                  <a:pt x="4800" y="864"/>
                  <a:pt x="4805" y="918"/>
                  <a:pt x="4776" y="974"/>
                </a:cubicBezTo>
                <a:moveTo>
                  <a:pt x="4497" y="770"/>
                </a:moveTo>
                <a:cubicBezTo>
                  <a:pt x="4508" y="731"/>
                  <a:pt x="4548" y="745"/>
                  <a:pt x="4588" y="745"/>
                </a:cubicBezTo>
                <a:cubicBezTo>
                  <a:pt x="4690" y="745"/>
                  <a:pt x="4787" y="745"/>
                  <a:pt x="4888" y="759"/>
                </a:cubicBezTo>
                <a:cubicBezTo>
                  <a:pt x="5012" y="776"/>
                  <a:pt x="5133" y="791"/>
                  <a:pt x="5258" y="801"/>
                </a:cubicBezTo>
                <a:moveTo>
                  <a:pt x="6061" y="97"/>
                </a:moveTo>
                <a:cubicBezTo>
                  <a:pt x="6054" y="62"/>
                  <a:pt x="6056" y="60"/>
                  <a:pt x="6058" y="32"/>
                </a:cubicBezTo>
                <a:cubicBezTo>
                  <a:pt x="6082" y="50"/>
                  <a:pt x="6068" y="0"/>
                  <a:pt x="6080" y="87"/>
                </a:cubicBezTo>
                <a:cubicBezTo>
                  <a:pt x="6099" y="222"/>
                  <a:pt x="6137" y="354"/>
                  <a:pt x="6165" y="488"/>
                </a:cubicBezTo>
                <a:cubicBezTo>
                  <a:pt x="6192" y="617"/>
                  <a:pt x="6219" y="742"/>
                  <a:pt x="6265" y="867"/>
                </a:cubicBezTo>
                <a:cubicBezTo>
                  <a:pt x="6268" y="875"/>
                  <a:pt x="6270" y="884"/>
                  <a:pt x="6273" y="892"/>
                </a:cubicBezTo>
                <a:moveTo>
                  <a:pt x="5686" y="515"/>
                </a:moveTo>
                <a:cubicBezTo>
                  <a:pt x="5731" y="495"/>
                  <a:pt x="5798" y="489"/>
                  <a:pt x="5873" y="489"/>
                </a:cubicBezTo>
                <a:cubicBezTo>
                  <a:pt x="6014" y="489"/>
                  <a:pt x="6157" y="496"/>
                  <a:pt x="6298" y="483"/>
                </a:cubicBezTo>
                <a:cubicBezTo>
                  <a:pt x="6387" y="474"/>
                  <a:pt x="6455" y="469"/>
                  <a:pt x="6462" y="372"/>
                </a:cubicBezTo>
                <a:cubicBezTo>
                  <a:pt x="6468" y="294"/>
                  <a:pt x="6459" y="211"/>
                  <a:pt x="6436" y="137"/>
                </a:cubicBezTo>
                <a:cubicBezTo>
                  <a:pt x="6430" y="119"/>
                  <a:pt x="6435" y="111"/>
                  <a:pt x="6425" y="112"/>
                </a:cubicBezTo>
                <a:cubicBezTo>
                  <a:pt x="6423" y="185"/>
                  <a:pt x="6415" y="254"/>
                  <a:pt x="6408" y="327"/>
                </a:cubicBezTo>
                <a:cubicBezTo>
                  <a:pt x="6399" y="418"/>
                  <a:pt x="6390" y="511"/>
                  <a:pt x="6422" y="596"/>
                </a:cubicBezTo>
                <a:cubicBezTo>
                  <a:pt x="6429" y="616"/>
                  <a:pt x="6458" y="688"/>
                  <a:pt x="6493" y="676"/>
                </a:cubicBezTo>
                <a:cubicBezTo>
                  <a:pt x="6542" y="658"/>
                  <a:pt x="6591" y="599"/>
                  <a:pt x="6634" y="569"/>
                </a:cubicBezTo>
                <a:cubicBezTo>
                  <a:pt x="6701" y="522"/>
                  <a:pt x="6772" y="482"/>
                  <a:pt x="6853" y="461"/>
                </a:cubicBezTo>
                <a:cubicBezTo>
                  <a:pt x="6915" y="446"/>
                  <a:pt x="6950" y="438"/>
                  <a:pt x="6963" y="502"/>
                </a:cubicBezTo>
                <a:cubicBezTo>
                  <a:pt x="6970" y="538"/>
                  <a:pt x="6964" y="584"/>
                  <a:pt x="6966" y="622"/>
                </a:cubicBezTo>
                <a:moveTo>
                  <a:pt x="7382" y="618"/>
                </a:moveTo>
                <a:cubicBezTo>
                  <a:pt x="7381" y="558"/>
                  <a:pt x="7383" y="503"/>
                  <a:pt x="7313" y="478"/>
                </a:cubicBezTo>
                <a:cubicBezTo>
                  <a:pt x="7250" y="456"/>
                  <a:pt x="7174" y="470"/>
                  <a:pt x="7131" y="523"/>
                </a:cubicBezTo>
                <a:cubicBezTo>
                  <a:pt x="7106" y="552"/>
                  <a:pt x="7092" y="624"/>
                  <a:pt x="7111" y="661"/>
                </a:cubicBezTo>
                <a:cubicBezTo>
                  <a:pt x="7132" y="700"/>
                  <a:pt x="7185" y="700"/>
                  <a:pt x="7222" y="698"/>
                </a:cubicBezTo>
                <a:cubicBezTo>
                  <a:pt x="7273" y="695"/>
                  <a:pt x="7296" y="663"/>
                  <a:pt x="7336" y="637"/>
                </a:cubicBezTo>
                <a:cubicBezTo>
                  <a:pt x="7361" y="621"/>
                  <a:pt x="7376" y="621"/>
                  <a:pt x="7403" y="615"/>
                </a:cubicBezTo>
                <a:cubicBezTo>
                  <a:pt x="7417" y="644"/>
                  <a:pt x="7427" y="680"/>
                  <a:pt x="7443" y="709"/>
                </a:cubicBezTo>
                <a:cubicBezTo>
                  <a:pt x="7466" y="751"/>
                  <a:pt x="7495" y="766"/>
                  <a:pt x="7542" y="769"/>
                </a:cubicBezTo>
                <a:cubicBezTo>
                  <a:pt x="7611" y="774"/>
                  <a:pt x="7661" y="743"/>
                  <a:pt x="7715" y="702"/>
                </a:cubicBezTo>
                <a:cubicBezTo>
                  <a:pt x="7822" y="620"/>
                  <a:pt x="7858" y="537"/>
                  <a:pt x="7859" y="405"/>
                </a:cubicBezTo>
                <a:cubicBezTo>
                  <a:pt x="7859" y="362"/>
                  <a:pt x="7851" y="329"/>
                  <a:pt x="7843" y="287"/>
                </a:cubicBezTo>
                <a:cubicBezTo>
                  <a:pt x="7836" y="321"/>
                  <a:pt x="7823" y="343"/>
                  <a:pt x="7813" y="375"/>
                </a:cubicBezTo>
                <a:cubicBezTo>
                  <a:pt x="7810" y="384"/>
                  <a:pt x="7807" y="384"/>
                  <a:pt x="7807" y="394"/>
                </a:cubicBezTo>
                <a:cubicBezTo>
                  <a:pt x="7807" y="429"/>
                  <a:pt x="7842" y="463"/>
                  <a:pt x="7852" y="498"/>
                </a:cubicBezTo>
                <a:cubicBezTo>
                  <a:pt x="7879" y="593"/>
                  <a:pt x="7865" y="703"/>
                  <a:pt x="7882" y="802"/>
                </a:cubicBezTo>
                <a:cubicBezTo>
                  <a:pt x="7886" y="826"/>
                  <a:pt x="7888" y="831"/>
                  <a:pt x="7887" y="847"/>
                </a:cubicBezTo>
                <a:cubicBezTo>
                  <a:pt x="7886" y="834"/>
                  <a:pt x="7884" y="782"/>
                  <a:pt x="7884" y="760"/>
                </a:cubicBezTo>
                <a:cubicBezTo>
                  <a:pt x="7883" y="674"/>
                  <a:pt x="7934" y="617"/>
                  <a:pt x="7995" y="562"/>
                </a:cubicBezTo>
                <a:cubicBezTo>
                  <a:pt x="8038" y="523"/>
                  <a:pt x="8145" y="454"/>
                  <a:pt x="8207" y="492"/>
                </a:cubicBezTo>
                <a:cubicBezTo>
                  <a:pt x="8269" y="529"/>
                  <a:pt x="8251" y="680"/>
                  <a:pt x="8251" y="735"/>
                </a:cubicBezTo>
                <a:cubicBezTo>
                  <a:pt x="8251" y="854"/>
                  <a:pt x="8218" y="925"/>
                  <a:pt x="8171" y="103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5" name="Freeform 27"/>
          <p:cNvSpPr/>
          <p:nvPr/>
        </p:nvSpPr>
        <p:spPr>
          <a:xfrm>
            <a:off x="1053000" y="3451320"/>
            <a:ext cx="442800" cy="464400"/>
          </a:xfrm>
          <a:custGeom>
            <a:avLst/>
            <a:gdLst/>
            <a:ahLst/>
            <a:rect l="0" t="0" r="r" b="b"/>
            <a:pathLst>
              <a:path w="1230" h="1290">
                <a:moveTo>
                  <a:pt x="123" y="251"/>
                </a:moveTo>
                <a:cubicBezTo>
                  <a:pt x="78" y="246"/>
                  <a:pt x="80" y="246"/>
                  <a:pt x="44" y="227"/>
                </a:cubicBezTo>
                <a:cubicBezTo>
                  <a:pt x="28" y="218"/>
                  <a:pt x="22" y="217"/>
                  <a:pt x="14" y="202"/>
                </a:cubicBezTo>
                <a:cubicBezTo>
                  <a:pt x="5" y="186"/>
                  <a:pt x="0" y="153"/>
                  <a:pt x="5" y="135"/>
                </a:cubicBezTo>
                <a:cubicBezTo>
                  <a:pt x="18" y="83"/>
                  <a:pt x="60" y="67"/>
                  <a:pt x="114" y="50"/>
                </a:cubicBezTo>
                <a:cubicBezTo>
                  <a:pt x="226" y="15"/>
                  <a:pt x="364" y="0"/>
                  <a:pt x="481" y="14"/>
                </a:cubicBezTo>
                <a:cubicBezTo>
                  <a:pt x="558" y="23"/>
                  <a:pt x="612" y="68"/>
                  <a:pt x="641" y="137"/>
                </a:cubicBezTo>
                <a:cubicBezTo>
                  <a:pt x="663" y="188"/>
                  <a:pt x="638" y="318"/>
                  <a:pt x="677" y="353"/>
                </a:cubicBezTo>
                <a:cubicBezTo>
                  <a:pt x="701" y="375"/>
                  <a:pt x="773" y="357"/>
                  <a:pt x="798" y="350"/>
                </a:cubicBezTo>
                <a:cubicBezTo>
                  <a:pt x="890" y="324"/>
                  <a:pt x="1050" y="289"/>
                  <a:pt x="1122" y="222"/>
                </a:cubicBezTo>
                <a:cubicBezTo>
                  <a:pt x="1134" y="211"/>
                  <a:pt x="1124" y="208"/>
                  <a:pt x="1130" y="199"/>
                </a:cubicBezTo>
                <a:cubicBezTo>
                  <a:pt x="1105" y="197"/>
                  <a:pt x="1081" y="195"/>
                  <a:pt x="1055" y="195"/>
                </a:cubicBezTo>
                <a:moveTo>
                  <a:pt x="169" y="1185"/>
                </a:moveTo>
                <a:cubicBezTo>
                  <a:pt x="130" y="1188"/>
                  <a:pt x="100" y="1199"/>
                  <a:pt x="72" y="1172"/>
                </a:cubicBezTo>
                <a:cubicBezTo>
                  <a:pt x="47" y="1147"/>
                  <a:pt x="50" y="1061"/>
                  <a:pt x="62" y="1033"/>
                </a:cubicBezTo>
                <a:cubicBezTo>
                  <a:pt x="85" y="974"/>
                  <a:pt x="148" y="931"/>
                  <a:pt x="206" y="913"/>
                </a:cubicBezTo>
                <a:cubicBezTo>
                  <a:pt x="276" y="891"/>
                  <a:pt x="360" y="892"/>
                  <a:pt x="424" y="927"/>
                </a:cubicBezTo>
                <a:cubicBezTo>
                  <a:pt x="566" y="1004"/>
                  <a:pt x="627" y="1203"/>
                  <a:pt x="774" y="1263"/>
                </a:cubicBezTo>
                <a:cubicBezTo>
                  <a:pt x="837" y="1289"/>
                  <a:pt x="921" y="1269"/>
                  <a:pt x="980" y="1244"/>
                </a:cubicBezTo>
                <a:cubicBezTo>
                  <a:pt x="1077" y="1202"/>
                  <a:pt x="1156" y="1132"/>
                  <a:pt x="1229" y="105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6" name="Freeform 28"/>
          <p:cNvSpPr/>
          <p:nvPr/>
        </p:nvSpPr>
        <p:spPr>
          <a:xfrm>
            <a:off x="5056200" y="3848040"/>
            <a:ext cx="1949760" cy="594000"/>
          </a:xfrm>
          <a:custGeom>
            <a:avLst/>
            <a:gdLst/>
            <a:ahLst/>
            <a:rect l="0" t="0" r="r" b="b"/>
            <a:pathLst>
              <a:path w="5416" h="1650">
                <a:moveTo>
                  <a:pt x="1038" y="85"/>
                </a:moveTo>
                <a:cubicBezTo>
                  <a:pt x="977" y="40"/>
                  <a:pt x="946" y="12"/>
                  <a:pt x="865" y="7"/>
                </a:cubicBezTo>
                <a:cubicBezTo>
                  <a:pt x="748" y="0"/>
                  <a:pt x="638" y="11"/>
                  <a:pt x="530" y="58"/>
                </a:cubicBezTo>
                <a:cubicBezTo>
                  <a:pt x="476" y="81"/>
                  <a:pt x="403" y="130"/>
                  <a:pt x="427" y="202"/>
                </a:cubicBezTo>
                <a:cubicBezTo>
                  <a:pt x="451" y="273"/>
                  <a:pt x="555" y="310"/>
                  <a:pt x="618" y="330"/>
                </a:cubicBezTo>
                <a:cubicBezTo>
                  <a:pt x="695" y="354"/>
                  <a:pt x="770" y="361"/>
                  <a:pt x="842" y="396"/>
                </a:cubicBezTo>
                <a:cubicBezTo>
                  <a:pt x="819" y="478"/>
                  <a:pt x="797" y="491"/>
                  <a:pt x="702" y="538"/>
                </a:cubicBezTo>
                <a:cubicBezTo>
                  <a:pt x="511" y="632"/>
                  <a:pt x="294" y="693"/>
                  <a:pt x="82" y="710"/>
                </a:cubicBezTo>
                <a:cubicBezTo>
                  <a:pt x="54" y="712"/>
                  <a:pt x="28" y="707"/>
                  <a:pt x="0" y="707"/>
                </a:cubicBezTo>
                <a:cubicBezTo>
                  <a:pt x="128" y="663"/>
                  <a:pt x="260" y="633"/>
                  <a:pt x="394" y="611"/>
                </a:cubicBezTo>
                <a:cubicBezTo>
                  <a:pt x="444" y="603"/>
                  <a:pt x="707" y="538"/>
                  <a:pt x="756" y="588"/>
                </a:cubicBezTo>
                <a:cubicBezTo>
                  <a:pt x="795" y="628"/>
                  <a:pt x="780" y="701"/>
                  <a:pt x="780" y="751"/>
                </a:cubicBezTo>
                <a:cubicBezTo>
                  <a:pt x="780" y="820"/>
                  <a:pt x="766" y="888"/>
                  <a:pt x="832" y="933"/>
                </a:cubicBezTo>
                <a:cubicBezTo>
                  <a:pt x="891" y="972"/>
                  <a:pt x="1007" y="966"/>
                  <a:pt x="1071" y="954"/>
                </a:cubicBezTo>
                <a:cubicBezTo>
                  <a:pt x="1103" y="945"/>
                  <a:pt x="1134" y="936"/>
                  <a:pt x="1166" y="927"/>
                </a:cubicBezTo>
                <a:moveTo>
                  <a:pt x="1961" y="341"/>
                </a:moveTo>
                <a:cubicBezTo>
                  <a:pt x="1897" y="280"/>
                  <a:pt x="1823" y="284"/>
                  <a:pt x="1733" y="287"/>
                </a:cubicBezTo>
                <a:cubicBezTo>
                  <a:pt x="1614" y="291"/>
                  <a:pt x="1456" y="318"/>
                  <a:pt x="1372" y="414"/>
                </a:cubicBezTo>
                <a:cubicBezTo>
                  <a:pt x="1300" y="497"/>
                  <a:pt x="1376" y="580"/>
                  <a:pt x="1444" y="625"/>
                </a:cubicBezTo>
                <a:cubicBezTo>
                  <a:pt x="1542" y="689"/>
                  <a:pt x="1667" y="715"/>
                  <a:pt x="1783" y="705"/>
                </a:cubicBezTo>
                <a:cubicBezTo>
                  <a:pt x="1866" y="698"/>
                  <a:pt x="1933" y="658"/>
                  <a:pt x="1946" y="572"/>
                </a:cubicBezTo>
                <a:cubicBezTo>
                  <a:pt x="1956" y="506"/>
                  <a:pt x="1931" y="451"/>
                  <a:pt x="1896" y="398"/>
                </a:cubicBezTo>
                <a:cubicBezTo>
                  <a:pt x="1881" y="379"/>
                  <a:pt x="1878" y="375"/>
                  <a:pt x="1869" y="364"/>
                </a:cubicBezTo>
                <a:cubicBezTo>
                  <a:pt x="1880" y="415"/>
                  <a:pt x="1895" y="462"/>
                  <a:pt x="1915" y="511"/>
                </a:cubicBezTo>
                <a:cubicBezTo>
                  <a:pt x="1950" y="597"/>
                  <a:pt x="1992" y="680"/>
                  <a:pt x="2038" y="761"/>
                </a:cubicBezTo>
                <a:cubicBezTo>
                  <a:pt x="2069" y="814"/>
                  <a:pt x="2078" y="828"/>
                  <a:pt x="2101" y="861"/>
                </a:cubicBezTo>
                <a:moveTo>
                  <a:pt x="2234" y="691"/>
                </a:moveTo>
                <a:cubicBezTo>
                  <a:pt x="2254" y="634"/>
                  <a:pt x="2281" y="618"/>
                  <a:pt x="2347" y="611"/>
                </a:cubicBezTo>
                <a:cubicBezTo>
                  <a:pt x="2404" y="605"/>
                  <a:pt x="2418" y="639"/>
                  <a:pt x="2423" y="692"/>
                </a:cubicBezTo>
                <a:cubicBezTo>
                  <a:pt x="2432" y="787"/>
                  <a:pt x="2414" y="858"/>
                  <a:pt x="2368" y="941"/>
                </a:cubicBezTo>
                <a:cubicBezTo>
                  <a:pt x="2337" y="997"/>
                  <a:pt x="2283" y="1048"/>
                  <a:pt x="2268" y="1111"/>
                </a:cubicBezTo>
                <a:cubicBezTo>
                  <a:pt x="2268" y="1126"/>
                  <a:pt x="2268" y="1130"/>
                  <a:pt x="2269" y="1139"/>
                </a:cubicBezTo>
                <a:cubicBezTo>
                  <a:pt x="2346" y="1142"/>
                  <a:pt x="2422" y="1142"/>
                  <a:pt x="2499" y="1133"/>
                </a:cubicBezTo>
                <a:cubicBezTo>
                  <a:pt x="2569" y="1123"/>
                  <a:pt x="2590" y="1119"/>
                  <a:pt x="2635" y="1113"/>
                </a:cubicBezTo>
                <a:moveTo>
                  <a:pt x="3070" y="1015"/>
                </a:moveTo>
                <a:cubicBezTo>
                  <a:pt x="3070" y="1011"/>
                  <a:pt x="3070" y="1007"/>
                  <a:pt x="3070" y="1003"/>
                </a:cubicBezTo>
                <a:cubicBezTo>
                  <a:pt x="3079" y="1045"/>
                  <a:pt x="3085" y="1085"/>
                  <a:pt x="3091" y="1128"/>
                </a:cubicBezTo>
                <a:cubicBezTo>
                  <a:pt x="3100" y="1192"/>
                  <a:pt x="3111" y="1243"/>
                  <a:pt x="3140" y="1300"/>
                </a:cubicBezTo>
                <a:moveTo>
                  <a:pt x="3993" y="475"/>
                </a:moveTo>
                <a:cubicBezTo>
                  <a:pt x="3922" y="442"/>
                  <a:pt x="3864" y="420"/>
                  <a:pt x="3783" y="432"/>
                </a:cubicBezTo>
                <a:cubicBezTo>
                  <a:pt x="3705" y="444"/>
                  <a:pt x="3607" y="484"/>
                  <a:pt x="3574" y="563"/>
                </a:cubicBezTo>
                <a:cubicBezTo>
                  <a:pt x="3539" y="645"/>
                  <a:pt x="3575" y="728"/>
                  <a:pt x="3639" y="781"/>
                </a:cubicBezTo>
                <a:cubicBezTo>
                  <a:pt x="3694" y="825"/>
                  <a:pt x="3796" y="850"/>
                  <a:pt x="3866" y="831"/>
                </a:cubicBezTo>
                <a:cubicBezTo>
                  <a:pt x="3937" y="813"/>
                  <a:pt x="3959" y="732"/>
                  <a:pt x="3964" y="669"/>
                </a:cubicBezTo>
                <a:cubicBezTo>
                  <a:pt x="3969" y="604"/>
                  <a:pt x="3964" y="537"/>
                  <a:pt x="3964" y="472"/>
                </a:cubicBezTo>
                <a:cubicBezTo>
                  <a:pt x="3981" y="530"/>
                  <a:pt x="3998" y="589"/>
                  <a:pt x="4018" y="647"/>
                </a:cubicBezTo>
                <a:cubicBezTo>
                  <a:pt x="4052" y="747"/>
                  <a:pt x="4082" y="845"/>
                  <a:pt x="4148" y="930"/>
                </a:cubicBezTo>
                <a:cubicBezTo>
                  <a:pt x="4162" y="945"/>
                  <a:pt x="4177" y="961"/>
                  <a:pt x="4191" y="976"/>
                </a:cubicBezTo>
                <a:moveTo>
                  <a:pt x="4491" y="873"/>
                </a:moveTo>
                <a:cubicBezTo>
                  <a:pt x="4496" y="883"/>
                  <a:pt x="4495" y="909"/>
                  <a:pt x="4495" y="923"/>
                </a:cubicBezTo>
                <a:cubicBezTo>
                  <a:pt x="4495" y="991"/>
                  <a:pt x="4490" y="1062"/>
                  <a:pt x="4497" y="1130"/>
                </a:cubicBezTo>
                <a:cubicBezTo>
                  <a:pt x="4503" y="1167"/>
                  <a:pt x="4504" y="1178"/>
                  <a:pt x="4512" y="1201"/>
                </a:cubicBezTo>
                <a:moveTo>
                  <a:pt x="4853" y="406"/>
                </a:moveTo>
                <a:cubicBezTo>
                  <a:pt x="4861" y="327"/>
                  <a:pt x="4876" y="326"/>
                  <a:pt x="4957" y="324"/>
                </a:cubicBezTo>
                <a:cubicBezTo>
                  <a:pt x="5015" y="322"/>
                  <a:pt x="5072" y="323"/>
                  <a:pt x="5130" y="331"/>
                </a:cubicBezTo>
                <a:cubicBezTo>
                  <a:pt x="5164" y="336"/>
                  <a:pt x="5195" y="341"/>
                  <a:pt x="5229" y="342"/>
                </a:cubicBezTo>
                <a:cubicBezTo>
                  <a:pt x="5219" y="324"/>
                  <a:pt x="5233" y="313"/>
                  <a:pt x="5205" y="302"/>
                </a:cubicBezTo>
                <a:cubicBezTo>
                  <a:pt x="5183" y="293"/>
                  <a:pt x="5160" y="298"/>
                  <a:pt x="5147" y="317"/>
                </a:cubicBezTo>
                <a:cubicBezTo>
                  <a:pt x="5119" y="359"/>
                  <a:pt x="5118" y="417"/>
                  <a:pt x="5117" y="465"/>
                </a:cubicBezTo>
                <a:cubicBezTo>
                  <a:pt x="5114" y="580"/>
                  <a:pt x="5121" y="688"/>
                  <a:pt x="5151" y="800"/>
                </a:cubicBezTo>
                <a:cubicBezTo>
                  <a:pt x="5163" y="843"/>
                  <a:pt x="5177" y="884"/>
                  <a:pt x="5185" y="929"/>
                </a:cubicBezTo>
                <a:cubicBezTo>
                  <a:pt x="5189" y="949"/>
                  <a:pt x="5181" y="942"/>
                  <a:pt x="5185" y="940"/>
                </a:cubicBezTo>
                <a:cubicBezTo>
                  <a:pt x="5195" y="935"/>
                  <a:pt x="5177" y="897"/>
                  <a:pt x="5175" y="890"/>
                </a:cubicBezTo>
                <a:cubicBezTo>
                  <a:pt x="5177" y="897"/>
                  <a:pt x="5184" y="900"/>
                  <a:pt x="5185" y="907"/>
                </a:cubicBezTo>
                <a:cubicBezTo>
                  <a:pt x="5192" y="945"/>
                  <a:pt x="5183" y="985"/>
                  <a:pt x="5194" y="1022"/>
                </a:cubicBezTo>
                <a:cubicBezTo>
                  <a:pt x="5207" y="1067"/>
                  <a:pt x="5222" y="1096"/>
                  <a:pt x="5271" y="1098"/>
                </a:cubicBezTo>
                <a:cubicBezTo>
                  <a:pt x="5316" y="1100"/>
                  <a:pt x="5348" y="1075"/>
                  <a:pt x="5375" y="1040"/>
                </a:cubicBezTo>
                <a:cubicBezTo>
                  <a:pt x="5400" y="1007"/>
                  <a:pt x="5410" y="970"/>
                  <a:pt x="5415" y="930"/>
                </a:cubicBezTo>
                <a:cubicBezTo>
                  <a:pt x="5415" y="928"/>
                  <a:pt x="5414" y="903"/>
                  <a:pt x="5414" y="900"/>
                </a:cubicBezTo>
                <a:cubicBezTo>
                  <a:pt x="5391" y="940"/>
                  <a:pt x="5370" y="982"/>
                  <a:pt x="5351" y="1025"/>
                </a:cubicBezTo>
                <a:cubicBezTo>
                  <a:pt x="5311" y="1116"/>
                  <a:pt x="5281" y="1227"/>
                  <a:pt x="5299" y="1327"/>
                </a:cubicBezTo>
                <a:cubicBezTo>
                  <a:pt x="5313" y="1402"/>
                  <a:pt x="5388" y="1490"/>
                  <a:pt x="5369" y="1571"/>
                </a:cubicBezTo>
                <a:cubicBezTo>
                  <a:pt x="5356" y="1625"/>
                  <a:pt x="5330" y="1633"/>
                  <a:pt x="5271" y="1640"/>
                </a:cubicBezTo>
                <a:cubicBezTo>
                  <a:pt x="5196" y="1649"/>
                  <a:pt x="5116" y="1646"/>
                  <a:pt x="5042" y="1636"/>
                </a:cubicBezTo>
                <a:cubicBezTo>
                  <a:pt x="4975" y="1627"/>
                  <a:pt x="4909" y="1617"/>
                  <a:pt x="4841" y="1610"/>
                </a:cubicBezTo>
                <a:moveTo>
                  <a:pt x="4306" y="477"/>
                </a:moveTo>
                <a:cubicBezTo>
                  <a:pt x="4274" y="454"/>
                  <a:pt x="4305" y="515"/>
                  <a:pt x="4309" y="553"/>
                </a:cubicBezTo>
                <a:cubicBezTo>
                  <a:pt x="4319" y="657"/>
                  <a:pt x="4331" y="754"/>
                  <a:pt x="4363" y="852"/>
                </a:cubicBezTo>
                <a:cubicBezTo>
                  <a:pt x="4386" y="925"/>
                  <a:pt x="4419" y="994"/>
                  <a:pt x="4446" y="1065"/>
                </a:cubicBezTo>
                <a:cubicBezTo>
                  <a:pt x="4450" y="1077"/>
                  <a:pt x="4451" y="1087"/>
                  <a:pt x="4451" y="1076"/>
                </a:cubicBezTo>
                <a:cubicBezTo>
                  <a:pt x="4427" y="1032"/>
                  <a:pt x="4407" y="988"/>
                  <a:pt x="4388" y="941"/>
                </a:cubicBezTo>
                <a:cubicBezTo>
                  <a:pt x="4380" y="922"/>
                  <a:pt x="4379" y="922"/>
                  <a:pt x="4371" y="91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7" name="Freeform 29"/>
          <p:cNvSpPr/>
          <p:nvPr/>
        </p:nvSpPr>
        <p:spPr>
          <a:xfrm>
            <a:off x="415800" y="4024080"/>
            <a:ext cx="1899720" cy="579960"/>
          </a:xfrm>
          <a:custGeom>
            <a:avLst/>
            <a:gdLst/>
            <a:ahLst/>
            <a:rect l="0" t="0" r="r" b="b"/>
            <a:pathLst>
              <a:path w="5277" h="1611">
                <a:moveTo>
                  <a:pt x="935" y="79"/>
                </a:moveTo>
                <a:cubicBezTo>
                  <a:pt x="916" y="36"/>
                  <a:pt x="940" y="35"/>
                  <a:pt x="883" y="22"/>
                </a:cubicBezTo>
                <a:cubicBezTo>
                  <a:pt x="791" y="0"/>
                  <a:pt x="670" y="69"/>
                  <a:pt x="590" y="106"/>
                </a:cubicBezTo>
                <a:cubicBezTo>
                  <a:pt x="503" y="146"/>
                  <a:pt x="404" y="195"/>
                  <a:pt x="350" y="278"/>
                </a:cubicBezTo>
                <a:cubicBezTo>
                  <a:pt x="312" y="335"/>
                  <a:pt x="337" y="381"/>
                  <a:pt x="395" y="406"/>
                </a:cubicBezTo>
                <a:cubicBezTo>
                  <a:pt x="487" y="446"/>
                  <a:pt x="685" y="435"/>
                  <a:pt x="728" y="548"/>
                </a:cubicBezTo>
                <a:cubicBezTo>
                  <a:pt x="761" y="635"/>
                  <a:pt x="698" y="711"/>
                  <a:pt x="640" y="766"/>
                </a:cubicBezTo>
                <a:cubicBezTo>
                  <a:pt x="485" y="913"/>
                  <a:pt x="253" y="1012"/>
                  <a:pt x="43" y="1045"/>
                </a:cubicBezTo>
                <a:cubicBezTo>
                  <a:pt x="28" y="1047"/>
                  <a:pt x="15" y="1044"/>
                  <a:pt x="0" y="1045"/>
                </a:cubicBezTo>
                <a:cubicBezTo>
                  <a:pt x="59" y="1003"/>
                  <a:pt x="107" y="967"/>
                  <a:pt x="182" y="949"/>
                </a:cubicBezTo>
                <a:cubicBezTo>
                  <a:pt x="240" y="935"/>
                  <a:pt x="324" y="920"/>
                  <a:pt x="367" y="966"/>
                </a:cubicBezTo>
                <a:cubicBezTo>
                  <a:pt x="425" y="1027"/>
                  <a:pt x="417" y="1123"/>
                  <a:pt x="476" y="1183"/>
                </a:cubicBezTo>
                <a:cubicBezTo>
                  <a:pt x="530" y="1238"/>
                  <a:pt x="612" y="1232"/>
                  <a:pt x="683" y="1233"/>
                </a:cubicBezTo>
                <a:cubicBezTo>
                  <a:pt x="819" y="1235"/>
                  <a:pt x="931" y="1202"/>
                  <a:pt x="1059" y="1158"/>
                </a:cubicBezTo>
                <a:moveTo>
                  <a:pt x="1572" y="512"/>
                </a:moveTo>
                <a:cubicBezTo>
                  <a:pt x="1472" y="504"/>
                  <a:pt x="1390" y="495"/>
                  <a:pt x="1302" y="552"/>
                </a:cubicBezTo>
                <a:cubicBezTo>
                  <a:pt x="1220" y="605"/>
                  <a:pt x="1156" y="698"/>
                  <a:pt x="1139" y="795"/>
                </a:cubicBezTo>
                <a:cubicBezTo>
                  <a:pt x="1125" y="874"/>
                  <a:pt x="1136" y="943"/>
                  <a:pt x="1199" y="997"/>
                </a:cubicBezTo>
                <a:cubicBezTo>
                  <a:pt x="1238" y="1031"/>
                  <a:pt x="1314" y="1051"/>
                  <a:pt x="1365" y="1035"/>
                </a:cubicBezTo>
                <a:cubicBezTo>
                  <a:pt x="1426" y="1016"/>
                  <a:pt x="1467" y="950"/>
                  <a:pt x="1487" y="894"/>
                </a:cubicBezTo>
                <a:cubicBezTo>
                  <a:pt x="1508" y="837"/>
                  <a:pt x="1505" y="774"/>
                  <a:pt x="1506" y="714"/>
                </a:cubicBezTo>
                <a:cubicBezTo>
                  <a:pt x="1506" y="705"/>
                  <a:pt x="1508" y="688"/>
                  <a:pt x="1509" y="680"/>
                </a:cubicBezTo>
                <a:cubicBezTo>
                  <a:pt x="1531" y="753"/>
                  <a:pt x="1550" y="827"/>
                  <a:pt x="1572" y="900"/>
                </a:cubicBezTo>
                <a:cubicBezTo>
                  <a:pt x="1598" y="987"/>
                  <a:pt x="1631" y="1069"/>
                  <a:pt x="1678" y="1147"/>
                </a:cubicBezTo>
                <a:cubicBezTo>
                  <a:pt x="1701" y="1181"/>
                  <a:pt x="1707" y="1192"/>
                  <a:pt x="1726" y="1211"/>
                </a:cubicBezTo>
                <a:moveTo>
                  <a:pt x="1991" y="1019"/>
                </a:moveTo>
                <a:cubicBezTo>
                  <a:pt x="1994" y="1005"/>
                  <a:pt x="1988" y="1005"/>
                  <a:pt x="2003" y="994"/>
                </a:cubicBezTo>
                <a:cubicBezTo>
                  <a:pt x="2036" y="968"/>
                  <a:pt x="2086" y="957"/>
                  <a:pt x="2127" y="954"/>
                </a:cubicBezTo>
                <a:cubicBezTo>
                  <a:pt x="2171" y="950"/>
                  <a:pt x="2215" y="947"/>
                  <a:pt x="2228" y="998"/>
                </a:cubicBezTo>
                <a:cubicBezTo>
                  <a:pt x="2246" y="1067"/>
                  <a:pt x="2220" y="1131"/>
                  <a:pt x="2184" y="1188"/>
                </a:cubicBezTo>
                <a:cubicBezTo>
                  <a:pt x="2144" y="1251"/>
                  <a:pt x="2086" y="1301"/>
                  <a:pt x="2033" y="1351"/>
                </a:cubicBezTo>
                <a:cubicBezTo>
                  <a:pt x="2015" y="1369"/>
                  <a:pt x="2014" y="1373"/>
                  <a:pt x="2003" y="1391"/>
                </a:cubicBezTo>
                <a:cubicBezTo>
                  <a:pt x="2068" y="1391"/>
                  <a:pt x="2122" y="1378"/>
                  <a:pt x="2185" y="1364"/>
                </a:cubicBezTo>
                <a:cubicBezTo>
                  <a:pt x="2254" y="1349"/>
                  <a:pt x="2323" y="1337"/>
                  <a:pt x="2392" y="1320"/>
                </a:cubicBezTo>
                <a:moveTo>
                  <a:pt x="2734" y="1221"/>
                </a:moveTo>
                <a:cubicBezTo>
                  <a:pt x="2748" y="1235"/>
                  <a:pt x="2753" y="1256"/>
                  <a:pt x="2757" y="1279"/>
                </a:cubicBezTo>
                <a:cubicBezTo>
                  <a:pt x="2768" y="1340"/>
                  <a:pt x="2770" y="1399"/>
                  <a:pt x="2790" y="1458"/>
                </a:cubicBezTo>
                <a:cubicBezTo>
                  <a:pt x="2805" y="1495"/>
                  <a:pt x="2810" y="1507"/>
                  <a:pt x="2825" y="1528"/>
                </a:cubicBezTo>
                <a:moveTo>
                  <a:pt x="3476" y="741"/>
                </a:moveTo>
                <a:cubicBezTo>
                  <a:pt x="3428" y="710"/>
                  <a:pt x="3378" y="694"/>
                  <a:pt x="3318" y="707"/>
                </a:cubicBezTo>
                <a:cubicBezTo>
                  <a:pt x="3244" y="723"/>
                  <a:pt x="3162" y="777"/>
                  <a:pt x="3126" y="843"/>
                </a:cubicBezTo>
                <a:cubicBezTo>
                  <a:pt x="3101" y="889"/>
                  <a:pt x="3101" y="960"/>
                  <a:pt x="3139" y="997"/>
                </a:cubicBezTo>
                <a:cubicBezTo>
                  <a:pt x="3175" y="1032"/>
                  <a:pt x="3258" y="1040"/>
                  <a:pt x="3305" y="1028"/>
                </a:cubicBezTo>
                <a:cubicBezTo>
                  <a:pt x="3365" y="1013"/>
                  <a:pt x="3417" y="962"/>
                  <a:pt x="3438" y="905"/>
                </a:cubicBezTo>
                <a:cubicBezTo>
                  <a:pt x="3456" y="855"/>
                  <a:pt x="3454" y="781"/>
                  <a:pt x="3446" y="728"/>
                </a:cubicBezTo>
                <a:cubicBezTo>
                  <a:pt x="3439" y="707"/>
                  <a:pt x="3438" y="702"/>
                  <a:pt x="3433" y="690"/>
                </a:cubicBezTo>
                <a:cubicBezTo>
                  <a:pt x="3433" y="711"/>
                  <a:pt x="3428" y="754"/>
                  <a:pt x="3432" y="775"/>
                </a:cubicBezTo>
                <a:cubicBezTo>
                  <a:pt x="3447" y="860"/>
                  <a:pt x="3486" y="940"/>
                  <a:pt x="3527" y="1016"/>
                </a:cubicBezTo>
                <a:cubicBezTo>
                  <a:pt x="3555" y="1067"/>
                  <a:pt x="3585" y="1105"/>
                  <a:pt x="3623" y="1148"/>
                </a:cubicBezTo>
                <a:moveTo>
                  <a:pt x="3779" y="1033"/>
                </a:moveTo>
                <a:cubicBezTo>
                  <a:pt x="3801" y="1014"/>
                  <a:pt x="3795" y="1014"/>
                  <a:pt x="3827" y="1007"/>
                </a:cubicBezTo>
                <a:cubicBezTo>
                  <a:pt x="3892" y="994"/>
                  <a:pt x="4009" y="1033"/>
                  <a:pt x="4056" y="966"/>
                </a:cubicBezTo>
                <a:cubicBezTo>
                  <a:pt x="4077" y="936"/>
                  <a:pt x="4073" y="892"/>
                  <a:pt x="4073" y="858"/>
                </a:cubicBezTo>
                <a:cubicBezTo>
                  <a:pt x="4073" y="832"/>
                  <a:pt x="4067" y="826"/>
                  <a:pt x="4061" y="810"/>
                </a:cubicBezTo>
                <a:cubicBezTo>
                  <a:pt x="4059" y="851"/>
                  <a:pt x="4051" y="900"/>
                  <a:pt x="4058" y="942"/>
                </a:cubicBezTo>
                <a:cubicBezTo>
                  <a:pt x="4070" y="1016"/>
                  <a:pt x="4098" y="1090"/>
                  <a:pt x="4116" y="1163"/>
                </a:cubicBezTo>
                <a:cubicBezTo>
                  <a:pt x="4130" y="1221"/>
                  <a:pt x="4141" y="1278"/>
                  <a:pt x="4136" y="1338"/>
                </a:cubicBezTo>
                <a:cubicBezTo>
                  <a:pt x="4132" y="1389"/>
                  <a:pt x="4099" y="1422"/>
                  <a:pt x="4048" y="1433"/>
                </a:cubicBezTo>
                <a:cubicBezTo>
                  <a:pt x="4008" y="1442"/>
                  <a:pt x="3946" y="1443"/>
                  <a:pt x="3906" y="1435"/>
                </a:cubicBezTo>
                <a:cubicBezTo>
                  <a:pt x="3893" y="1432"/>
                  <a:pt x="3884" y="1423"/>
                  <a:pt x="3879" y="1421"/>
                </a:cubicBezTo>
                <a:cubicBezTo>
                  <a:pt x="3928" y="1412"/>
                  <a:pt x="3978" y="1406"/>
                  <a:pt x="4027" y="1398"/>
                </a:cubicBezTo>
                <a:cubicBezTo>
                  <a:pt x="4118" y="1384"/>
                  <a:pt x="4208" y="1368"/>
                  <a:pt x="4300" y="1361"/>
                </a:cubicBezTo>
                <a:cubicBezTo>
                  <a:pt x="4366" y="1356"/>
                  <a:pt x="4422" y="1357"/>
                  <a:pt x="4485" y="1336"/>
                </a:cubicBezTo>
                <a:moveTo>
                  <a:pt x="4825" y="152"/>
                </a:moveTo>
                <a:cubicBezTo>
                  <a:pt x="4851" y="127"/>
                  <a:pt x="4846" y="113"/>
                  <a:pt x="4902" y="107"/>
                </a:cubicBezTo>
                <a:cubicBezTo>
                  <a:pt x="4976" y="100"/>
                  <a:pt x="5056" y="107"/>
                  <a:pt x="5118" y="152"/>
                </a:cubicBezTo>
                <a:cubicBezTo>
                  <a:pt x="5163" y="185"/>
                  <a:pt x="5167" y="251"/>
                  <a:pt x="5153" y="301"/>
                </a:cubicBezTo>
                <a:cubicBezTo>
                  <a:pt x="5133" y="372"/>
                  <a:pt x="5090" y="431"/>
                  <a:pt x="5077" y="505"/>
                </a:cubicBezTo>
                <a:cubicBezTo>
                  <a:pt x="5068" y="556"/>
                  <a:pt x="5059" y="643"/>
                  <a:pt x="5080" y="692"/>
                </a:cubicBezTo>
                <a:cubicBezTo>
                  <a:pt x="5098" y="732"/>
                  <a:pt x="5133" y="746"/>
                  <a:pt x="5171" y="756"/>
                </a:cubicBezTo>
                <a:cubicBezTo>
                  <a:pt x="5190" y="761"/>
                  <a:pt x="5206" y="752"/>
                  <a:pt x="5217" y="749"/>
                </a:cubicBezTo>
                <a:cubicBezTo>
                  <a:pt x="5223" y="747"/>
                  <a:pt x="5215" y="746"/>
                  <a:pt x="5220" y="744"/>
                </a:cubicBezTo>
                <a:cubicBezTo>
                  <a:pt x="5220" y="832"/>
                  <a:pt x="5237" y="909"/>
                  <a:pt x="5253" y="997"/>
                </a:cubicBezTo>
                <a:cubicBezTo>
                  <a:pt x="5268" y="1082"/>
                  <a:pt x="5276" y="1162"/>
                  <a:pt x="5274" y="1248"/>
                </a:cubicBezTo>
                <a:cubicBezTo>
                  <a:pt x="5272" y="1320"/>
                  <a:pt x="5245" y="1373"/>
                  <a:pt x="5220" y="1439"/>
                </a:cubicBezTo>
                <a:cubicBezTo>
                  <a:pt x="5216" y="1450"/>
                  <a:pt x="5211" y="1483"/>
                  <a:pt x="5198" y="1491"/>
                </a:cubicBezTo>
                <a:cubicBezTo>
                  <a:pt x="5171" y="1507"/>
                  <a:pt x="5124" y="1510"/>
                  <a:pt x="5095" y="1518"/>
                </a:cubicBezTo>
                <a:cubicBezTo>
                  <a:pt x="4966" y="1553"/>
                  <a:pt x="4842" y="1586"/>
                  <a:pt x="4710" y="161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8" name="Freeform 30"/>
          <p:cNvSpPr/>
          <p:nvPr/>
        </p:nvSpPr>
        <p:spPr>
          <a:xfrm>
            <a:off x="5043600" y="5113080"/>
            <a:ext cx="1797120" cy="486360"/>
          </a:xfrm>
          <a:custGeom>
            <a:avLst/>
            <a:gdLst/>
            <a:ahLst/>
            <a:rect l="0" t="0" r="r" b="b"/>
            <a:pathLst>
              <a:path w="4992" h="1351">
                <a:moveTo>
                  <a:pt x="846" y="204"/>
                </a:moveTo>
                <a:cubicBezTo>
                  <a:pt x="844" y="146"/>
                  <a:pt x="844" y="122"/>
                  <a:pt x="795" y="77"/>
                </a:cubicBezTo>
                <a:cubicBezTo>
                  <a:pt x="734" y="21"/>
                  <a:pt x="659" y="14"/>
                  <a:pt x="580" y="12"/>
                </a:cubicBezTo>
                <a:cubicBezTo>
                  <a:pt x="472" y="10"/>
                  <a:pt x="370" y="60"/>
                  <a:pt x="279" y="118"/>
                </a:cubicBezTo>
                <a:cubicBezTo>
                  <a:pt x="230" y="149"/>
                  <a:pt x="139" y="219"/>
                  <a:pt x="168" y="292"/>
                </a:cubicBezTo>
                <a:cubicBezTo>
                  <a:pt x="200" y="373"/>
                  <a:pt x="333" y="402"/>
                  <a:pt x="403" y="427"/>
                </a:cubicBezTo>
                <a:cubicBezTo>
                  <a:pt x="465" y="449"/>
                  <a:pt x="582" y="467"/>
                  <a:pt x="610" y="540"/>
                </a:cubicBezTo>
                <a:cubicBezTo>
                  <a:pt x="642" y="622"/>
                  <a:pt x="548" y="683"/>
                  <a:pt x="490" y="715"/>
                </a:cubicBezTo>
                <a:cubicBezTo>
                  <a:pt x="339" y="799"/>
                  <a:pt x="162" y="814"/>
                  <a:pt x="0" y="784"/>
                </a:cubicBezTo>
                <a:cubicBezTo>
                  <a:pt x="23" y="717"/>
                  <a:pt x="37" y="701"/>
                  <a:pt x="114" y="667"/>
                </a:cubicBezTo>
                <a:cubicBezTo>
                  <a:pt x="179" y="638"/>
                  <a:pt x="294" y="600"/>
                  <a:pt x="356" y="656"/>
                </a:cubicBezTo>
                <a:cubicBezTo>
                  <a:pt x="406" y="702"/>
                  <a:pt x="396" y="800"/>
                  <a:pt x="397" y="860"/>
                </a:cubicBezTo>
                <a:cubicBezTo>
                  <a:pt x="398" y="947"/>
                  <a:pt x="384" y="1051"/>
                  <a:pt x="452" y="1120"/>
                </a:cubicBezTo>
                <a:cubicBezTo>
                  <a:pt x="528" y="1196"/>
                  <a:pt x="646" y="1180"/>
                  <a:pt x="742" y="1182"/>
                </a:cubicBezTo>
                <a:moveTo>
                  <a:pt x="1732" y="306"/>
                </a:moveTo>
                <a:cubicBezTo>
                  <a:pt x="1648" y="294"/>
                  <a:pt x="1551" y="271"/>
                  <a:pt x="1473" y="317"/>
                </a:cubicBezTo>
                <a:cubicBezTo>
                  <a:pt x="1396" y="362"/>
                  <a:pt x="1368" y="437"/>
                  <a:pt x="1362" y="520"/>
                </a:cubicBezTo>
                <a:cubicBezTo>
                  <a:pt x="1355" y="621"/>
                  <a:pt x="1412" y="708"/>
                  <a:pt x="1517" y="726"/>
                </a:cubicBezTo>
                <a:cubicBezTo>
                  <a:pt x="1609" y="741"/>
                  <a:pt x="1676" y="715"/>
                  <a:pt x="1740" y="650"/>
                </a:cubicBezTo>
                <a:cubicBezTo>
                  <a:pt x="1796" y="594"/>
                  <a:pt x="1833" y="523"/>
                  <a:pt x="1859" y="448"/>
                </a:cubicBezTo>
                <a:cubicBezTo>
                  <a:pt x="1868" y="423"/>
                  <a:pt x="1871" y="398"/>
                  <a:pt x="1877" y="372"/>
                </a:cubicBezTo>
                <a:cubicBezTo>
                  <a:pt x="1877" y="486"/>
                  <a:pt x="1854" y="625"/>
                  <a:pt x="1895" y="733"/>
                </a:cubicBezTo>
                <a:cubicBezTo>
                  <a:pt x="1932" y="829"/>
                  <a:pt x="1999" y="873"/>
                  <a:pt x="2086" y="917"/>
                </a:cubicBezTo>
                <a:moveTo>
                  <a:pt x="2577" y="806"/>
                </a:moveTo>
                <a:cubicBezTo>
                  <a:pt x="2578" y="832"/>
                  <a:pt x="2580" y="866"/>
                  <a:pt x="2578" y="893"/>
                </a:cubicBezTo>
                <a:cubicBezTo>
                  <a:pt x="2573" y="978"/>
                  <a:pt x="2556" y="1067"/>
                  <a:pt x="2573" y="1152"/>
                </a:cubicBezTo>
                <a:cubicBezTo>
                  <a:pt x="2593" y="1253"/>
                  <a:pt x="2632" y="1304"/>
                  <a:pt x="2717" y="1350"/>
                </a:cubicBezTo>
                <a:moveTo>
                  <a:pt x="3698" y="309"/>
                </a:moveTo>
                <a:cubicBezTo>
                  <a:pt x="3647" y="275"/>
                  <a:pt x="3614" y="257"/>
                  <a:pt x="3551" y="259"/>
                </a:cubicBezTo>
                <a:cubicBezTo>
                  <a:pt x="3468" y="262"/>
                  <a:pt x="3399" y="325"/>
                  <a:pt x="3340" y="379"/>
                </a:cubicBezTo>
                <a:cubicBezTo>
                  <a:pt x="3269" y="444"/>
                  <a:pt x="3241" y="502"/>
                  <a:pt x="3236" y="597"/>
                </a:cubicBezTo>
                <a:cubicBezTo>
                  <a:pt x="3232" y="684"/>
                  <a:pt x="3287" y="746"/>
                  <a:pt x="3373" y="766"/>
                </a:cubicBezTo>
                <a:cubicBezTo>
                  <a:pt x="3463" y="787"/>
                  <a:pt x="3554" y="767"/>
                  <a:pt x="3621" y="704"/>
                </a:cubicBezTo>
                <a:cubicBezTo>
                  <a:pt x="3684" y="645"/>
                  <a:pt x="3713" y="557"/>
                  <a:pt x="3723" y="474"/>
                </a:cubicBezTo>
                <a:cubicBezTo>
                  <a:pt x="3727" y="438"/>
                  <a:pt x="3726" y="401"/>
                  <a:pt x="3726" y="365"/>
                </a:cubicBezTo>
                <a:cubicBezTo>
                  <a:pt x="3726" y="430"/>
                  <a:pt x="3723" y="495"/>
                  <a:pt x="3723" y="560"/>
                </a:cubicBezTo>
                <a:cubicBezTo>
                  <a:pt x="3722" y="682"/>
                  <a:pt x="3765" y="833"/>
                  <a:pt x="3903" y="863"/>
                </a:cubicBezTo>
                <a:cubicBezTo>
                  <a:pt x="3926" y="864"/>
                  <a:pt x="3948" y="865"/>
                  <a:pt x="3971" y="866"/>
                </a:cubicBezTo>
                <a:moveTo>
                  <a:pt x="4444" y="32"/>
                </a:moveTo>
                <a:cubicBezTo>
                  <a:pt x="4489" y="11"/>
                  <a:pt x="4517" y="2"/>
                  <a:pt x="4574" y="1"/>
                </a:cubicBezTo>
                <a:cubicBezTo>
                  <a:pt x="4627" y="0"/>
                  <a:pt x="4677" y="18"/>
                  <a:pt x="4702" y="70"/>
                </a:cubicBezTo>
                <a:cubicBezTo>
                  <a:pt x="4735" y="139"/>
                  <a:pt x="4683" y="188"/>
                  <a:pt x="4644" y="238"/>
                </a:cubicBezTo>
                <a:cubicBezTo>
                  <a:pt x="4620" y="268"/>
                  <a:pt x="4596" y="311"/>
                  <a:pt x="4616" y="351"/>
                </a:cubicBezTo>
                <a:cubicBezTo>
                  <a:pt x="4649" y="416"/>
                  <a:pt x="4829" y="411"/>
                  <a:pt x="4887" y="402"/>
                </a:cubicBezTo>
                <a:cubicBezTo>
                  <a:pt x="4938" y="394"/>
                  <a:pt x="4938" y="376"/>
                  <a:pt x="4953" y="340"/>
                </a:cubicBezTo>
                <a:cubicBezTo>
                  <a:pt x="4953" y="335"/>
                  <a:pt x="4953" y="331"/>
                  <a:pt x="4953" y="326"/>
                </a:cubicBezTo>
                <a:cubicBezTo>
                  <a:pt x="4912" y="325"/>
                  <a:pt x="4903" y="300"/>
                  <a:pt x="4868" y="342"/>
                </a:cubicBezTo>
                <a:cubicBezTo>
                  <a:pt x="4828" y="390"/>
                  <a:pt x="4827" y="494"/>
                  <a:pt x="4838" y="550"/>
                </a:cubicBezTo>
                <a:cubicBezTo>
                  <a:pt x="4862" y="678"/>
                  <a:pt x="4944" y="788"/>
                  <a:pt x="4974" y="914"/>
                </a:cubicBezTo>
                <a:cubicBezTo>
                  <a:pt x="4990" y="981"/>
                  <a:pt x="4991" y="1045"/>
                  <a:pt x="4926" y="1083"/>
                </a:cubicBezTo>
                <a:cubicBezTo>
                  <a:pt x="4831" y="1139"/>
                  <a:pt x="4694" y="1140"/>
                  <a:pt x="4589" y="1174"/>
                </a:cubicBezTo>
                <a:cubicBezTo>
                  <a:pt x="4479" y="1210"/>
                  <a:pt x="4370" y="1242"/>
                  <a:pt x="4258" y="127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9" name="Freeform 31"/>
          <p:cNvSpPr/>
          <p:nvPr/>
        </p:nvSpPr>
        <p:spPr>
          <a:xfrm>
            <a:off x="5608080" y="5948280"/>
            <a:ext cx="1362960" cy="243360"/>
          </a:xfrm>
          <a:custGeom>
            <a:avLst/>
            <a:gdLst/>
            <a:ahLst/>
            <a:rect l="0" t="0" r="r" b="b"/>
            <a:pathLst>
              <a:path w="3786" h="676">
                <a:moveTo>
                  <a:pt x="335" y="69"/>
                </a:moveTo>
                <a:cubicBezTo>
                  <a:pt x="308" y="24"/>
                  <a:pt x="278" y="0"/>
                  <a:pt x="219" y="13"/>
                </a:cubicBezTo>
                <a:cubicBezTo>
                  <a:pt x="145" y="30"/>
                  <a:pt x="64" y="97"/>
                  <a:pt x="33" y="165"/>
                </a:cubicBezTo>
                <a:cubicBezTo>
                  <a:pt x="0" y="239"/>
                  <a:pt x="26" y="308"/>
                  <a:pt x="97" y="342"/>
                </a:cubicBezTo>
                <a:cubicBezTo>
                  <a:pt x="164" y="363"/>
                  <a:pt x="188" y="369"/>
                  <a:pt x="237" y="365"/>
                </a:cubicBezTo>
                <a:moveTo>
                  <a:pt x="2933" y="95"/>
                </a:moveTo>
                <a:cubicBezTo>
                  <a:pt x="2869" y="96"/>
                  <a:pt x="2851" y="107"/>
                  <a:pt x="2834" y="174"/>
                </a:cubicBezTo>
                <a:cubicBezTo>
                  <a:pt x="2811" y="259"/>
                  <a:pt x="2833" y="334"/>
                  <a:pt x="2865" y="411"/>
                </a:cubicBezTo>
                <a:cubicBezTo>
                  <a:pt x="2900" y="493"/>
                  <a:pt x="2942" y="580"/>
                  <a:pt x="3001" y="648"/>
                </a:cubicBezTo>
                <a:cubicBezTo>
                  <a:pt x="3011" y="657"/>
                  <a:pt x="3021" y="666"/>
                  <a:pt x="3031" y="675"/>
                </a:cubicBezTo>
                <a:moveTo>
                  <a:pt x="3785" y="297"/>
                </a:moveTo>
                <a:cubicBezTo>
                  <a:pt x="3721" y="279"/>
                  <a:pt x="3671" y="276"/>
                  <a:pt x="3612" y="316"/>
                </a:cubicBezTo>
                <a:cubicBezTo>
                  <a:pt x="3550" y="357"/>
                  <a:pt x="3516" y="419"/>
                  <a:pt x="3518" y="493"/>
                </a:cubicBezTo>
                <a:cubicBezTo>
                  <a:pt x="3520" y="575"/>
                  <a:pt x="3617" y="601"/>
                  <a:pt x="3687" y="608"/>
                </a:cubicBezTo>
                <a:cubicBezTo>
                  <a:pt x="3714" y="608"/>
                  <a:pt x="3740" y="608"/>
                  <a:pt x="3767" y="60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0" name="Freeform 32"/>
          <p:cNvSpPr/>
          <p:nvPr/>
        </p:nvSpPr>
        <p:spPr>
          <a:xfrm>
            <a:off x="5180040" y="5578560"/>
            <a:ext cx="2298960" cy="676440"/>
          </a:xfrm>
          <a:custGeom>
            <a:avLst/>
            <a:gdLst/>
            <a:ahLst/>
            <a:rect l="0" t="0" r="r" b="b"/>
            <a:pathLst>
              <a:path w="6386" h="1879">
                <a:moveTo>
                  <a:pt x="1104" y="116"/>
                </a:moveTo>
                <a:cubicBezTo>
                  <a:pt x="1094" y="114"/>
                  <a:pt x="1089" y="122"/>
                  <a:pt x="1086" y="113"/>
                </a:cubicBezTo>
                <a:cubicBezTo>
                  <a:pt x="1080" y="94"/>
                  <a:pt x="1090" y="91"/>
                  <a:pt x="1074" y="74"/>
                </a:cubicBezTo>
                <a:cubicBezTo>
                  <a:pt x="1060" y="59"/>
                  <a:pt x="1046" y="47"/>
                  <a:pt x="1026" y="41"/>
                </a:cubicBezTo>
                <a:cubicBezTo>
                  <a:pt x="1021" y="39"/>
                  <a:pt x="1020" y="39"/>
                  <a:pt x="1017" y="39"/>
                </a:cubicBezTo>
                <a:cubicBezTo>
                  <a:pt x="1054" y="40"/>
                  <a:pt x="1089" y="44"/>
                  <a:pt x="1126" y="44"/>
                </a:cubicBezTo>
                <a:cubicBezTo>
                  <a:pt x="1245" y="45"/>
                  <a:pt x="1365" y="44"/>
                  <a:pt x="1484" y="44"/>
                </a:cubicBezTo>
                <a:cubicBezTo>
                  <a:pt x="1446" y="39"/>
                  <a:pt x="1410" y="37"/>
                  <a:pt x="1371" y="37"/>
                </a:cubicBezTo>
                <a:cubicBezTo>
                  <a:pt x="1286" y="37"/>
                  <a:pt x="1201" y="37"/>
                  <a:pt x="1116" y="37"/>
                </a:cubicBezTo>
                <a:cubicBezTo>
                  <a:pt x="1169" y="28"/>
                  <a:pt x="1223" y="21"/>
                  <a:pt x="1277" y="16"/>
                </a:cubicBezTo>
                <a:cubicBezTo>
                  <a:pt x="1376" y="7"/>
                  <a:pt x="1475" y="0"/>
                  <a:pt x="1574" y="0"/>
                </a:cubicBezTo>
                <a:cubicBezTo>
                  <a:pt x="1516" y="18"/>
                  <a:pt x="1457" y="28"/>
                  <a:pt x="1396" y="34"/>
                </a:cubicBezTo>
                <a:cubicBezTo>
                  <a:pt x="1342" y="39"/>
                  <a:pt x="1289" y="39"/>
                  <a:pt x="1235" y="39"/>
                </a:cubicBezTo>
                <a:cubicBezTo>
                  <a:pt x="1282" y="26"/>
                  <a:pt x="1331" y="19"/>
                  <a:pt x="1380" y="17"/>
                </a:cubicBezTo>
                <a:cubicBezTo>
                  <a:pt x="1421" y="15"/>
                  <a:pt x="1487" y="3"/>
                  <a:pt x="1519" y="34"/>
                </a:cubicBezTo>
                <a:cubicBezTo>
                  <a:pt x="1529" y="52"/>
                  <a:pt x="1533" y="59"/>
                  <a:pt x="1532" y="74"/>
                </a:cubicBezTo>
                <a:moveTo>
                  <a:pt x="1416" y="117"/>
                </a:moveTo>
                <a:cubicBezTo>
                  <a:pt x="1405" y="102"/>
                  <a:pt x="1390" y="84"/>
                  <a:pt x="1380" y="71"/>
                </a:cubicBezTo>
                <a:cubicBezTo>
                  <a:pt x="1373" y="101"/>
                  <a:pt x="1359" y="154"/>
                  <a:pt x="1356" y="193"/>
                </a:cubicBezTo>
                <a:cubicBezTo>
                  <a:pt x="1345" y="333"/>
                  <a:pt x="1349" y="477"/>
                  <a:pt x="1322" y="616"/>
                </a:cubicBezTo>
                <a:cubicBezTo>
                  <a:pt x="1288" y="792"/>
                  <a:pt x="1208" y="966"/>
                  <a:pt x="1068" y="1083"/>
                </a:cubicBezTo>
                <a:cubicBezTo>
                  <a:pt x="967" y="1167"/>
                  <a:pt x="836" y="1203"/>
                  <a:pt x="707" y="1214"/>
                </a:cubicBezTo>
                <a:cubicBezTo>
                  <a:pt x="645" y="1219"/>
                  <a:pt x="576" y="1230"/>
                  <a:pt x="543" y="1179"/>
                </a:cubicBezTo>
                <a:cubicBezTo>
                  <a:pt x="543" y="1169"/>
                  <a:pt x="543" y="1160"/>
                  <a:pt x="543" y="1150"/>
                </a:cubicBezTo>
                <a:moveTo>
                  <a:pt x="1202" y="374"/>
                </a:moveTo>
                <a:cubicBezTo>
                  <a:pt x="1172" y="359"/>
                  <a:pt x="1119" y="330"/>
                  <a:pt x="1083" y="349"/>
                </a:cubicBezTo>
                <a:cubicBezTo>
                  <a:pt x="1019" y="382"/>
                  <a:pt x="971" y="479"/>
                  <a:pt x="931" y="537"/>
                </a:cubicBezTo>
                <a:cubicBezTo>
                  <a:pt x="953" y="488"/>
                  <a:pt x="978" y="439"/>
                  <a:pt x="1001" y="390"/>
                </a:cubicBezTo>
                <a:cubicBezTo>
                  <a:pt x="1041" y="307"/>
                  <a:pt x="1076" y="216"/>
                  <a:pt x="1128" y="138"/>
                </a:cubicBezTo>
                <a:cubicBezTo>
                  <a:pt x="1154" y="100"/>
                  <a:pt x="1191" y="53"/>
                  <a:pt x="1244" y="64"/>
                </a:cubicBezTo>
                <a:cubicBezTo>
                  <a:pt x="1339" y="85"/>
                  <a:pt x="1440" y="178"/>
                  <a:pt x="1508" y="241"/>
                </a:cubicBezTo>
                <a:cubicBezTo>
                  <a:pt x="1595" y="321"/>
                  <a:pt x="1664" y="414"/>
                  <a:pt x="1737" y="507"/>
                </a:cubicBezTo>
                <a:moveTo>
                  <a:pt x="29" y="1215"/>
                </a:moveTo>
                <a:cubicBezTo>
                  <a:pt x="19" y="1201"/>
                  <a:pt x="10" y="1187"/>
                  <a:pt x="0" y="1174"/>
                </a:cubicBezTo>
                <a:cubicBezTo>
                  <a:pt x="4" y="1227"/>
                  <a:pt x="17" y="1279"/>
                  <a:pt x="26" y="1331"/>
                </a:cubicBezTo>
                <a:cubicBezTo>
                  <a:pt x="45" y="1442"/>
                  <a:pt x="63" y="1555"/>
                  <a:pt x="94" y="1663"/>
                </a:cubicBezTo>
                <a:cubicBezTo>
                  <a:pt x="101" y="1688"/>
                  <a:pt x="106" y="1683"/>
                  <a:pt x="117" y="1695"/>
                </a:cubicBezTo>
                <a:moveTo>
                  <a:pt x="178" y="1386"/>
                </a:moveTo>
                <a:cubicBezTo>
                  <a:pt x="186" y="1300"/>
                  <a:pt x="194" y="1214"/>
                  <a:pt x="209" y="1129"/>
                </a:cubicBezTo>
                <a:cubicBezTo>
                  <a:pt x="214" y="1104"/>
                  <a:pt x="215" y="1098"/>
                  <a:pt x="220" y="1083"/>
                </a:cubicBezTo>
                <a:cubicBezTo>
                  <a:pt x="258" y="1083"/>
                  <a:pt x="268" y="1115"/>
                  <a:pt x="281" y="1150"/>
                </a:cubicBezTo>
                <a:cubicBezTo>
                  <a:pt x="301" y="1204"/>
                  <a:pt x="310" y="1263"/>
                  <a:pt x="312" y="1321"/>
                </a:cubicBezTo>
                <a:cubicBezTo>
                  <a:pt x="312" y="1321"/>
                  <a:pt x="314" y="1367"/>
                  <a:pt x="309" y="1364"/>
                </a:cubicBezTo>
                <a:cubicBezTo>
                  <a:pt x="298" y="1358"/>
                  <a:pt x="303" y="1331"/>
                  <a:pt x="303" y="1321"/>
                </a:cubicBezTo>
                <a:moveTo>
                  <a:pt x="600" y="922"/>
                </a:moveTo>
                <a:cubicBezTo>
                  <a:pt x="600" y="923"/>
                  <a:pt x="586" y="995"/>
                  <a:pt x="585" y="1006"/>
                </a:cubicBezTo>
                <a:cubicBezTo>
                  <a:pt x="577" y="1071"/>
                  <a:pt x="573" y="1147"/>
                  <a:pt x="594" y="1209"/>
                </a:cubicBezTo>
                <a:cubicBezTo>
                  <a:pt x="617" y="1276"/>
                  <a:pt x="669" y="1328"/>
                  <a:pt x="736" y="1350"/>
                </a:cubicBezTo>
                <a:cubicBezTo>
                  <a:pt x="753" y="1353"/>
                  <a:pt x="771" y="1357"/>
                  <a:pt x="788" y="1360"/>
                </a:cubicBezTo>
                <a:moveTo>
                  <a:pt x="1020" y="1126"/>
                </a:moveTo>
                <a:cubicBezTo>
                  <a:pt x="1018" y="1092"/>
                  <a:pt x="1021" y="1064"/>
                  <a:pt x="980" y="1058"/>
                </a:cubicBezTo>
                <a:cubicBezTo>
                  <a:pt x="930" y="1051"/>
                  <a:pt x="889" y="1095"/>
                  <a:pt x="861" y="1130"/>
                </a:cubicBezTo>
                <a:cubicBezTo>
                  <a:pt x="845" y="1150"/>
                  <a:pt x="804" y="1213"/>
                  <a:pt x="834" y="1240"/>
                </a:cubicBezTo>
                <a:cubicBezTo>
                  <a:pt x="864" y="1267"/>
                  <a:pt x="939" y="1257"/>
                  <a:pt x="971" y="1243"/>
                </a:cubicBezTo>
                <a:cubicBezTo>
                  <a:pt x="1020" y="1221"/>
                  <a:pt x="1057" y="1176"/>
                  <a:pt x="1083" y="1130"/>
                </a:cubicBezTo>
                <a:cubicBezTo>
                  <a:pt x="1090" y="1115"/>
                  <a:pt x="1091" y="1112"/>
                  <a:pt x="1094" y="1103"/>
                </a:cubicBezTo>
                <a:cubicBezTo>
                  <a:pt x="1085" y="1150"/>
                  <a:pt x="1078" y="1191"/>
                  <a:pt x="1077" y="1240"/>
                </a:cubicBezTo>
                <a:cubicBezTo>
                  <a:pt x="1076" y="1301"/>
                  <a:pt x="1091" y="1301"/>
                  <a:pt x="1138" y="1329"/>
                </a:cubicBezTo>
                <a:moveTo>
                  <a:pt x="1768" y="1110"/>
                </a:moveTo>
                <a:cubicBezTo>
                  <a:pt x="1735" y="1079"/>
                  <a:pt x="1721" y="1062"/>
                  <a:pt x="1676" y="1058"/>
                </a:cubicBezTo>
                <a:cubicBezTo>
                  <a:pt x="1662" y="1084"/>
                  <a:pt x="1648" y="1133"/>
                  <a:pt x="1673" y="1160"/>
                </a:cubicBezTo>
                <a:cubicBezTo>
                  <a:pt x="1708" y="1198"/>
                  <a:pt x="1820" y="1218"/>
                  <a:pt x="1868" y="1201"/>
                </a:cubicBezTo>
                <a:cubicBezTo>
                  <a:pt x="1913" y="1185"/>
                  <a:pt x="1935" y="1108"/>
                  <a:pt x="1918" y="1067"/>
                </a:cubicBezTo>
                <a:cubicBezTo>
                  <a:pt x="1900" y="1023"/>
                  <a:pt x="1849" y="1000"/>
                  <a:pt x="1805" y="996"/>
                </a:cubicBezTo>
                <a:cubicBezTo>
                  <a:pt x="1734" y="989"/>
                  <a:pt x="1686" y="1044"/>
                  <a:pt x="1655" y="1102"/>
                </a:cubicBezTo>
                <a:cubicBezTo>
                  <a:pt x="1621" y="1167"/>
                  <a:pt x="1621" y="1241"/>
                  <a:pt x="1671" y="1294"/>
                </a:cubicBezTo>
                <a:cubicBezTo>
                  <a:pt x="1744" y="1372"/>
                  <a:pt x="1843" y="1393"/>
                  <a:pt x="1944" y="1399"/>
                </a:cubicBezTo>
                <a:moveTo>
                  <a:pt x="1989" y="1260"/>
                </a:moveTo>
                <a:cubicBezTo>
                  <a:pt x="2044" y="1257"/>
                  <a:pt x="2089" y="1250"/>
                  <a:pt x="2144" y="1236"/>
                </a:cubicBezTo>
                <a:cubicBezTo>
                  <a:pt x="2205" y="1221"/>
                  <a:pt x="2272" y="1206"/>
                  <a:pt x="2293" y="1138"/>
                </a:cubicBezTo>
                <a:cubicBezTo>
                  <a:pt x="2302" y="1110"/>
                  <a:pt x="2307" y="1050"/>
                  <a:pt x="2295" y="1022"/>
                </a:cubicBezTo>
                <a:cubicBezTo>
                  <a:pt x="2288" y="1006"/>
                  <a:pt x="2281" y="1006"/>
                  <a:pt x="2275" y="997"/>
                </a:cubicBezTo>
                <a:cubicBezTo>
                  <a:pt x="2275" y="1048"/>
                  <a:pt x="2274" y="1093"/>
                  <a:pt x="2288" y="1143"/>
                </a:cubicBezTo>
                <a:cubicBezTo>
                  <a:pt x="2334" y="1307"/>
                  <a:pt x="2470" y="1442"/>
                  <a:pt x="2484" y="1613"/>
                </a:cubicBezTo>
                <a:cubicBezTo>
                  <a:pt x="2489" y="1674"/>
                  <a:pt x="2457" y="1689"/>
                  <a:pt x="2401" y="1700"/>
                </a:cubicBezTo>
                <a:cubicBezTo>
                  <a:pt x="2356" y="1709"/>
                  <a:pt x="2290" y="1714"/>
                  <a:pt x="2244" y="1703"/>
                </a:cubicBezTo>
                <a:cubicBezTo>
                  <a:pt x="2239" y="1700"/>
                  <a:pt x="2234" y="1698"/>
                  <a:pt x="2229" y="1695"/>
                </a:cubicBezTo>
                <a:cubicBezTo>
                  <a:pt x="2254" y="1654"/>
                  <a:pt x="2279" y="1654"/>
                  <a:pt x="2338" y="1643"/>
                </a:cubicBezTo>
                <a:cubicBezTo>
                  <a:pt x="2513" y="1611"/>
                  <a:pt x="2693" y="1615"/>
                  <a:pt x="2870" y="1589"/>
                </a:cubicBezTo>
                <a:moveTo>
                  <a:pt x="3027" y="158"/>
                </a:moveTo>
                <a:cubicBezTo>
                  <a:pt x="3022" y="156"/>
                  <a:pt x="2986" y="141"/>
                  <a:pt x="2994" y="137"/>
                </a:cubicBezTo>
                <a:cubicBezTo>
                  <a:pt x="3045" y="112"/>
                  <a:pt x="3164" y="129"/>
                  <a:pt x="3219" y="127"/>
                </a:cubicBezTo>
                <a:cubicBezTo>
                  <a:pt x="3316" y="123"/>
                  <a:pt x="3459" y="118"/>
                  <a:pt x="3538" y="117"/>
                </a:cubicBezTo>
                <a:cubicBezTo>
                  <a:pt x="3432" y="117"/>
                  <a:pt x="3328" y="124"/>
                  <a:pt x="3222" y="131"/>
                </a:cubicBezTo>
                <a:cubicBezTo>
                  <a:pt x="3155" y="136"/>
                  <a:pt x="3090" y="137"/>
                  <a:pt x="3024" y="137"/>
                </a:cubicBezTo>
                <a:cubicBezTo>
                  <a:pt x="3022" y="137"/>
                  <a:pt x="3021" y="137"/>
                  <a:pt x="3019" y="137"/>
                </a:cubicBezTo>
                <a:cubicBezTo>
                  <a:pt x="3058" y="123"/>
                  <a:pt x="3104" y="113"/>
                  <a:pt x="3148" y="107"/>
                </a:cubicBezTo>
                <a:cubicBezTo>
                  <a:pt x="3220" y="98"/>
                  <a:pt x="3291" y="99"/>
                  <a:pt x="3362" y="99"/>
                </a:cubicBezTo>
                <a:cubicBezTo>
                  <a:pt x="3417" y="99"/>
                  <a:pt x="3371" y="93"/>
                  <a:pt x="3386" y="109"/>
                </a:cubicBezTo>
                <a:cubicBezTo>
                  <a:pt x="3333" y="128"/>
                  <a:pt x="3280" y="146"/>
                  <a:pt x="3225" y="157"/>
                </a:cubicBezTo>
                <a:cubicBezTo>
                  <a:pt x="3203" y="161"/>
                  <a:pt x="3139" y="158"/>
                  <a:pt x="3159" y="168"/>
                </a:cubicBezTo>
                <a:cubicBezTo>
                  <a:pt x="3186" y="182"/>
                  <a:pt x="3214" y="181"/>
                  <a:pt x="3244" y="185"/>
                </a:cubicBezTo>
                <a:moveTo>
                  <a:pt x="3221" y="623"/>
                </a:moveTo>
                <a:cubicBezTo>
                  <a:pt x="3216" y="621"/>
                  <a:pt x="3187" y="566"/>
                  <a:pt x="3210" y="638"/>
                </a:cubicBezTo>
                <a:cubicBezTo>
                  <a:pt x="3259" y="801"/>
                  <a:pt x="3432" y="897"/>
                  <a:pt x="3585" y="933"/>
                </a:cubicBezTo>
                <a:cubicBezTo>
                  <a:pt x="3811" y="989"/>
                  <a:pt x="4070" y="973"/>
                  <a:pt x="4300" y="954"/>
                </a:cubicBezTo>
                <a:cubicBezTo>
                  <a:pt x="4422" y="944"/>
                  <a:pt x="4546" y="930"/>
                  <a:pt x="4666" y="902"/>
                </a:cubicBezTo>
                <a:cubicBezTo>
                  <a:pt x="4699" y="894"/>
                  <a:pt x="4703" y="890"/>
                  <a:pt x="4708" y="879"/>
                </a:cubicBezTo>
                <a:cubicBezTo>
                  <a:pt x="4725" y="845"/>
                  <a:pt x="4633" y="879"/>
                  <a:pt x="4595" y="879"/>
                </a:cubicBezTo>
                <a:moveTo>
                  <a:pt x="3514" y="558"/>
                </a:moveTo>
                <a:cubicBezTo>
                  <a:pt x="3501" y="542"/>
                  <a:pt x="3489" y="512"/>
                  <a:pt x="3464" y="516"/>
                </a:cubicBezTo>
                <a:cubicBezTo>
                  <a:pt x="3412" y="524"/>
                  <a:pt x="3346" y="595"/>
                  <a:pt x="3300" y="620"/>
                </a:cubicBezTo>
                <a:cubicBezTo>
                  <a:pt x="3237" y="655"/>
                  <a:pt x="3166" y="688"/>
                  <a:pt x="3094" y="701"/>
                </a:cubicBezTo>
                <a:cubicBezTo>
                  <a:pt x="3070" y="705"/>
                  <a:pt x="3047" y="704"/>
                  <a:pt x="3023" y="704"/>
                </a:cubicBezTo>
                <a:cubicBezTo>
                  <a:pt x="3017" y="670"/>
                  <a:pt x="3011" y="659"/>
                  <a:pt x="3044" y="629"/>
                </a:cubicBezTo>
                <a:cubicBezTo>
                  <a:pt x="3062" y="613"/>
                  <a:pt x="3120" y="578"/>
                  <a:pt x="3146" y="600"/>
                </a:cubicBezTo>
                <a:cubicBezTo>
                  <a:pt x="3202" y="646"/>
                  <a:pt x="3233" y="760"/>
                  <a:pt x="3267" y="820"/>
                </a:cubicBezTo>
                <a:cubicBezTo>
                  <a:pt x="3313" y="902"/>
                  <a:pt x="3365" y="972"/>
                  <a:pt x="3423" y="1046"/>
                </a:cubicBezTo>
                <a:moveTo>
                  <a:pt x="3781" y="1383"/>
                </a:moveTo>
                <a:cubicBezTo>
                  <a:pt x="3767" y="1387"/>
                  <a:pt x="3772" y="1416"/>
                  <a:pt x="3771" y="1452"/>
                </a:cubicBezTo>
                <a:cubicBezTo>
                  <a:pt x="3769" y="1538"/>
                  <a:pt x="3758" y="1634"/>
                  <a:pt x="3773" y="1719"/>
                </a:cubicBezTo>
                <a:cubicBezTo>
                  <a:pt x="3780" y="1759"/>
                  <a:pt x="3802" y="1833"/>
                  <a:pt x="3842" y="1855"/>
                </a:cubicBezTo>
                <a:cubicBezTo>
                  <a:pt x="3884" y="1878"/>
                  <a:pt x="3889" y="1827"/>
                  <a:pt x="3895" y="1802"/>
                </a:cubicBezTo>
                <a:moveTo>
                  <a:pt x="3867" y="1403"/>
                </a:moveTo>
                <a:cubicBezTo>
                  <a:pt x="3865" y="1336"/>
                  <a:pt x="3847" y="1245"/>
                  <a:pt x="3875" y="1181"/>
                </a:cubicBezTo>
                <a:cubicBezTo>
                  <a:pt x="3886" y="1154"/>
                  <a:pt x="3902" y="1158"/>
                  <a:pt x="3925" y="1157"/>
                </a:cubicBezTo>
                <a:cubicBezTo>
                  <a:pt x="3959" y="1194"/>
                  <a:pt x="3976" y="1233"/>
                  <a:pt x="3981" y="1284"/>
                </a:cubicBezTo>
                <a:cubicBezTo>
                  <a:pt x="3987" y="1346"/>
                  <a:pt x="3973" y="1373"/>
                  <a:pt x="3917" y="1400"/>
                </a:cubicBezTo>
                <a:cubicBezTo>
                  <a:pt x="3882" y="1417"/>
                  <a:pt x="3844" y="1423"/>
                  <a:pt x="3806" y="1425"/>
                </a:cubicBezTo>
                <a:moveTo>
                  <a:pt x="4542" y="1359"/>
                </a:moveTo>
                <a:cubicBezTo>
                  <a:pt x="4531" y="1327"/>
                  <a:pt x="4482" y="1332"/>
                  <a:pt x="4448" y="1345"/>
                </a:cubicBezTo>
                <a:cubicBezTo>
                  <a:pt x="4390" y="1367"/>
                  <a:pt x="4345" y="1419"/>
                  <a:pt x="4335" y="1479"/>
                </a:cubicBezTo>
                <a:cubicBezTo>
                  <a:pt x="4327" y="1525"/>
                  <a:pt x="4343" y="1555"/>
                  <a:pt x="4391" y="1563"/>
                </a:cubicBezTo>
                <a:cubicBezTo>
                  <a:pt x="4452" y="1573"/>
                  <a:pt x="4498" y="1553"/>
                  <a:pt x="4548" y="1520"/>
                </a:cubicBezTo>
                <a:cubicBezTo>
                  <a:pt x="4582" y="1497"/>
                  <a:pt x="4612" y="1466"/>
                  <a:pt x="4644" y="1442"/>
                </a:cubicBezTo>
                <a:cubicBezTo>
                  <a:pt x="4643" y="1484"/>
                  <a:pt x="4637" y="1524"/>
                  <a:pt x="4636" y="1565"/>
                </a:cubicBezTo>
                <a:cubicBezTo>
                  <a:pt x="4636" y="1601"/>
                  <a:pt x="4635" y="1612"/>
                  <a:pt x="4656" y="1627"/>
                </a:cubicBezTo>
                <a:moveTo>
                  <a:pt x="5292" y="1345"/>
                </a:moveTo>
                <a:cubicBezTo>
                  <a:pt x="5268" y="1331"/>
                  <a:pt x="5252" y="1317"/>
                  <a:pt x="5230" y="1350"/>
                </a:cubicBezTo>
                <a:cubicBezTo>
                  <a:pt x="5210" y="1381"/>
                  <a:pt x="5198" y="1439"/>
                  <a:pt x="5226" y="1469"/>
                </a:cubicBezTo>
                <a:cubicBezTo>
                  <a:pt x="5268" y="1514"/>
                  <a:pt x="5347" y="1513"/>
                  <a:pt x="5402" y="1510"/>
                </a:cubicBezTo>
                <a:cubicBezTo>
                  <a:pt x="5459" y="1507"/>
                  <a:pt x="5508" y="1479"/>
                  <a:pt x="5536" y="1428"/>
                </a:cubicBezTo>
                <a:cubicBezTo>
                  <a:pt x="5561" y="1383"/>
                  <a:pt x="5553" y="1331"/>
                  <a:pt x="5515" y="1298"/>
                </a:cubicBezTo>
                <a:cubicBezTo>
                  <a:pt x="5434" y="1226"/>
                  <a:pt x="5279" y="1214"/>
                  <a:pt x="5178" y="1238"/>
                </a:cubicBezTo>
                <a:cubicBezTo>
                  <a:pt x="5086" y="1260"/>
                  <a:pt x="5013" y="1321"/>
                  <a:pt x="5002" y="1417"/>
                </a:cubicBezTo>
                <a:cubicBezTo>
                  <a:pt x="4990" y="1527"/>
                  <a:pt x="5096" y="1585"/>
                  <a:pt x="5184" y="1624"/>
                </a:cubicBezTo>
                <a:cubicBezTo>
                  <a:pt x="5282" y="1667"/>
                  <a:pt x="5400" y="1692"/>
                  <a:pt x="5507" y="1700"/>
                </a:cubicBezTo>
                <a:cubicBezTo>
                  <a:pt x="5526" y="1700"/>
                  <a:pt x="5544" y="1700"/>
                  <a:pt x="5563" y="1700"/>
                </a:cubicBezTo>
                <a:moveTo>
                  <a:pt x="5778" y="1278"/>
                </a:moveTo>
                <a:cubicBezTo>
                  <a:pt x="5773" y="1245"/>
                  <a:pt x="5761" y="1208"/>
                  <a:pt x="5767" y="1174"/>
                </a:cubicBezTo>
                <a:cubicBezTo>
                  <a:pt x="5774" y="1135"/>
                  <a:pt x="5854" y="1124"/>
                  <a:pt x="5885" y="1120"/>
                </a:cubicBezTo>
                <a:cubicBezTo>
                  <a:pt x="5921" y="1116"/>
                  <a:pt x="6011" y="1101"/>
                  <a:pt x="6037" y="1135"/>
                </a:cubicBezTo>
                <a:cubicBezTo>
                  <a:pt x="6078" y="1187"/>
                  <a:pt x="6025" y="1270"/>
                  <a:pt x="5995" y="1308"/>
                </a:cubicBezTo>
                <a:cubicBezTo>
                  <a:pt x="5943" y="1373"/>
                  <a:pt x="5875" y="1420"/>
                  <a:pt x="5815" y="1476"/>
                </a:cubicBezTo>
                <a:cubicBezTo>
                  <a:pt x="5794" y="1495"/>
                  <a:pt x="5793" y="1505"/>
                  <a:pt x="5782" y="1524"/>
                </a:cubicBezTo>
                <a:cubicBezTo>
                  <a:pt x="5845" y="1535"/>
                  <a:pt x="5910" y="1536"/>
                  <a:pt x="5976" y="1539"/>
                </a:cubicBezTo>
                <a:cubicBezTo>
                  <a:pt x="6113" y="1544"/>
                  <a:pt x="6249" y="1562"/>
                  <a:pt x="6385" y="157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1" name="Freeform 33"/>
          <p:cNvSpPr/>
          <p:nvPr/>
        </p:nvSpPr>
        <p:spPr>
          <a:xfrm>
            <a:off x="7359840" y="6529320"/>
            <a:ext cx="123840" cy="92520"/>
          </a:xfrm>
          <a:custGeom>
            <a:avLst/>
            <a:gdLst/>
            <a:ahLst/>
            <a:rect l="0" t="0" r="r" b="b"/>
            <a:pathLst>
              <a:path w="344" h="257">
                <a:moveTo>
                  <a:pt x="343" y="0"/>
                </a:moveTo>
                <a:cubicBezTo>
                  <a:pt x="243" y="16"/>
                  <a:pt x="143" y="35"/>
                  <a:pt x="56" y="94"/>
                </a:cubicBezTo>
                <a:cubicBezTo>
                  <a:pt x="0" y="133"/>
                  <a:pt x="6" y="190"/>
                  <a:pt x="62" y="219"/>
                </a:cubicBezTo>
                <a:cubicBezTo>
                  <a:pt x="129" y="244"/>
                  <a:pt x="155" y="252"/>
                  <a:pt x="204" y="25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2" name="Freeform 34"/>
          <p:cNvSpPr/>
          <p:nvPr/>
        </p:nvSpPr>
        <p:spPr>
          <a:xfrm>
            <a:off x="2701800" y="5919840"/>
            <a:ext cx="2313360" cy="667440"/>
          </a:xfrm>
          <a:custGeom>
            <a:avLst/>
            <a:gdLst/>
            <a:ahLst/>
            <a:rect l="0" t="0" r="r" b="b"/>
            <a:pathLst>
              <a:path w="6426" h="1854">
                <a:moveTo>
                  <a:pt x="1161" y="313"/>
                </a:moveTo>
                <a:cubicBezTo>
                  <a:pt x="1100" y="266"/>
                  <a:pt x="1092" y="234"/>
                  <a:pt x="1089" y="158"/>
                </a:cubicBezTo>
                <a:cubicBezTo>
                  <a:pt x="1087" y="106"/>
                  <a:pt x="1088" y="50"/>
                  <a:pt x="1084" y="0"/>
                </a:cubicBezTo>
                <a:cubicBezTo>
                  <a:pt x="959" y="22"/>
                  <a:pt x="847" y="69"/>
                  <a:pt x="728" y="118"/>
                </a:cubicBezTo>
                <a:cubicBezTo>
                  <a:pt x="630" y="158"/>
                  <a:pt x="483" y="200"/>
                  <a:pt x="423" y="297"/>
                </a:cubicBezTo>
                <a:cubicBezTo>
                  <a:pt x="375" y="375"/>
                  <a:pt x="455" y="426"/>
                  <a:pt x="516" y="454"/>
                </a:cubicBezTo>
                <a:cubicBezTo>
                  <a:pt x="658" y="518"/>
                  <a:pt x="831" y="499"/>
                  <a:pt x="951" y="601"/>
                </a:cubicBezTo>
                <a:cubicBezTo>
                  <a:pt x="928" y="709"/>
                  <a:pt x="833" y="733"/>
                  <a:pt x="729" y="766"/>
                </a:cubicBezTo>
                <a:cubicBezTo>
                  <a:pt x="493" y="842"/>
                  <a:pt x="246" y="854"/>
                  <a:pt x="0" y="854"/>
                </a:cubicBezTo>
                <a:cubicBezTo>
                  <a:pt x="100" y="864"/>
                  <a:pt x="206" y="887"/>
                  <a:pt x="278" y="966"/>
                </a:cubicBezTo>
                <a:cubicBezTo>
                  <a:pt x="347" y="1043"/>
                  <a:pt x="314" y="1154"/>
                  <a:pt x="369" y="1231"/>
                </a:cubicBezTo>
                <a:cubicBezTo>
                  <a:pt x="380" y="1239"/>
                  <a:pt x="391" y="1248"/>
                  <a:pt x="402" y="1256"/>
                </a:cubicBezTo>
                <a:moveTo>
                  <a:pt x="2154" y="690"/>
                </a:moveTo>
                <a:cubicBezTo>
                  <a:pt x="2035" y="679"/>
                  <a:pt x="1926" y="666"/>
                  <a:pt x="1812" y="709"/>
                </a:cubicBezTo>
                <a:cubicBezTo>
                  <a:pt x="1727" y="741"/>
                  <a:pt x="1649" y="797"/>
                  <a:pt x="1616" y="884"/>
                </a:cubicBezTo>
                <a:cubicBezTo>
                  <a:pt x="1596" y="937"/>
                  <a:pt x="1594" y="1007"/>
                  <a:pt x="1649" y="1037"/>
                </a:cubicBezTo>
                <a:cubicBezTo>
                  <a:pt x="1713" y="1072"/>
                  <a:pt x="1823" y="1067"/>
                  <a:pt x="1888" y="1039"/>
                </a:cubicBezTo>
                <a:cubicBezTo>
                  <a:pt x="1969" y="1005"/>
                  <a:pt x="2019" y="929"/>
                  <a:pt x="2046" y="850"/>
                </a:cubicBezTo>
                <a:cubicBezTo>
                  <a:pt x="2066" y="793"/>
                  <a:pt x="2073" y="731"/>
                  <a:pt x="2080" y="672"/>
                </a:cubicBezTo>
                <a:cubicBezTo>
                  <a:pt x="2059" y="743"/>
                  <a:pt x="2030" y="807"/>
                  <a:pt x="2024" y="882"/>
                </a:cubicBezTo>
                <a:cubicBezTo>
                  <a:pt x="2016" y="988"/>
                  <a:pt x="2030" y="1043"/>
                  <a:pt x="2088" y="1129"/>
                </a:cubicBezTo>
                <a:moveTo>
                  <a:pt x="2937" y="1005"/>
                </a:moveTo>
                <a:cubicBezTo>
                  <a:pt x="2903" y="964"/>
                  <a:pt x="2886" y="949"/>
                  <a:pt x="2830" y="953"/>
                </a:cubicBezTo>
                <a:cubicBezTo>
                  <a:pt x="2755" y="959"/>
                  <a:pt x="2682" y="1005"/>
                  <a:pt x="2629" y="1056"/>
                </a:cubicBezTo>
                <a:cubicBezTo>
                  <a:pt x="2606" y="1079"/>
                  <a:pt x="2567" y="1147"/>
                  <a:pt x="2601" y="1179"/>
                </a:cubicBezTo>
                <a:cubicBezTo>
                  <a:pt x="2633" y="1209"/>
                  <a:pt x="2728" y="1211"/>
                  <a:pt x="2766" y="1197"/>
                </a:cubicBezTo>
                <a:cubicBezTo>
                  <a:pt x="2817" y="1178"/>
                  <a:pt x="2832" y="1124"/>
                  <a:pt x="2826" y="1076"/>
                </a:cubicBezTo>
                <a:cubicBezTo>
                  <a:pt x="2820" y="1023"/>
                  <a:pt x="2773" y="985"/>
                  <a:pt x="2725" y="966"/>
                </a:cubicBezTo>
                <a:cubicBezTo>
                  <a:pt x="2706" y="959"/>
                  <a:pt x="2699" y="963"/>
                  <a:pt x="2689" y="964"/>
                </a:cubicBezTo>
                <a:moveTo>
                  <a:pt x="3196" y="956"/>
                </a:moveTo>
                <a:cubicBezTo>
                  <a:pt x="3187" y="941"/>
                  <a:pt x="3211" y="918"/>
                  <a:pt x="3177" y="954"/>
                </a:cubicBezTo>
                <a:cubicBezTo>
                  <a:pt x="3131" y="1004"/>
                  <a:pt x="3084" y="1067"/>
                  <a:pt x="3072" y="1135"/>
                </a:cubicBezTo>
                <a:cubicBezTo>
                  <a:pt x="3068" y="1157"/>
                  <a:pt x="3063" y="1214"/>
                  <a:pt x="3095" y="1221"/>
                </a:cubicBezTo>
                <a:cubicBezTo>
                  <a:pt x="3127" y="1228"/>
                  <a:pt x="3138" y="1203"/>
                  <a:pt x="3156" y="1181"/>
                </a:cubicBezTo>
                <a:cubicBezTo>
                  <a:pt x="3204" y="1124"/>
                  <a:pt x="3251" y="1069"/>
                  <a:pt x="3325" y="1045"/>
                </a:cubicBezTo>
                <a:cubicBezTo>
                  <a:pt x="3374" y="1029"/>
                  <a:pt x="3423" y="1029"/>
                  <a:pt x="3445" y="1083"/>
                </a:cubicBezTo>
                <a:cubicBezTo>
                  <a:pt x="3468" y="1140"/>
                  <a:pt x="3468" y="1211"/>
                  <a:pt x="3485" y="1270"/>
                </a:cubicBezTo>
                <a:moveTo>
                  <a:pt x="4152" y="1105"/>
                </a:moveTo>
                <a:cubicBezTo>
                  <a:pt x="4152" y="1091"/>
                  <a:pt x="4152" y="1090"/>
                  <a:pt x="4152" y="1083"/>
                </a:cubicBezTo>
                <a:cubicBezTo>
                  <a:pt x="4131" y="1127"/>
                  <a:pt x="4106" y="1171"/>
                  <a:pt x="4092" y="1218"/>
                </a:cubicBezTo>
                <a:cubicBezTo>
                  <a:pt x="4067" y="1305"/>
                  <a:pt x="4064" y="1411"/>
                  <a:pt x="4084" y="1499"/>
                </a:cubicBezTo>
                <a:cubicBezTo>
                  <a:pt x="4087" y="1514"/>
                  <a:pt x="4091" y="1523"/>
                  <a:pt x="4094" y="1538"/>
                </a:cubicBezTo>
                <a:moveTo>
                  <a:pt x="4017" y="1152"/>
                </a:moveTo>
                <a:cubicBezTo>
                  <a:pt x="4072" y="1095"/>
                  <a:pt x="4123" y="1047"/>
                  <a:pt x="4205" y="1033"/>
                </a:cubicBezTo>
                <a:cubicBezTo>
                  <a:pt x="4276" y="1021"/>
                  <a:pt x="4272" y="1080"/>
                  <a:pt x="4273" y="1132"/>
                </a:cubicBezTo>
                <a:cubicBezTo>
                  <a:pt x="4275" y="1208"/>
                  <a:pt x="4238" y="1259"/>
                  <a:pt x="4168" y="1291"/>
                </a:cubicBezTo>
                <a:cubicBezTo>
                  <a:pt x="4118" y="1314"/>
                  <a:pt x="4013" y="1331"/>
                  <a:pt x="3959" y="1313"/>
                </a:cubicBezTo>
                <a:cubicBezTo>
                  <a:pt x="3952" y="1306"/>
                  <a:pt x="3944" y="1300"/>
                  <a:pt x="3937" y="1293"/>
                </a:cubicBezTo>
                <a:moveTo>
                  <a:pt x="4480" y="875"/>
                </a:moveTo>
                <a:cubicBezTo>
                  <a:pt x="4480" y="944"/>
                  <a:pt x="4468" y="1009"/>
                  <a:pt x="4464" y="1077"/>
                </a:cubicBezTo>
                <a:cubicBezTo>
                  <a:pt x="4459" y="1171"/>
                  <a:pt x="4467" y="1227"/>
                  <a:pt x="4513" y="1308"/>
                </a:cubicBezTo>
                <a:moveTo>
                  <a:pt x="4912" y="1159"/>
                </a:moveTo>
                <a:cubicBezTo>
                  <a:pt x="4912" y="1133"/>
                  <a:pt x="4913" y="1107"/>
                  <a:pt x="4914" y="1081"/>
                </a:cubicBezTo>
                <a:cubicBezTo>
                  <a:pt x="4855" y="1090"/>
                  <a:pt x="4801" y="1120"/>
                  <a:pt x="4753" y="1156"/>
                </a:cubicBezTo>
                <a:cubicBezTo>
                  <a:pt x="4734" y="1170"/>
                  <a:pt x="4676" y="1224"/>
                  <a:pt x="4711" y="1255"/>
                </a:cubicBezTo>
                <a:cubicBezTo>
                  <a:pt x="4737" y="1278"/>
                  <a:pt x="4821" y="1274"/>
                  <a:pt x="4850" y="1268"/>
                </a:cubicBezTo>
                <a:cubicBezTo>
                  <a:pt x="4905" y="1256"/>
                  <a:pt x="4957" y="1220"/>
                  <a:pt x="5008" y="1198"/>
                </a:cubicBezTo>
                <a:cubicBezTo>
                  <a:pt x="5022" y="1193"/>
                  <a:pt x="5023" y="1190"/>
                  <a:pt x="5032" y="1191"/>
                </a:cubicBezTo>
                <a:cubicBezTo>
                  <a:pt x="5016" y="1230"/>
                  <a:pt x="4996" y="1258"/>
                  <a:pt x="4969" y="1293"/>
                </a:cubicBezTo>
                <a:moveTo>
                  <a:pt x="5357" y="1221"/>
                </a:moveTo>
                <a:cubicBezTo>
                  <a:pt x="5346" y="1188"/>
                  <a:pt x="5344" y="1171"/>
                  <a:pt x="5303" y="1181"/>
                </a:cubicBezTo>
                <a:cubicBezTo>
                  <a:pt x="5254" y="1193"/>
                  <a:pt x="5200" y="1236"/>
                  <a:pt x="5182" y="1284"/>
                </a:cubicBezTo>
                <a:cubicBezTo>
                  <a:pt x="5160" y="1342"/>
                  <a:pt x="5193" y="1370"/>
                  <a:pt x="5245" y="1386"/>
                </a:cubicBezTo>
                <a:cubicBezTo>
                  <a:pt x="5261" y="1389"/>
                  <a:pt x="5278" y="1393"/>
                  <a:pt x="5294" y="1396"/>
                </a:cubicBezTo>
                <a:moveTo>
                  <a:pt x="5476" y="1327"/>
                </a:moveTo>
                <a:cubicBezTo>
                  <a:pt x="5491" y="1302"/>
                  <a:pt x="5506" y="1269"/>
                  <a:pt x="5530" y="1251"/>
                </a:cubicBezTo>
                <a:cubicBezTo>
                  <a:pt x="5535" y="1248"/>
                  <a:pt x="5535" y="1246"/>
                  <a:pt x="5539" y="1247"/>
                </a:cubicBezTo>
                <a:cubicBezTo>
                  <a:pt x="5553" y="1266"/>
                  <a:pt x="5568" y="1288"/>
                  <a:pt x="5587" y="1303"/>
                </a:cubicBezTo>
                <a:cubicBezTo>
                  <a:pt x="5630" y="1337"/>
                  <a:pt x="5675" y="1342"/>
                  <a:pt x="5728" y="1343"/>
                </a:cubicBezTo>
                <a:cubicBezTo>
                  <a:pt x="5774" y="1344"/>
                  <a:pt x="5802" y="1329"/>
                  <a:pt x="5809" y="1281"/>
                </a:cubicBezTo>
                <a:cubicBezTo>
                  <a:pt x="5814" y="1245"/>
                  <a:pt x="5809" y="1207"/>
                  <a:pt x="5770" y="1193"/>
                </a:cubicBezTo>
                <a:cubicBezTo>
                  <a:pt x="5712" y="1172"/>
                  <a:pt x="5648" y="1196"/>
                  <a:pt x="5601" y="1227"/>
                </a:cubicBezTo>
                <a:cubicBezTo>
                  <a:pt x="5553" y="1259"/>
                  <a:pt x="5489" y="1331"/>
                  <a:pt x="5513" y="1396"/>
                </a:cubicBezTo>
                <a:cubicBezTo>
                  <a:pt x="5523" y="1408"/>
                  <a:pt x="5532" y="1419"/>
                  <a:pt x="5542" y="1431"/>
                </a:cubicBezTo>
                <a:moveTo>
                  <a:pt x="6144" y="1307"/>
                </a:moveTo>
                <a:cubicBezTo>
                  <a:pt x="6144" y="1290"/>
                  <a:pt x="6143" y="1267"/>
                  <a:pt x="6143" y="1251"/>
                </a:cubicBezTo>
                <a:cubicBezTo>
                  <a:pt x="6158" y="1275"/>
                  <a:pt x="6169" y="1286"/>
                  <a:pt x="6201" y="1296"/>
                </a:cubicBezTo>
                <a:cubicBezTo>
                  <a:pt x="6224" y="1303"/>
                  <a:pt x="6292" y="1315"/>
                  <a:pt x="6315" y="1300"/>
                </a:cubicBezTo>
                <a:cubicBezTo>
                  <a:pt x="6335" y="1287"/>
                  <a:pt x="6334" y="1248"/>
                  <a:pt x="6334" y="1228"/>
                </a:cubicBezTo>
                <a:cubicBezTo>
                  <a:pt x="6334" y="1217"/>
                  <a:pt x="6334" y="1206"/>
                  <a:pt x="6334" y="1195"/>
                </a:cubicBezTo>
                <a:cubicBezTo>
                  <a:pt x="6326" y="1218"/>
                  <a:pt x="6314" y="1249"/>
                  <a:pt x="6310" y="1276"/>
                </a:cubicBezTo>
                <a:cubicBezTo>
                  <a:pt x="6286" y="1426"/>
                  <a:pt x="6328" y="1601"/>
                  <a:pt x="6229" y="1730"/>
                </a:cubicBezTo>
                <a:cubicBezTo>
                  <a:pt x="6156" y="1825"/>
                  <a:pt x="6042" y="1848"/>
                  <a:pt x="5929" y="1852"/>
                </a:cubicBezTo>
                <a:cubicBezTo>
                  <a:pt x="5897" y="1852"/>
                  <a:pt x="5890" y="1853"/>
                  <a:pt x="5871" y="1849"/>
                </a:cubicBezTo>
                <a:cubicBezTo>
                  <a:pt x="5899" y="1807"/>
                  <a:pt x="5922" y="1805"/>
                  <a:pt x="5985" y="1795"/>
                </a:cubicBezTo>
                <a:cubicBezTo>
                  <a:pt x="6098" y="1778"/>
                  <a:pt x="6227" y="1773"/>
                  <a:pt x="6340" y="1792"/>
                </a:cubicBezTo>
                <a:cubicBezTo>
                  <a:pt x="6368" y="1799"/>
                  <a:pt x="6397" y="1806"/>
                  <a:pt x="6425" y="181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3" name="Freeform 35"/>
          <p:cNvSpPr/>
          <p:nvPr/>
        </p:nvSpPr>
        <p:spPr>
          <a:xfrm>
            <a:off x="5403960" y="6500880"/>
            <a:ext cx="13680" cy="257400"/>
          </a:xfrm>
          <a:custGeom>
            <a:avLst/>
            <a:gdLst/>
            <a:ahLst/>
            <a:rect l="0" t="0" r="r" b="b"/>
            <a:pathLst>
              <a:path w="38" h="715">
                <a:moveTo>
                  <a:pt x="12" y="124"/>
                </a:moveTo>
                <a:cubicBezTo>
                  <a:pt x="12" y="81"/>
                  <a:pt x="13" y="43"/>
                  <a:pt x="18" y="0"/>
                </a:cubicBezTo>
                <a:cubicBezTo>
                  <a:pt x="27" y="64"/>
                  <a:pt x="33" y="124"/>
                  <a:pt x="34" y="189"/>
                </a:cubicBezTo>
                <a:cubicBezTo>
                  <a:pt x="37" y="369"/>
                  <a:pt x="27" y="537"/>
                  <a:pt x="0" y="71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4" name="Freeform 36"/>
          <p:cNvSpPr/>
          <p:nvPr/>
        </p:nvSpPr>
        <p:spPr>
          <a:xfrm>
            <a:off x="5758560" y="6446520"/>
            <a:ext cx="840960" cy="195840"/>
          </a:xfrm>
          <a:custGeom>
            <a:avLst/>
            <a:gdLst/>
            <a:ahLst/>
            <a:rect l="0" t="0" r="r" b="b"/>
            <a:pathLst>
              <a:path w="2336" h="544">
                <a:moveTo>
                  <a:pt x="616" y="149"/>
                </a:moveTo>
                <a:cubicBezTo>
                  <a:pt x="542" y="71"/>
                  <a:pt x="498" y="62"/>
                  <a:pt x="388" y="87"/>
                </a:cubicBezTo>
                <a:cubicBezTo>
                  <a:pt x="273" y="112"/>
                  <a:pt x="87" y="133"/>
                  <a:pt x="9" y="234"/>
                </a:cubicBezTo>
                <a:cubicBezTo>
                  <a:pt x="2" y="265"/>
                  <a:pt x="0" y="276"/>
                  <a:pt x="3" y="298"/>
                </a:cubicBezTo>
                <a:cubicBezTo>
                  <a:pt x="86" y="330"/>
                  <a:pt x="171" y="335"/>
                  <a:pt x="261" y="315"/>
                </a:cubicBezTo>
                <a:cubicBezTo>
                  <a:pt x="377" y="289"/>
                  <a:pt x="499" y="235"/>
                  <a:pt x="592" y="161"/>
                </a:cubicBezTo>
                <a:cubicBezTo>
                  <a:pt x="632" y="128"/>
                  <a:pt x="655" y="90"/>
                  <a:pt x="681" y="48"/>
                </a:cubicBezTo>
                <a:cubicBezTo>
                  <a:pt x="673" y="31"/>
                  <a:pt x="710" y="0"/>
                  <a:pt x="655" y="51"/>
                </a:cubicBezTo>
                <a:cubicBezTo>
                  <a:pt x="599" y="102"/>
                  <a:pt x="552" y="172"/>
                  <a:pt x="549" y="249"/>
                </a:cubicBezTo>
                <a:cubicBezTo>
                  <a:pt x="546" y="348"/>
                  <a:pt x="693" y="371"/>
                  <a:pt x="764" y="379"/>
                </a:cubicBezTo>
                <a:cubicBezTo>
                  <a:pt x="803" y="380"/>
                  <a:pt x="843" y="381"/>
                  <a:pt x="882" y="382"/>
                </a:cubicBezTo>
                <a:moveTo>
                  <a:pt x="1591" y="95"/>
                </a:moveTo>
                <a:cubicBezTo>
                  <a:pt x="1520" y="68"/>
                  <a:pt x="1461" y="91"/>
                  <a:pt x="1390" y="123"/>
                </a:cubicBezTo>
                <a:cubicBezTo>
                  <a:pt x="1311" y="158"/>
                  <a:pt x="1262" y="183"/>
                  <a:pt x="1250" y="267"/>
                </a:cubicBezTo>
                <a:cubicBezTo>
                  <a:pt x="1317" y="327"/>
                  <a:pt x="1372" y="333"/>
                  <a:pt x="1463" y="332"/>
                </a:cubicBezTo>
                <a:cubicBezTo>
                  <a:pt x="1541" y="331"/>
                  <a:pt x="1623" y="309"/>
                  <a:pt x="1640" y="221"/>
                </a:cubicBezTo>
                <a:cubicBezTo>
                  <a:pt x="1657" y="138"/>
                  <a:pt x="1558" y="86"/>
                  <a:pt x="1493" y="63"/>
                </a:cubicBezTo>
                <a:cubicBezTo>
                  <a:pt x="1465" y="53"/>
                  <a:pt x="1314" y="13"/>
                  <a:pt x="1323" y="77"/>
                </a:cubicBezTo>
                <a:cubicBezTo>
                  <a:pt x="1329" y="88"/>
                  <a:pt x="1336" y="100"/>
                  <a:pt x="1342" y="112"/>
                </a:cubicBezTo>
                <a:moveTo>
                  <a:pt x="2133" y="191"/>
                </a:moveTo>
                <a:cubicBezTo>
                  <a:pt x="2100" y="158"/>
                  <a:pt x="2091" y="144"/>
                  <a:pt x="2046" y="142"/>
                </a:cubicBezTo>
                <a:cubicBezTo>
                  <a:pt x="2018" y="172"/>
                  <a:pt x="2018" y="204"/>
                  <a:pt x="2017" y="245"/>
                </a:cubicBezTo>
                <a:cubicBezTo>
                  <a:pt x="2016" y="305"/>
                  <a:pt x="2041" y="332"/>
                  <a:pt x="2076" y="375"/>
                </a:cubicBezTo>
                <a:cubicBezTo>
                  <a:pt x="2094" y="419"/>
                  <a:pt x="2050" y="335"/>
                  <a:pt x="2048" y="330"/>
                </a:cubicBezTo>
                <a:cubicBezTo>
                  <a:pt x="2035" y="297"/>
                  <a:pt x="2024" y="242"/>
                  <a:pt x="2063" y="224"/>
                </a:cubicBezTo>
                <a:cubicBezTo>
                  <a:pt x="2120" y="199"/>
                  <a:pt x="2213" y="203"/>
                  <a:pt x="2265" y="234"/>
                </a:cubicBezTo>
                <a:cubicBezTo>
                  <a:pt x="2328" y="273"/>
                  <a:pt x="2332" y="363"/>
                  <a:pt x="2335" y="429"/>
                </a:cubicBezTo>
                <a:cubicBezTo>
                  <a:pt x="2335" y="487"/>
                  <a:pt x="2335" y="505"/>
                  <a:pt x="2335" y="54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5" name="Freeform 37"/>
          <p:cNvSpPr/>
          <p:nvPr/>
        </p:nvSpPr>
        <p:spPr>
          <a:xfrm>
            <a:off x="6900840" y="6313320"/>
            <a:ext cx="1615680" cy="470160"/>
          </a:xfrm>
          <a:custGeom>
            <a:avLst/>
            <a:gdLst/>
            <a:ahLst/>
            <a:rect l="0" t="0" r="r" b="b"/>
            <a:pathLst>
              <a:path w="4488" h="1306">
                <a:moveTo>
                  <a:pt x="15" y="578"/>
                </a:moveTo>
                <a:cubicBezTo>
                  <a:pt x="16" y="591"/>
                  <a:pt x="19" y="666"/>
                  <a:pt x="19" y="677"/>
                </a:cubicBezTo>
                <a:cubicBezTo>
                  <a:pt x="20" y="789"/>
                  <a:pt x="28" y="889"/>
                  <a:pt x="70" y="994"/>
                </a:cubicBezTo>
                <a:cubicBezTo>
                  <a:pt x="98" y="1065"/>
                  <a:pt x="129" y="1105"/>
                  <a:pt x="182" y="1155"/>
                </a:cubicBezTo>
                <a:moveTo>
                  <a:pt x="0" y="516"/>
                </a:moveTo>
                <a:cubicBezTo>
                  <a:pt x="19" y="443"/>
                  <a:pt x="89" y="466"/>
                  <a:pt x="162" y="468"/>
                </a:cubicBezTo>
                <a:cubicBezTo>
                  <a:pt x="258" y="471"/>
                  <a:pt x="336" y="498"/>
                  <a:pt x="377" y="591"/>
                </a:cubicBezTo>
                <a:cubicBezTo>
                  <a:pt x="406" y="656"/>
                  <a:pt x="395" y="713"/>
                  <a:pt x="325" y="735"/>
                </a:cubicBezTo>
                <a:cubicBezTo>
                  <a:pt x="259" y="756"/>
                  <a:pt x="141" y="760"/>
                  <a:pt x="76" y="736"/>
                </a:cubicBezTo>
                <a:cubicBezTo>
                  <a:pt x="67" y="729"/>
                  <a:pt x="57" y="722"/>
                  <a:pt x="48" y="715"/>
                </a:cubicBezTo>
                <a:moveTo>
                  <a:pt x="623" y="369"/>
                </a:moveTo>
                <a:cubicBezTo>
                  <a:pt x="577" y="356"/>
                  <a:pt x="581" y="419"/>
                  <a:pt x="571" y="458"/>
                </a:cubicBezTo>
                <a:cubicBezTo>
                  <a:pt x="549" y="546"/>
                  <a:pt x="540" y="638"/>
                  <a:pt x="593" y="716"/>
                </a:cubicBezTo>
                <a:cubicBezTo>
                  <a:pt x="611" y="735"/>
                  <a:pt x="628" y="754"/>
                  <a:pt x="646" y="773"/>
                </a:cubicBezTo>
                <a:moveTo>
                  <a:pt x="1120" y="554"/>
                </a:moveTo>
                <a:cubicBezTo>
                  <a:pt x="1120" y="524"/>
                  <a:pt x="1114" y="507"/>
                  <a:pt x="1110" y="492"/>
                </a:cubicBezTo>
                <a:cubicBezTo>
                  <a:pt x="1033" y="499"/>
                  <a:pt x="957" y="517"/>
                  <a:pt x="896" y="571"/>
                </a:cubicBezTo>
                <a:cubicBezTo>
                  <a:pt x="863" y="601"/>
                  <a:pt x="829" y="677"/>
                  <a:pt x="863" y="720"/>
                </a:cubicBezTo>
                <a:cubicBezTo>
                  <a:pt x="897" y="762"/>
                  <a:pt x="989" y="756"/>
                  <a:pt x="1032" y="739"/>
                </a:cubicBezTo>
                <a:cubicBezTo>
                  <a:pt x="1098" y="713"/>
                  <a:pt x="1156" y="654"/>
                  <a:pt x="1204" y="604"/>
                </a:cubicBezTo>
                <a:cubicBezTo>
                  <a:pt x="1220" y="587"/>
                  <a:pt x="1234" y="575"/>
                  <a:pt x="1250" y="561"/>
                </a:cubicBezTo>
                <a:cubicBezTo>
                  <a:pt x="1243" y="610"/>
                  <a:pt x="1214" y="654"/>
                  <a:pt x="1208" y="704"/>
                </a:cubicBezTo>
                <a:cubicBezTo>
                  <a:pt x="1208" y="752"/>
                  <a:pt x="1208" y="766"/>
                  <a:pt x="1214" y="797"/>
                </a:cubicBezTo>
                <a:moveTo>
                  <a:pt x="1948" y="611"/>
                </a:moveTo>
                <a:cubicBezTo>
                  <a:pt x="1948" y="579"/>
                  <a:pt x="1942" y="664"/>
                  <a:pt x="1942" y="671"/>
                </a:cubicBezTo>
                <a:cubicBezTo>
                  <a:pt x="1940" y="723"/>
                  <a:pt x="1962" y="751"/>
                  <a:pt x="2016" y="759"/>
                </a:cubicBezTo>
                <a:cubicBezTo>
                  <a:pt x="2070" y="767"/>
                  <a:pt x="2114" y="758"/>
                  <a:pt x="2142" y="709"/>
                </a:cubicBezTo>
                <a:cubicBezTo>
                  <a:pt x="2165" y="668"/>
                  <a:pt x="2168" y="599"/>
                  <a:pt x="2128" y="570"/>
                </a:cubicBezTo>
                <a:cubicBezTo>
                  <a:pt x="2064" y="523"/>
                  <a:pt x="1946" y="541"/>
                  <a:pt x="1878" y="564"/>
                </a:cubicBezTo>
                <a:cubicBezTo>
                  <a:pt x="1826" y="581"/>
                  <a:pt x="1724" y="633"/>
                  <a:pt x="1745" y="706"/>
                </a:cubicBezTo>
                <a:cubicBezTo>
                  <a:pt x="1768" y="786"/>
                  <a:pt x="1928" y="803"/>
                  <a:pt x="1990" y="816"/>
                </a:cubicBezTo>
                <a:cubicBezTo>
                  <a:pt x="2096" y="835"/>
                  <a:pt x="2133" y="842"/>
                  <a:pt x="2206" y="839"/>
                </a:cubicBezTo>
                <a:moveTo>
                  <a:pt x="2587" y="420"/>
                </a:moveTo>
                <a:cubicBezTo>
                  <a:pt x="2629" y="368"/>
                  <a:pt x="2740" y="373"/>
                  <a:pt x="2812" y="369"/>
                </a:cubicBezTo>
                <a:cubicBezTo>
                  <a:pt x="2924" y="363"/>
                  <a:pt x="3081" y="340"/>
                  <a:pt x="3186" y="390"/>
                </a:cubicBezTo>
                <a:cubicBezTo>
                  <a:pt x="3197" y="401"/>
                  <a:pt x="3209" y="411"/>
                  <a:pt x="3220" y="422"/>
                </a:cubicBezTo>
                <a:cubicBezTo>
                  <a:pt x="3195" y="529"/>
                  <a:pt x="3104" y="548"/>
                  <a:pt x="2999" y="578"/>
                </a:cubicBezTo>
                <a:cubicBezTo>
                  <a:pt x="2889" y="610"/>
                  <a:pt x="2776" y="627"/>
                  <a:pt x="2664" y="650"/>
                </a:cubicBezTo>
                <a:cubicBezTo>
                  <a:pt x="2662" y="650"/>
                  <a:pt x="2659" y="651"/>
                  <a:pt x="2657" y="651"/>
                </a:cubicBezTo>
                <a:cubicBezTo>
                  <a:pt x="2718" y="653"/>
                  <a:pt x="2794" y="653"/>
                  <a:pt x="2857" y="653"/>
                </a:cubicBezTo>
                <a:cubicBezTo>
                  <a:pt x="3073" y="653"/>
                  <a:pt x="3288" y="669"/>
                  <a:pt x="3504" y="671"/>
                </a:cubicBezTo>
                <a:moveTo>
                  <a:pt x="3877" y="60"/>
                </a:moveTo>
                <a:cubicBezTo>
                  <a:pt x="3924" y="32"/>
                  <a:pt x="3954" y="0"/>
                  <a:pt x="4023" y="12"/>
                </a:cubicBezTo>
                <a:cubicBezTo>
                  <a:pt x="4082" y="22"/>
                  <a:pt x="4093" y="45"/>
                  <a:pt x="4113" y="105"/>
                </a:cubicBezTo>
                <a:cubicBezTo>
                  <a:pt x="4133" y="166"/>
                  <a:pt x="4131" y="236"/>
                  <a:pt x="4160" y="294"/>
                </a:cubicBezTo>
                <a:cubicBezTo>
                  <a:pt x="4177" y="329"/>
                  <a:pt x="4204" y="331"/>
                  <a:pt x="4239" y="340"/>
                </a:cubicBezTo>
                <a:cubicBezTo>
                  <a:pt x="4265" y="347"/>
                  <a:pt x="4273" y="356"/>
                  <a:pt x="4290" y="366"/>
                </a:cubicBezTo>
                <a:cubicBezTo>
                  <a:pt x="4275" y="415"/>
                  <a:pt x="4258" y="435"/>
                  <a:pt x="4223" y="478"/>
                </a:cubicBezTo>
                <a:cubicBezTo>
                  <a:pt x="4182" y="529"/>
                  <a:pt x="4146" y="609"/>
                  <a:pt x="4169" y="677"/>
                </a:cubicBezTo>
                <a:cubicBezTo>
                  <a:pt x="4220" y="828"/>
                  <a:pt x="4398" y="901"/>
                  <a:pt x="4472" y="1037"/>
                </a:cubicBezTo>
                <a:cubicBezTo>
                  <a:pt x="4483" y="1073"/>
                  <a:pt x="4487" y="1082"/>
                  <a:pt x="4483" y="1106"/>
                </a:cubicBezTo>
                <a:cubicBezTo>
                  <a:pt x="4317" y="1153"/>
                  <a:pt x="4144" y="1178"/>
                  <a:pt x="3975" y="1216"/>
                </a:cubicBezTo>
                <a:cubicBezTo>
                  <a:pt x="3769" y="1263"/>
                  <a:pt x="3704" y="1278"/>
                  <a:pt x="3567" y="130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6" name="Freeform 38"/>
          <p:cNvSpPr/>
          <p:nvPr/>
        </p:nvSpPr>
        <p:spPr>
          <a:xfrm>
            <a:off x="3032280" y="6625080"/>
            <a:ext cx="5067720" cy="212760"/>
          </a:xfrm>
          <a:custGeom>
            <a:avLst/>
            <a:gdLst/>
            <a:ahLst/>
            <a:rect l="0" t="0" r="r" b="b"/>
            <a:pathLst>
              <a:path w="14077" h="591">
                <a:moveTo>
                  <a:pt x="0" y="311"/>
                </a:moveTo>
                <a:cubicBezTo>
                  <a:pt x="58" y="291"/>
                  <a:pt x="101" y="276"/>
                  <a:pt x="155" y="246"/>
                </a:cubicBezTo>
                <a:cubicBezTo>
                  <a:pt x="177" y="234"/>
                  <a:pt x="173" y="220"/>
                  <a:pt x="230" y="200"/>
                </a:cubicBezTo>
                <a:cubicBezTo>
                  <a:pt x="515" y="97"/>
                  <a:pt x="860" y="124"/>
                  <a:pt x="1157" y="104"/>
                </a:cubicBezTo>
                <a:cubicBezTo>
                  <a:pt x="1406" y="87"/>
                  <a:pt x="1653" y="79"/>
                  <a:pt x="1902" y="72"/>
                </a:cubicBezTo>
                <a:cubicBezTo>
                  <a:pt x="2570" y="51"/>
                  <a:pt x="3245" y="23"/>
                  <a:pt x="3912" y="62"/>
                </a:cubicBezTo>
                <a:cubicBezTo>
                  <a:pt x="4328" y="85"/>
                  <a:pt x="4740" y="49"/>
                  <a:pt x="5155" y="23"/>
                </a:cubicBezTo>
                <a:cubicBezTo>
                  <a:pt x="5223" y="19"/>
                  <a:pt x="5293" y="6"/>
                  <a:pt x="5360" y="5"/>
                </a:cubicBezTo>
                <a:cubicBezTo>
                  <a:pt x="5410" y="4"/>
                  <a:pt x="5457" y="18"/>
                  <a:pt x="5505" y="19"/>
                </a:cubicBezTo>
                <a:cubicBezTo>
                  <a:pt x="5513" y="19"/>
                  <a:pt x="5525" y="14"/>
                  <a:pt x="5530" y="14"/>
                </a:cubicBezTo>
                <a:cubicBezTo>
                  <a:pt x="5525" y="17"/>
                  <a:pt x="5545" y="0"/>
                  <a:pt x="5541" y="3"/>
                </a:cubicBezTo>
                <a:cubicBezTo>
                  <a:pt x="5514" y="20"/>
                  <a:pt x="5486" y="38"/>
                  <a:pt x="5459" y="56"/>
                </a:cubicBezTo>
                <a:moveTo>
                  <a:pt x="7928" y="332"/>
                </a:moveTo>
                <a:cubicBezTo>
                  <a:pt x="7886" y="319"/>
                  <a:pt x="7835" y="312"/>
                  <a:pt x="7791" y="298"/>
                </a:cubicBezTo>
                <a:cubicBezTo>
                  <a:pt x="7797" y="299"/>
                  <a:pt x="7769" y="298"/>
                  <a:pt x="7775" y="299"/>
                </a:cubicBezTo>
                <a:cubicBezTo>
                  <a:pt x="7817" y="309"/>
                  <a:pt x="7859" y="323"/>
                  <a:pt x="7902" y="328"/>
                </a:cubicBezTo>
                <a:cubicBezTo>
                  <a:pt x="8392" y="389"/>
                  <a:pt x="8912" y="338"/>
                  <a:pt x="9406" y="341"/>
                </a:cubicBezTo>
                <a:cubicBezTo>
                  <a:pt x="9741" y="343"/>
                  <a:pt x="10065" y="361"/>
                  <a:pt x="10398" y="389"/>
                </a:cubicBezTo>
                <a:cubicBezTo>
                  <a:pt x="10614" y="408"/>
                  <a:pt x="10817" y="434"/>
                  <a:pt x="11030" y="472"/>
                </a:cubicBezTo>
                <a:cubicBezTo>
                  <a:pt x="11279" y="515"/>
                  <a:pt x="11542" y="499"/>
                  <a:pt x="11795" y="511"/>
                </a:cubicBezTo>
                <a:cubicBezTo>
                  <a:pt x="12185" y="531"/>
                  <a:pt x="12577" y="497"/>
                  <a:pt x="12967" y="514"/>
                </a:cubicBezTo>
                <a:cubicBezTo>
                  <a:pt x="13206" y="525"/>
                  <a:pt x="13433" y="590"/>
                  <a:pt x="13674" y="580"/>
                </a:cubicBezTo>
                <a:cubicBezTo>
                  <a:pt x="13771" y="576"/>
                  <a:pt x="13915" y="580"/>
                  <a:pt x="14004" y="533"/>
                </a:cubicBezTo>
                <a:cubicBezTo>
                  <a:pt x="14041" y="513"/>
                  <a:pt x="14051" y="477"/>
                  <a:pt x="14076" y="459"/>
                </a:cubicBezTo>
                <a:cubicBezTo>
                  <a:pt x="14049" y="469"/>
                  <a:pt x="14016" y="481"/>
                  <a:pt x="13989" y="49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  <Words>2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2024-12-05T13:32:51Z</dcterms:created>
  <dc:creator/>
  <dc:description/>
  <dc:language>en-IN</dc:language>
  <cp:lastModifiedBy/>
  <cp:revision>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